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0B783C-CE66-43CC-A1F2-AE7C6EE4B6EF}">
          <p14:sldIdLst>
            <p14:sldId id="256"/>
          </p14:sldIdLst>
        </p14:section>
        <p14:section name="Presentation Contents" id="{4AABBEC6-4A8C-4A7F-A749-6BED348544CB}">
          <p14:sldIdLst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95959"/>
    <a:srgbClr val="B8E08C"/>
    <a:srgbClr val="FF0000"/>
    <a:srgbClr val="CC9900"/>
    <a:srgbClr val="663300"/>
    <a:srgbClr val="006600"/>
    <a:srgbClr val="990000"/>
    <a:srgbClr val="0033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23" autoAdjust="0"/>
    <p:restoredTop sz="91329" autoAdjust="0"/>
  </p:normalViewPr>
  <p:slideViewPr>
    <p:cSldViewPr snapToGrid="0" showGuides="1">
      <p:cViewPr>
        <p:scale>
          <a:sx n="98" d="100"/>
          <a:sy n="98" d="100"/>
        </p:scale>
        <p:origin x="63" y="36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creativecommons.org/licenses/by-nc-sa/4.0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journals.uwyo.edu/index.php/jtilt/index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X(X).</a:t>
            </a:r>
          </a:p>
        </p:txBody>
      </p:sp>
      <p:pic>
        <p:nvPicPr>
          <p:cNvPr id="7" name="Picture 6">
            <a:hlinkClick r:id="rId15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7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3026A-A2AF-6151-9112-44E3AFB14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Put Presentation Name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A7B3BC-E72C-C501-735D-04F3C219E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Names and affiliations redacted for peer-review.</a:t>
            </a:r>
          </a:p>
        </p:txBody>
      </p:sp>
    </p:spTree>
    <p:extLst>
      <p:ext uri="{BB962C8B-B14F-4D97-AF65-F5344CB8AC3E}">
        <p14:creationId xmlns:p14="http://schemas.microsoft.com/office/powerpoint/2010/main" val="54586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095D-5AE9-4C7C-3B2E-62C0ADD4E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Formatting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C2B96-4C1B-AB21-2BB1-9FDE9B7CE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Copy and paste your slides into this template (you may have to reformat some slides).</a:t>
            </a:r>
          </a:p>
          <a:p>
            <a:r>
              <a:rPr lang="en-US" dirty="0"/>
              <a:t>Make sure you have copyright permissions to use the images/graphics in your presentation.</a:t>
            </a:r>
          </a:p>
          <a:p>
            <a:r>
              <a:rPr lang="en-US" dirty="0"/>
              <a:t>Add alternative text to images/graphics by hovering your cursor over the image, right-clicking on it, and selecting “View Alt Text…” from the list of options.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295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3B138-759B-6858-7351-A0B39BF32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Titles and Subtitles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0D837-89F2-CA37-C2E0-7A3F7132F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Unique slide titles helps visually impaired individuals navigate your presentation with a screen reader. </a:t>
            </a:r>
          </a:p>
          <a:p>
            <a:endParaRPr lang="en-US" dirty="0"/>
          </a:p>
          <a:p>
            <a:r>
              <a:rPr lang="en-US" dirty="0"/>
              <a:t>Add titles and sub-titles to your slides by selecting the Review tab and selecting “Check Accessibility”</a:t>
            </a:r>
          </a:p>
          <a:p>
            <a:r>
              <a:rPr lang="en-US" dirty="0"/>
              <a:t>Then use the Slide Title option in the Accessibility ribbon.</a:t>
            </a:r>
          </a:p>
        </p:txBody>
      </p:sp>
    </p:spTree>
    <p:extLst>
      <p:ext uri="{BB962C8B-B14F-4D97-AF65-F5344CB8AC3E}">
        <p14:creationId xmlns:p14="http://schemas.microsoft.com/office/powerpoint/2010/main" val="1467144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353F-DB68-D494-9FD0-1645CA0DF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4CAA2-0713-1953-A50A-02C933D84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sure to provide sources for your images if you did not create them. </a:t>
            </a:r>
          </a:p>
        </p:txBody>
      </p:sp>
    </p:spTree>
    <p:extLst>
      <p:ext uri="{BB962C8B-B14F-4D97-AF65-F5344CB8AC3E}">
        <p14:creationId xmlns:p14="http://schemas.microsoft.com/office/powerpoint/2010/main" val="31546765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JTILTPresentation-Template-OTH</Template>
  <TotalTime>23</TotalTime>
  <Words>143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Comic Sans MS</vt:lpstr>
      <vt:lpstr>Roboto</vt:lpstr>
      <vt:lpstr>Roboto Black</vt:lpstr>
      <vt:lpstr>Times New Roman</vt:lpstr>
      <vt:lpstr>Verdana</vt:lpstr>
      <vt:lpstr>Default Design</vt:lpstr>
      <vt:lpstr>Put Presentation Name Here</vt:lpstr>
      <vt:lpstr>Formatting Guidelines</vt:lpstr>
      <vt:lpstr>Slide Titles and Subtitles</vt:lpstr>
      <vt:lpstr>Image Sources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Craig Erschel Shepherd (cshphrd2)</dc:creator>
  <cp:lastModifiedBy>Craig Erschel Shepherd (cshphrd2)</cp:lastModifiedBy>
  <cp:revision>1</cp:revision>
  <dcterms:created xsi:type="dcterms:W3CDTF">2024-09-10T15:41:43Z</dcterms:created>
  <dcterms:modified xsi:type="dcterms:W3CDTF">2024-09-10T16:05:18Z</dcterms:modified>
</cp:coreProperties>
</file>