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B0B783C-CE66-43CC-A1F2-AE7C6EE4B6EF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</p14:sldIdLst>
        </p14:section>
        <p14:section name="Presentation Contents" id="{4AABBEC6-4A8C-4A7F-A749-6BED348544CB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76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4D42"/>
    <a:srgbClr val="EED43D"/>
    <a:srgbClr val="79BDAF"/>
    <a:srgbClr val="2F5597"/>
    <a:srgbClr val="595959"/>
    <a:srgbClr val="B8E08C"/>
    <a:srgbClr val="FF0000"/>
    <a:srgbClr val="CC9900"/>
    <a:srgbClr val="66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23" autoAdjust="0"/>
    <p:restoredTop sz="91329" autoAdjust="0"/>
  </p:normalViewPr>
  <p:slideViewPr>
    <p:cSldViewPr snapToGrid="0" showGuides="1">
      <p:cViewPr varScale="1">
        <p:scale>
          <a:sx n="91" d="100"/>
          <a:sy n="91" d="100"/>
        </p:scale>
        <p:origin x="60" y="87"/>
      </p:cViewPr>
      <p:guideLst>
        <p:guide orient="horz" pos="4319"/>
        <p:guide pos="76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C54D9C12-C77C-44B5-A4B6-550B204C29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9794E248-9E8C-443A-A5ED-3F797AF9CCF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2" name="Rectangle 4">
            <a:extLst>
              <a:ext uri="{FF2B5EF4-FFF2-40B4-BE49-F238E27FC236}">
                <a16:creationId xmlns:a16="http://schemas.microsoft.com/office/drawing/2014/main" id="{3F807E8F-6973-4907-A2A9-0016C1976F7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BE14ACE5-F3A1-44D5-A056-A5EADFD2C8D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2B9D48F8-701B-40D8-B658-5D61D9E7B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54A6B60-46F5-44FD-91EA-C6001B68C5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3195FFD-7637-4C12-9641-4DC81A95556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7B94D00D-C45E-44AC-BBC9-BB7161F66FA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8C99408-3AA3-49C2-A275-BEB167CA671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1259C95-AE49-459E-B2EE-D26ED3BBEBD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71ED5B40-1D5B-4B3A-8EE7-056D8C9833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4B22A6BE-9336-4166-AE8C-1C58964F57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4400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214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7634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857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7388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4875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3807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6039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2764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6861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8472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8343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6403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0688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s://creativecommons.org/licenses/by-nc-sa/4.0/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journals.uwyo.edu/index.php/jtilt/index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>
            <a:extLst>
              <a:ext uri="{FF2B5EF4-FFF2-40B4-BE49-F238E27FC236}">
                <a16:creationId xmlns:a16="http://schemas.microsoft.com/office/drawing/2014/main" id="{C8C1C049-F093-489D-90F9-FF3503ADD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274638"/>
            <a:ext cx="10058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Rectangle 15">
            <a:extLst>
              <a:ext uri="{FF2B5EF4-FFF2-40B4-BE49-F238E27FC236}">
                <a16:creationId xmlns:a16="http://schemas.microsoft.com/office/drawing/2014/main" id="{0270379C-98BA-456F-9A8F-BAB630A6FC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1DB6455-0209-2065-F6CC-30EB98328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437165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C493F0C-13A0-FB5C-3D8D-286241BDE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94" y="6477002"/>
            <a:ext cx="12186805" cy="380998"/>
          </a:xfrm>
          <a:prstGeom prst="rect">
            <a:avLst/>
          </a:prstGeom>
          <a:solidFill>
            <a:srgbClr val="2F5597"/>
          </a:solidFill>
          <a:ln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00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4(2).</a:t>
            </a:r>
          </a:p>
        </p:txBody>
      </p:sp>
      <p:pic>
        <p:nvPicPr>
          <p:cNvPr id="7" name="Picture 6">
            <a:hlinkClick r:id="rId15"/>
            <a:extLst>
              <a:ext uri="{FF2B5EF4-FFF2-40B4-BE49-F238E27FC236}">
                <a16:creationId xmlns:a16="http://schemas.microsoft.com/office/drawing/2014/main" id="{BCE05341-DD77-EB2C-106C-FE0D7F70D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  <p:pic>
        <p:nvPicPr>
          <p:cNvPr id="8" name="Picture 7" descr="Creative Commons, Attribution, Non-Commercial, Share Alike icon.">
            <a:hlinkClick r:id="rId17"/>
            <a:extLst>
              <a:ext uri="{FF2B5EF4-FFF2-40B4-BE49-F238E27FC236}">
                <a16:creationId xmlns:a16="http://schemas.microsoft.com/office/drawing/2014/main" id="{B1D746F0-1DEE-FF75-477C-ADEF8F836C99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503" y="6526535"/>
            <a:ext cx="808202" cy="27604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43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  <p:sldLayoutId id="2147484154" r:id="rId12"/>
    <p:sldLayoutId id="2147484155" r:id="rId1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F5597"/>
          </a:solidFill>
          <a:latin typeface="+mj-lt"/>
          <a:ea typeface="MS PGothic" panose="020B0600070205080204" pitchFamily="34" charset="-128"/>
          <a:cs typeface="ＭＳ Ｐゴシック" pitchFamily="-112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2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3026A-A2AF-6151-9112-44E3AFB14F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Sample Canva Slides for Building Academic Vocabulary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A7B3BC-E72C-C501-735D-04F3C219E2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Claire Sanderlin</a:t>
            </a:r>
          </a:p>
          <a:p>
            <a:r>
              <a:rPr lang="en-US" dirty="0"/>
              <a:t>Auburn University at Montgomery  </a:t>
            </a:r>
          </a:p>
          <a:p>
            <a:r>
              <a:rPr lang="en-US" dirty="0"/>
              <a:t> 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64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9BD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40398" y="624397"/>
            <a:ext cx="10711206" cy="5609207"/>
            <a:chOff x="0" y="0"/>
            <a:chExt cx="21422412" cy="11218415"/>
          </a:xfrm>
        </p:grpSpPr>
        <p:grpSp>
          <p:nvGrpSpPr>
            <p:cNvPr id="3" name="Group 3"/>
            <p:cNvGrpSpPr/>
            <p:nvPr/>
          </p:nvGrpSpPr>
          <p:grpSpPr>
            <a:xfrm>
              <a:off x="267994" y="273149"/>
              <a:ext cx="21154418" cy="10945265"/>
              <a:chOff x="0" y="0"/>
              <a:chExt cx="4178650" cy="2162028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4178650" cy="2162028"/>
              </a:xfrm>
              <a:custGeom>
                <a:avLst/>
                <a:gdLst/>
                <a:ahLst/>
                <a:cxnLst/>
                <a:rect l="l" t="t" r="r" b="b"/>
                <a:pathLst>
                  <a:path w="4178650" h="2162028">
                    <a:moveTo>
                      <a:pt x="3904" y="0"/>
                    </a:moveTo>
                    <a:lnTo>
                      <a:pt x="4174747" y="0"/>
                    </a:lnTo>
                    <a:cubicBezTo>
                      <a:pt x="4176903" y="0"/>
                      <a:pt x="4178650" y="1748"/>
                      <a:pt x="4178650" y="3904"/>
                    </a:cubicBezTo>
                    <a:lnTo>
                      <a:pt x="4178650" y="2158124"/>
                    </a:lnTo>
                    <a:cubicBezTo>
                      <a:pt x="4178650" y="2160280"/>
                      <a:pt x="4176903" y="2162028"/>
                      <a:pt x="4174747" y="2162028"/>
                    </a:cubicBezTo>
                    <a:lnTo>
                      <a:pt x="3904" y="2162028"/>
                    </a:lnTo>
                    <a:cubicBezTo>
                      <a:pt x="1748" y="2162028"/>
                      <a:pt x="0" y="2160280"/>
                      <a:pt x="0" y="2158124"/>
                    </a:cubicBezTo>
                    <a:lnTo>
                      <a:pt x="0" y="3904"/>
                    </a:lnTo>
                    <a:cubicBezTo>
                      <a:pt x="0" y="1748"/>
                      <a:pt x="1748" y="0"/>
                      <a:pt x="3904" y="0"/>
                    </a:cubicBez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38100"/>
                <a:ext cx="4178650" cy="2200128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1600"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0" y="0"/>
              <a:ext cx="21204024" cy="10972800"/>
              <a:chOff x="0" y="0"/>
              <a:chExt cx="4188449" cy="2167467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41884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4188449" h="2167467">
                    <a:moveTo>
                      <a:pt x="3895" y="0"/>
                    </a:moveTo>
                    <a:lnTo>
                      <a:pt x="4184554" y="0"/>
                    </a:lnTo>
                    <a:cubicBezTo>
                      <a:pt x="4186705" y="0"/>
                      <a:pt x="4188449" y="1744"/>
                      <a:pt x="4188449" y="3895"/>
                    </a:cubicBezTo>
                    <a:lnTo>
                      <a:pt x="4188449" y="2163572"/>
                    </a:lnTo>
                    <a:cubicBezTo>
                      <a:pt x="4188449" y="2165723"/>
                      <a:pt x="4186705" y="2167467"/>
                      <a:pt x="4184554" y="2167467"/>
                    </a:cubicBezTo>
                    <a:lnTo>
                      <a:pt x="3895" y="2167467"/>
                    </a:lnTo>
                    <a:cubicBezTo>
                      <a:pt x="2862" y="2167467"/>
                      <a:pt x="1871" y="2167056"/>
                      <a:pt x="1141" y="2166326"/>
                    </a:cubicBezTo>
                    <a:cubicBezTo>
                      <a:pt x="410" y="2165596"/>
                      <a:pt x="0" y="2164605"/>
                      <a:pt x="0" y="2163572"/>
                    </a:cubicBezTo>
                    <a:lnTo>
                      <a:pt x="0" y="3895"/>
                    </a:lnTo>
                    <a:cubicBezTo>
                      <a:pt x="0" y="1744"/>
                      <a:pt x="1744" y="0"/>
                      <a:pt x="389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6667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38100"/>
                <a:ext cx="4188449" cy="2205567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1600"/>
              </a:p>
            </p:txBody>
          </p:sp>
        </p:grpSp>
      </p:grpSp>
      <p:sp>
        <p:nvSpPr>
          <p:cNvPr id="9" name="TextBox 9"/>
          <p:cNvSpPr txBox="1"/>
          <p:nvPr/>
        </p:nvSpPr>
        <p:spPr>
          <a:xfrm>
            <a:off x="1249517" y="1714974"/>
            <a:ext cx="9582976" cy="14046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014"/>
              </a:lnSpc>
            </a:pPr>
            <a:r>
              <a:rPr lang="en-US" sz="8581" b="1" spc="489">
                <a:solidFill>
                  <a:srgbClr val="000000"/>
                </a:solidFill>
                <a:latin typeface="Arvo Bold"/>
                <a:ea typeface="Arvo Bold"/>
                <a:cs typeface="Arvo Bold"/>
                <a:sym typeface="Arvo Bold"/>
              </a:rPr>
              <a:t>VOCABULARY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249517" y="2982914"/>
            <a:ext cx="9582976" cy="13104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180"/>
              </a:lnSpc>
            </a:pPr>
            <a:r>
              <a:rPr lang="en-US" sz="7986" spc="1349">
                <a:solidFill>
                  <a:srgbClr val="000000"/>
                </a:solidFill>
                <a:latin typeface="Poppins Extra-Light"/>
                <a:ea typeface="Poppins Extra-Light"/>
                <a:cs typeface="Poppins Extra-Light"/>
                <a:sym typeface="Poppins Extra-Light"/>
              </a:rPr>
              <a:t>STORY</a:t>
            </a:r>
          </a:p>
        </p:txBody>
      </p:sp>
      <p:sp>
        <p:nvSpPr>
          <p:cNvPr id="11" name="Freeform 11"/>
          <p:cNvSpPr/>
          <p:nvPr/>
        </p:nvSpPr>
        <p:spPr>
          <a:xfrm flipH="1">
            <a:off x="9748689" y="140201"/>
            <a:ext cx="2167607" cy="1678910"/>
          </a:xfrm>
          <a:custGeom>
            <a:avLst/>
            <a:gdLst/>
            <a:ahLst/>
            <a:cxnLst/>
            <a:rect l="l" t="t" r="r" b="b"/>
            <a:pathLst>
              <a:path w="3251410" h="2518365">
                <a:moveTo>
                  <a:pt x="3251410" y="0"/>
                </a:moveTo>
                <a:lnTo>
                  <a:pt x="0" y="0"/>
                </a:lnTo>
                <a:lnTo>
                  <a:pt x="0" y="2518365"/>
                </a:lnTo>
                <a:lnTo>
                  <a:pt x="3251410" y="2518365"/>
                </a:lnTo>
                <a:lnTo>
                  <a:pt x="325141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sz="1600"/>
          </a:p>
        </p:txBody>
      </p:sp>
      <p:sp>
        <p:nvSpPr>
          <p:cNvPr id="12" name="Freeform 12"/>
          <p:cNvSpPr/>
          <p:nvPr/>
        </p:nvSpPr>
        <p:spPr>
          <a:xfrm>
            <a:off x="253624" y="4470933"/>
            <a:ext cx="1991787" cy="1915737"/>
          </a:xfrm>
          <a:custGeom>
            <a:avLst/>
            <a:gdLst/>
            <a:ahLst/>
            <a:cxnLst/>
            <a:rect l="l" t="t" r="r" b="b"/>
            <a:pathLst>
              <a:path w="2987681" h="2873605">
                <a:moveTo>
                  <a:pt x="0" y="0"/>
                </a:moveTo>
                <a:lnTo>
                  <a:pt x="2987680" y="0"/>
                </a:lnTo>
                <a:lnTo>
                  <a:pt x="2987680" y="2873605"/>
                </a:lnTo>
                <a:lnTo>
                  <a:pt x="0" y="287360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sz="1600"/>
          </a:p>
        </p:txBody>
      </p:sp>
      <p:sp>
        <p:nvSpPr>
          <p:cNvPr id="13" name="TextBox 13"/>
          <p:cNvSpPr txBox="1"/>
          <p:nvPr/>
        </p:nvSpPr>
        <p:spPr>
          <a:xfrm>
            <a:off x="3907849" y="4983336"/>
            <a:ext cx="4376303" cy="3736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173"/>
              </a:lnSpc>
            </a:pPr>
            <a:r>
              <a:rPr lang="en-US" sz="2266" spc="260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Student Name Here</a:t>
            </a:r>
          </a:p>
        </p:txBody>
      </p:sp>
      <p:sp>
        <p:nvSpPr>
          <p:cNvPr id="14" name="AutoShape 14"/>
          <p:cNvSpPr/>
          <p:nvPr/>
        </p:nvSpPr>
        <p:spPr>
          <a:xfrm>
            <a:off x="4388049" y="4675881"/>
            <a:ext cx="3415903" cy="0"/>
          </a:xfrm>
          <a:prstGeom prst="line">
            <a:avLst/>
          </a:prstGeom>
          <a:ln w="10477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 sz="1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9BD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349007" y="399386"/>
            <a:ext cx="6905207" cy="641468"/>
            <a:chOff x="0" y="0"/>
            <a:chExt cx="2833683" cy="26323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833683" cy="263239"/>
            </a:xfrm>
            <a:custGeom>
              <a:avLst/>
              <a:gdLst/>
              <a:ahLst/>
              <a:cxnLst/>
              <a:rect l="l" t="t" r="r" b="b"/>
              <a:pathLst>
                <a:path w="2833683" h="263239">
                  <a:moveTo>
                    <a:pt x="5980" y="0"/>
                  </a:moveTo>
                  <a:lnTo>
                    <a:pt x="2827704" y="0"/>
                  </a:lnTo>
                  <a:cubicBezTo>
                    <a:pt x="2829290" y="0"/>
                    <a:pt x="2830811" y="630"/>
                    <a:pt x="2831932" y="1751"/>
                  </a:cubicBezTo>
                  <a:cubicBezTo>
                    <a:pt x="2833053" y="2873"/>
                    <a:pt x="2833683" y="4394"/>
                    <a:pt x="2833683" y="5980"/>
                  </a:cubicBezTo>
                  <a:lnTo>
                    <a:pt x="2833683" y="257259"/>
                  </a:lnTo>
                  <a:cubicBezTo>
                    <a:pt x="2833683" y="258845"/>
                    <a:pt x="2833053" y="260366"/>
                    <a:pt x="2831932" y="261487"/>
                  </a:cubicBezTo>
                  <a:cubicBezTo>
                    <a:pt x="2830811" y="262609"/>
                    <a:pt x="2829290" y="263239"/>
                    <a:pt x="2827704" y="263239"/>
                  </a:cubicBezTo>
                  <a:lnTo>
                    <a:pt x="5980" y="263239"/>
                  </a:lnTo>
                  <a:cubicBezTo>
                    <a:pt x="4394" y="263239"/>
                    <a:pt x="2873" y="262609"/>
                    <a:pt x="1751" y="261487"/>
                  </a:cubicBezTo>
                  <a:cubicBezTo>
                    <a:pt x="630" y="260366"/>
                    <a:pt x="0" y="258845"/>
                    <a:pt x="0" y="257259"/>
                  </a:cubicBezTo>
                  <a:lnTo>
                    <a:pt x="0" y="5980"/>
                  </a:lnTo>
                  <a:cubicBezTo>
                    <a:pt x="0" y="4394"/>
                    <a:pt x="630" y="2873"/>
                    <a:pt x="1751" y="1751"/>
                  </a:cubicBezTo>
                  <a:cubicBezTo>
                    <a:pt x="2873" y="630"/>
                    <a:pt x="4394" y="0"/>
                    <a:pt x="5980" y="0"/>
                  </a:cubicBez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833683" cy="301339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60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249288" y="4662683"/>
            <a:ext cx="7253389" cy="1704107"/>
            <a:chOff x="0" y="0"/>
            <a:chExt cx="2976566" cy="69931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976566" cy="699313"/>
            </a:xfrm>
            <a:custGeom>
              <a:avLst/>
              <a:gdLst/>
              <a:ahLst/>
              <a:cxnLst/>
              <a:rect l="l" t="t" r="r" b="b"/>
              <a:pathLst>
                <a:path w="2976566" h="699313">
                  <a:moveTo>
                    <a:pt x="5693" y="0"/>
                  </a:moveTo>
                  <a:lnTo>
                    <a:pt x="2970874" y="0"/>
                  </a:lnTo>
                  <a:cubicBezTo>
                    <a:pt x="2972384" y="0"/>
                    <a:pt x="2973831" y="600"/>
                    <a:pt x="2974899" y="1667"/>
                  </a:cubicBezTo>
                  <a:cubicBezTo>
                    <a:pt x="2975967" y="2735"/>
                    <a:pt x="2976566" y="4183"/>
                    <a:pt x="2976566" y="5693"/>
                  </a:cubicBezTo>
                  <a:lnTo>
                    <a:pt x="2976566" y="693620"/>
                  </a:lnTo>
                  <a:cubicBezTo>
                    <a:pt x="2976566" y="695130"/>
                    <a:pt x="2975967" y="696578"/>
                    <a:pt x="2974899" y="697645"/>
                  </a:cubicBezTo>
                  <a:cubicBezTo>
                    <a:pt x="2973831" y="698713"/>
                    <a:pt x="2972384" y="699313"/>
                    <a:pt x="2970874" y="699313"/>
                  </a:cubicBezTo>
                  <a:lnTo>
                    <a:pt x="5693" y="699313"/>
                  </a:lnTo>
                  <a:cubicBezTo>
                    <a:pt x="4183" y="699313"/>
                    <a:pt x="2735" y="698713"/>
                    <a:pt x="1667" y="697645"/>
                  </a:cubicBezTo>
                  <a:cubicBezTo>
                    <a:pt x="600" y="696578"/>
                    <a:pt x="0" y="695130"/>
                    <a:pt x="0" y="693620"/>
                  </a:cubicBezTo>
                  <a:lnTo>
                    <a:pt x="0" y="5693"/>
                  </a:lnTo>
                  <a:cubicBezTo>
                    <a:pt x="0" y="4183"/>
                    <a:pt x="600" y="2735"/>
                    <a:pt x="1667" y="1667"/>
                  </a:cubicBezTo>
                  <a:cubicBezTo>
                    <a:pt x="2735" y="600"/>
                    <a:pt x="4183" y="0"/>
                    <a:pt x="5693" y="0"/>
                  </a:cubicBez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976566" cy="73741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60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059075" y="1237704"/>
            <a:ext cx="3633815" cy="3228129"/>
            <a:chOff x="0" y="0"/>
            <a:chExt cx="1491205" cy="1324724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491205" cy="1324724"/>
            </a:xfrm>
            <a:custGeom>
              <a:avLst/>
              <a:gdLst/>
              <a:ahLst/>
              <a:cxnLst/>
              <a:rect l="l" t="t" r="r" b="b"/>
              <a:pathLst>
                <a:path w="1491205" h="1324724">
                  <a:moveTo>
                    <a:pt x="11363" y="0"/>
                  </a:moveTo>
                  <a:lnTo>
                    <a:pt x="1479842" y="0"/>
                  </a:lnTo>
                  <a:cubicBezTo>
                    <a:pt x="1486118" y="0"/>
                    <a:pt x="1491205" y="5087"/>
                    <a:pt x="1491205" y="11363"/>
                  </a:cubicBezTo>
                  <a:lnTo>
                    <a:pt x="1491205" y="1313362"/>
                  </a:lnTo>
                  <a:cubicBezTo>
                    <a:pt x="1491205" y="1319637"/>
                    <a:pt x="1486118" y="1324724"/>
                    <a:pt x="1479842" y="1324724"/>
                  </a:cubicBezTo>
                  <a:lnTo>
                    <a:pt x="11363" y="1324724"/>
                  </a:lnTo>
                  <a:cubicBezTo>
                    <a:pt x="5087" y="1324724"/>
                    <a:pt x="0" y="1319637"/>
                    <a:pt x="0" y="1313362"/>
                  </a:cubicBezTo>
                  <a:lnTo>
                    <a:pt x="0" y="11363"/>
                  </a:lnTo>
                  <a:cubicBezTo>
                    <a:pt x="0" y="5087"/>
                    <a:pt x="5087" y="0"/>
                    <a:pt x="11363" y="0"/>
                  </a:cubicBez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1491205" cy="136282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600"/>
            </a:p>
          </p:txBody>
        </p:sp>
      </p:grpSp>
      <p:sp>
        <p:nvSpPr>
          <p:cNvPr id="11" name="Freeform 11"/>
          <p:cNvSpPr/>
          <p:nvPr/>
        </p:nvSpPr>
        <p:spPr>
          <a:xfrm>
            <a:off x="6054742" y="2027901"/>
            <a:ext cx="1895655" cy="1853901"/>
          </a:xfrm>
          <a:custGeom>
            <a:avLst/>
            <a:gdLst/>
            <a:ahLst/>
            <a:cxnLst/>
            <a:rect l="l" t="t" r="r" b="b"/>
            <a:pathLst>
              <a:path w="2843483" h="2780851">
                <a:moveTo>
                  <a:pt x="0" y="0"/>
                </a:moveTo>
                <a:lnTo>
                  <a:pt x="2843482" y="0"/>
                </a:lnTo>
                <a:lnTo>
                  <a:pt x="2843482" y="2780851"/>
                </a:lnTo>
                <a:lnTo>
                  <a:pt x="0" y="278085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sz="1600"/>
          </a:p>
        </p:txBody>
      </p:sp>
      <p:sp>
        <p:nvSpPr>
          <p:cNvPr id="12" name="TextBox 12"/>
          <p:cNvSpPr txBox="1"/>
          <p:nvPr/>
        </p:nvSpPr>
        <p:spPr>
          <a:xfrm>
            <a:off x="3448725" y="558469"/>
            <a:ext cx="913343" cy="235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49"/>
              </a:lnSpc>
            </a:pPr>
            <a:r>
              <a:rPr lang="en-US" sz="1463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Word: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3349007" y="4817708"/>
            <a:ext cx="2575216" cy="235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49"/>
              </a:lnSpc>
            </a:pPr>
            <a:r>
              <a:rPr lang="en-US" sz="1463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Sentence: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4221447" y="557857"/>
            <a:ext cx="5434235" cy="3736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173"/>
              </a:lnSpc>
            </a:pPr>
            <a:r>
              <a:rPr lang="en-US" sz="2266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remarkable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3527683" y="5200448"/>
            <a:ext cx="6686507" cy="10387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1"/>
              </a:lnSpc>
            </a:pPr>
            <a:r>
              <a:rPr lang="en-US" sz="2266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rPr>
              <a:t>Although fleeting, snowflakes are remarkable moments in nature as no two are ever the same in their shape and size.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5292717" y="1382001"/>
            <a:ext cx="1944852" cy="235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49"/>
              </a:lnSpc>
            </a:pPr>
            <a:r>
              <a:rPr lang="en-US" sz="1463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Visual: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D4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349007" y="399386"/>
            <a:ext cx="6905207" cy="641468"/>
            <a:chOff x="0" y="0"/>
            <a:chExt cx="2833683" cy="26323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833683" cy="263239"/>
            </a:xfrm>
            <a:custGeom>
              <a:avLst/>
              <a:gdLst/>
              <a:ahLst/>
              <a:cxnLst/>
              <a:rect l="l" t="t" r="r" b="b"/>
              <a:pathLst>
                <a:path w="2833683" h="263239">
                  <a:moveTo>
                    <a:pt x="5980" y="0"/>
                  </a:moveTo>
                  <a:lnTo>
                    <a:pt x="2827704" y="0"/>
                  </a:lnTo>
                  <a:cubicBezTo>
                    <a:pt x="2829290" y="0"/>
                    <a:pt x="2830811" y="630"/>
                    <a:pt x="2831932" y="1751"/>
                  </a:cubicBezTo>
                  <a:cubicBezTo>
                    <a:pt x="2833053" y="2873"/>
                    <a:pt x="2833683" y="4394"/>
                    <a:pt x="2833683" y="5980"/>
                  </a:cubicBezTo>
                  <a:lnTo>
                    <a:pt x="2833683" y="257259"/>
                  </a:lnTo>
                  <a:cubicBezTo>
                    <a:pt x="2833683" y="258845"/>
                    <a:pt x="2833053" y="260366"/>
                    <a:pt x="2831932" y="261487"/>
                  </a:cubicBezTo>
                  <a:cubicBezTo>
                    <a:pt x="2830811" y="262609"/>
                    <a:pt x="2829290" y="263239"/>
                    <a:pt x="2827704" y="263239"/>
                  </a:cubicBezTo>
                  <a:lnTo>
                    <a:pt x="5980" y="263239"/>
                  </a:lnTo>
                  <a:cubicBezTo>
                    <a:pt x="4394" y="263239"/>
                    <a:pt x="2873" y="262609"/>
                    <a:pt x="1751" y="261487"/>
                  </a:cubicBezTo>
                  <a:cubicBezTo>
                    <a:pt x="630" y="260366"/>
                    <a:pt x="0" y="258845"/>
                    <a:pt x="0" y="257259"/>
                  </a:cubicBezTo>
                  <a:lnTo>
                    <a:pt x="0" y="5980"/>
                  </a:lnTo>
                  <a:cubicBezTo>
                    <a:pt x="0" y="4394"/>
                    <a:pt x="630" y="2873"/>
                    <a:pt x="1751" y="1751"/>
                  </a:cubicBezTo>
                  <a:cubicBezTo>
                    <a:pt x="2873" y="630"/>
                    <a:pt x="4394" y="0"/>
                    <a:pt x="5980" y="0"/>
                  </a:cubicBez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833683" cy="301339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60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249288" y="4662683"/>
            <a:ext cx="7253389" cy="1704107"/>
            <a:chOff x="0" y="0"/>
            <a:chExt cx="2976566" cy="69931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976566" cy="699313"/>
            </a:xfrm>
            <a:custGeom>
              <a:avLst/>
              <a:gdLst/>
              <a:ahLst/>
              <a:cxnLst/>
              <a:rect l="l" t="t" r="r" b="b"/>
              <a:pathLst>
                <a:path w="2976566" h="699313">
                  <a:moveTo>
                    <a:pt x="5693" y="0"/>
                  </a:moveTo>
                  <a:lnTo>
                    <a:pt x="2970874" y="0"/>
                  </a:lnTo>
                  <a:cubicBezTo>
                    <a:pt x="2972384" y="0"/>
                    <a:pt x="2973831" y="600"/>
                    <a:pt x="2974899" y="1667"/>
                  </a:cubicBezTo>
                  <a:cubicBezTo>
                    <a:pt x="2975967" y="2735"/>
                    <a:pt x="2976566" y="4183"/>
                    <a:pt x="2976566" y="5693"/>
                  </a:cubicBezTo>
                  <a:lnTo>
                    <a:pt x="2976566" y="693620"/>
                  </a:lnTo>
                  <a:cubicBezTo>
                    <a:pt x="2976566" y="695130"/>
                    <a:pt x="2975967" y="696578"/>
                    <a:pt x="2974899" y="697645"/>
                  </a:cubicBezTo>
                  <a:cubicBezTo>
                    <a:pt x="2973831" y="698713"/>
                    <a:pt x="2972384" y="699313"/>
                    <a:pt x="2970874" y="699313"/>
                  </a:cubicBezTo>
                  <a:lnTo>
                    <a:pt x="5693" y="699313"/>
                  </a:lnTo>
                  <a:cubicBezTo>
                    <a:pt x="4183" y="699313"/>
                    <a:pt x="2735" y="698713"/>
                    <a:pt x="1667" y="697645"/>
                  </a:cubicBezTo>
                  <a:cubicBezTo>
                    <a:pt x="600" y="696578"/>
                    <a:pt x="0" y="695130"/>
                    <a:pt x="0" y="693620"/>
                  </a:cubicBezTo>
                  <a:lnTo>
                    <a:pt x="0" y="5693"/>
                  </a:lnTo>
                  <a:cubicBezTo>
                    <a:pt x="0" y="4183"/>
                    <a:pt x="600" y="2735"/>
                    <a:pt x="1667" y="1667"/>
                  </a:cubicBezTo>
                  <a:cubicBezTo>
                    <a:pt x="2735" y="600"/>
                    <a:pt x="4183" y="0"/>
                    <a:pt x="5693" y="0"/>
                  </a:cubicBez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976566" cy="73741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60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059075" y="1237704"/>
            <a:ext cx="3633815" cy="3228129"/>
            <a:chOff x="0" y="0"/>
            <a:chExt cx="1491205" cy="1324724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491205" cy="1324724"/>
            </a:xfrm>
            <a:custGeom>
              <a:avLst/>
              <a:gdLst/>
              <a:ahLst/>
              <a:cxnLst/>
              <a:rect l="l" t="t" r="r" b="b"/>
              <a:pathLst>
                <a:path w="1491205" h="1324724">
                  <a:moveTo>
                    <a:pt x="11363" y="0"/>
                  </a:moveTo>
                  <a:lnTo>
                    <a:pt x="1479842" y="0"/>
                  </a:lnTo>
                  <a:cubicBezTo>
                    <a:pt x="1486118" y="0"/>
                    <a:pt x="1491205" y="5087"/>
                    <a:pt x="1491205" y="11363"/>
                  </a:cubicBezTo>
                  <a:lnTo>
                    <a:pt x="1491205" y="1313362"/>
                  </a:lnTo>
                  <a:cubicBezTo>
                    <a:pt x="1491205" y="1319637"/>
                    <a:pt x="1486118" y="1324724"/>
                    <a:pt x="1479842" y="1324724"/>
                  </a:cubicBezTo>
                  <a:lnTo>
                    <a:pt x="11363" y="1324724"/>
                  </a:lnTo>
                  <a:cubicBezTo>
                    <a:pt x="5087" y="1324724"/>
                    <a:pt x="0" y="1319637"/>
                    <a:pt x="0" y="1313362"/>
                  </a:cubicBezTo>
                  <a:lnTo>
                    <a:pt x="0" y="11363"/>
                  </a:lnTo>
                  <a:cubicBezTo>
                    <a:pt x="0" y="5087"/>
                    <a:pt x="5087" y="0"/>
                    <a:pt x="11363" y="0"/>
                  </a:cubicBez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1491205" cy="136282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600"/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3448725" y="558469"/>
            <a:ext cx="913343" cy="235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49"/>
              </a:lnSpc>
            </a:pPr>
            <a:r>
              <a:rPr lang="en-US" sz="1463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Word: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3349007" y="4817708"/>
            <a:ext cx="2575216" cy="235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49"/>
              </a:lnSpc>
            </a:pPr>
            <a:r>
              <a:rPr lang="en-US" sz="1463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Sentence: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5292717" y="1382001"/>
            <a:ext cx="1944852" cy="235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49"/>
              </a:lnSpc>
            </a:pPr>
            <a:r>
              <a:rPr lang="en-US" sz="1463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Visual: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D4D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349007" y="399386"/>
            <a:ext cx="6905207" cy="641468"/>
            <a:chOff x="0" y="0"/>
            <a:chExt cx="2833683" cy="26323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833683" cy="263239"/>
            </a:xfrm>
            <a:custGeom>
              <a:avLst/>
              <a:gdLst/>
              <a:ahLst/>
              <a:cxnLst/>
              <a:rect l="l" t="t" r="r" b="b"/>
              <a:pathLst>
                <a:path w="2833683" h="263239">
                  <a:moveTo>
                    <a:pt x="5980" y="0"/>
                  </a:moveTo>
                  <a:lnTo>
                    <a:pt x="2827704" y="0"/>
                  </a:lnTo>
                  <a:cubicBezTo>
                    <a:pt x="2829290" y="0"/>
                    <a:pt x="2830811" y="630"/>
                    <a:pt x="2831932" y="1751"/>
                  </a:cubicBezTo>
                  <a:cubicBezTo>
                    <a:pt x="2833053" y="2873"/>
                    <a:pt x="2833683" y="4394"/>
                    <a:pt x="2833683" y="5980"/>
                  </a:cubicBezTo>
                  <a:lnTo>
                    <a:pt x="2833683" y="257259"/>
                  </a:lnTo>
                  <a:cubicBezTo>
                    <a:pt x="2833683" y="258845"/>
                    <a:pt x="2833053" y="260366"/>
                    <a:pt x="2831932" y="261487"/>
                  </a:cubicBezTo>
                  <a:cubicBezTo>
                    <a:pt x="2830811" y="262609"/>
                    <a:pt x="2829290" y="263239"/>
                    <a:pt x="2827704" y="263239"/>
                  </a:cubicBezTo>
                  <a:lnTo>
                    <a:pt x="5980" y="263239"/>
                  </a:lnTo>
                  <a:cubicBezTo>
                    <a:pt x="4394" y="263239"/>
                    <a:pt x="2873" y="262609"/>
                    <a:pt x="1751" y="261487"/>
                  </a:cubicBezTo>
                  <a:cubicBezTo>
                    <a:pt x="630" y="260366"/>
                    <a:pt x="0" y="258845"/>
                    <a:pt x="0" y="257259"/>
                  </a:cubicBezTo>
                  <a:lnTo>
                    <a:pt x="0" y="5980"/>
                  </a:lnTo>
                  <a:cubicBezTo>
                    <a:pt x="0" y="4394"/>
                    <a:pt x="630" y="2873"/>
                    <a:pt x="1751" y="1751"/>
                  </a:cubicBezTo>
                  <a:cubicBezTo>
                    <a:pt x="2873" y="630"/>
                    <a:pt x="4394" y="0"/>
                    <a:pt x="5980" y="0"/>
                  </a:cubicBez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833683" cy="301339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60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249288" y="4662683"/>
            <a:ext cx="7253389" cy="1704107"/>
            <a:chOff x="0" y="0"/>
            <a:chExt cx="2976566" cy="69931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976566" cy="699313"/>
            </a:xfrm>
            <a:custGeom>
              <a:avLst/>
              <a:gdLst/>
              <a:ahLst/>
              <a:cxnLst/>
              <a:rect l="l" t="t" r="r" b="b"/>
              <a:pathLst>
                <a:path w="2976566" h="699313">
                  <a:moveTo>
                    <a:pt x="5693" y="0"/>
                  </a:moveTo>
                  <a:lnTo>
                    <a:pt x="2970874" y="0"/>
                  </a:lnTo>
                  <a:cubicBezTo>
                    <a:pt x="2972384" y="0"/>
                    <a:pt x="2973831" y="600"/>
                    <a:pt x="2974899" y="1667"/>
                  </a:cubicBezTo>
                  <a:cubicBezTo>
                    <a:pt x="2975967" y="2735"/>
                    <a:pt x="2976566" y="4183"/>
                    <a:pt x="2976566" y="5693"/>
                  </a:cubicBezTo>
                  <a:lnTo>
                    <a:pt x="2976566" y="693620"/>
                  </a:lnTo>
                  <a:cubicBezTo>
                    <a:pt x="2976566" y="695130"/>
                    <a:pt x="2975967" y="696578"/>
                    <a:pt x="2974899" y="697645"/>
                  </a:cubicBezTo>
                  <a:cubicBezTo>
                    <a:pt x="2973831" y="698713"/>
                    <a:pt x="2972384" y="699313"/>
                    <a:pt x="2970874" y="699313"/>
                  </a:cubicBezTo>
                  <a:lnTo>
                    <a:pt x="5693" y="699313"/>
                  </a:lnTo>
                  <a:cubicBezTo>
                    <a:pt x="4183" y="699313"/>
                    <a:pt x="2735" y="698713"/>
                    <a:pt x="1667" y="697645"/>
                  </a:cubicBezTo>
                  <a:cubicBezTo>
                    <a:pt x="600" y="696578"/>
                    <a:pt x="0" y="695130"/>
                    <a:pt x="0" y="693620"/>
                  </a:cubicBezTo>
                  <a:lnTo>
                    <a:pt x="0" y="5693"/>
                  </a:lnTo>
                  <a:cubicBezTo>
                    <a:pt x="0" y="4183"/>
                    <a:pt x="600" y="2735"/>
                    <a:pt x="1667" y="1667"/>
                  </a:cubicBezTo>
                  <a:cubicBezTo>
                    <a:pt x="2735" y="600"/>
                    <a:pt x="4183" y="0"/>
                    <a:pt x="5693" y="0"/>
                  </a:cubicBez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976566" cy="73741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60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059075" y="1237704"/>
            <a:ext cx="3633815" cy="3228129"/>
            <a:chOff x="0" y="0"/>
            <a:chExt cx="1491205" cy="1324724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491205" cy="1324724"/>
            </a:xfrm>
            <a:custGeom>
              <a:avLst/>
              <a:gdLst/>
              <a:ahLst/>
              <a:cxnLst/>
              <a:rect l="l" t="t" r="r" b="b"/>
              <a:pathLst>
                <a:path w="1491205" h="1324724">
                  <a:moveTo>
                    <a:pt x="11363" y="0"/>
                  </a:moveTo>
                  <a:lnTo>
                    <a:pt x="1479842" y="0"/>
                  </a:lnTo>
                  <a:cubicBezTo>
                    <a:pt x="1486118" y="0"/>
                    <a:pt x="1491205" y="5087"/>
                    <a:pt x="1491205" y="11363"/>
                  </a:cubicBezTo>
                  <a:lnTo>
                    <a:pt x="1491205" y="1313362"/>
                  </a:lnTo>
                  <a:cubicBezTo>
                    <a:pt x="1491205" y="1319637"/>
                    <a:pt x="1486118" y="1324724"/>
                    <a:pt x="1479842" y="1324724"/>
                  </a:cubicBezTo>
                  <a:lnTo>
                    <a:pt x="11363" y="1324724"/>
                  </a:lnTo>
                  <a:cubicBezTo>
                    <a:pt x="5087" y="1324724"/>
                    <a:pt x="0" y="1319637"/>
                    <a:pt x="0" y="1313362"/>
                  </a:cubicBezTo>
                  <a:lnTo>
                    <a:pt x="0" y="11363"/>
                  </a:lnTo>
                  <a:cubicBezTo>
                    <a:pt x="0" y="5087"/>
                    <a:pt x="5087" y="0"/>
                    <a:pt x="11363" y="0"/>
                  </a:cubicBez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1491205" cy="136282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600"/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3448725" y="558469"/>
            <a:ext cx="913343" cy="235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49"/>
              </a:lnSpc>
            </a:pPr>
            <a:r>
              <a:rPr lang="en-US" sz="1463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Word: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3349007" y="4817708"/>
            <a:ext cx="2575216" cy="235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49"/>
              </a:lnSpc>
            </a:pPr>
            <a:r>
              <a:rPr lang="en-US" sz="1463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Sentence: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5292717" y="1382001"/>
            <a:ext cx="1944852" cy="235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49"/>
              </a:lnSpc>
            </a:pPr>
            <a:r>
              <a:rPr lang="en-US" sz="1463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Visual: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9BD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349007" y="409896"/>
            <a:ext cx="6905207" cy="641468"/>
            <a:chOff x="0" y="0"/>
            <a:chExt cx="2833683" cy="26323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833683" cy="263239"/>
            </a:xfrm>
            <a:custGeom>
              <a:avLst/>
              <a:gdLst/>
              <a:ahLst/>
              <a:cxnLst/>
              <a:rect l="l" t="t" r="r" b="b"/>
              <a:pathLst>
                <a:path w="2833683" h="263239">
                  <a:moveTo>
                    <a:pt x="5980" y="0"/>
                  </a:moveTo>
                  <a:lnTo>
                    <a:pt x="2827704" y="0"/>
                  </a:lnTo>
                  <a:cubicBezTo>
                    <a:pt x="2829290" y="0"/>
                    <a:pt x="2830811" y="630"/>
                    <a:pt x="2831932" y="1751"/>
                  </a:cubicBezTo>
                  <a:cubicBezTo>
                    <a:pt x="2833053" y="2873"/>
                    <a:pt x="2833683" y="4394"/>
                    <a:pt x="2833683" y="5980"/>
                  </a:cubicBezTo>
                  <a:lnTo>
                    <a:pt x="2833683" y="257259"/>
                  </a:lnTo>
                  <a:cubicBezTo>
                    <a:pt x="2833683" y="258845"/>
                    <a:pt x="2833053" y="260366"/>
                    <a:pt x="2831932" y="261487"/>
                  </a:cubicBezTo>
                  <a:cubicBezTo>
                    <a:pt x="2830811" y="262609"/>
                    <a:pt x="2829290" y="263239"/>
                    <a:pt x="2827704" y="263239"/>
                  </a:cubicBezTo>
                  <a:lnTo>
                    <a:pt x="5980" y="263239"/>
                  </a:lnTo>
                  <a:cubicBezTo>
                    <a:pt x="4394" y="263239"/>
                    <a:pt x="2873" y="262609"/>
                    <a:pt x="1751" y="261487"/>
                  </a:cubicBezTo>
                  <a:cubicBezTo>
                    <a:pt x="630" y="260366"/>
                    <a:pt x="0" y="258845"/>
                    <a:pt x="0" y="257259"/>
                  </a:cubicBezTo>
                  <a:lnTo>
                    <a:pt x="0" y="5980"/>
                  </a:lnTo>
                  <a:cubicBezTo>
                    <a:pt x="0" y="4394"/>
                    <a:pt x="630" y="2873"/>
                    <a:pt x="1751" y="1751"/>
                  </a:cubicBezTo>
                  <a:cubicBezTo>
                    <a:pt x="2873" y="630"/>
                    <a:pt x="4394" y="0"/>
                    <a:pt x="5980" y="0"/>
                  </a:cubicBez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833683" cy="301339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60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249288" y="4673193"/>
            <a:ext cx="7253389" cy="1704107"/>
            <a:chOff x="0" y="0"/>
            <a:chExt cx="2976566" cy="69931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976566" cy="699313"/>
            </a:xfrm>
            <a:custGeom>
              <a:avLst/>
              <a:gdLst/>
              <a:ahLst/>
              <a:cxnLst/>
              <a:rect l="l" t="t" r="r" b="b"/>
              <a:pathLst>
                <a:path w="2976566" h="699313">
                  <a:moveTo>
                    <a:pt x="5693" y="0"/>
                  </a:moveTo>
                  <a:lnTo>
                    <a:pt x="2970874" y="0"/>
                  </a:lnTo>
                  <a:cubicBezTo>
                    <a:pt x="2972384" y="0"/>
                    <a:pt x="2973831" y="600"/>
                    <a:pt x="2974899" y="1667"/>
                  </a:cubicBezTo>
                  <a:cubicBezTo>
                    <a:pt x="2975967" y="2735"/>
                    <a:pt x="2976566" y="4183"/>
                    <a:pt x="2976566" y="5693"/>
                  </a:cubicBezTo>
                  <a:lnTo>
                    <a:pt x="2976566" y="693620"/>
                  </a:lnTo>
                  <a:cubicBezTo>
                    <a:pt x="2976566" y="695130"/>
                    <a:pt x="2975967" y="696578"/>
                    <a:pt x="2974899" y="697645"/>
                  </a:cubicBezTo>
                  <a:cubicBezTo>
                    <a:pt x="2973831" y="698713"/>
                    <a:pt x="2972384" y="699313"/>
                    <a:pt x="2970874" y="699313"/>
                  </a:cubicBezTo>
                  <a:lnTo>
                    <a:pt x="5693" y="699313"/>
                  </a:lnTo>
                  <a:cubicBezTo>
                    <a:pt x="4183" y="699313"/>
                    <a:pt x="2735" y="698713"/>
                    <a:pt x="1667" y="697645"/>
                  </a:cubicBezTo>
                  <a:cubicBezTo>
                    <a:pt x="600" y="696578"/>
                    <a:pt x="0" y="695130"/>
                    <a:pt x="0" y="693620"/>
                  </a:cubicBezTo>
                  <a:lnTo>
                    <a:pt x="0" y="5693"/>
                  </a:lnTo>
                  <a:cubicBezTo>
                    <a:pt x="0" y="4183"/>
                    <a:pt x="600" y="2735"/>
                    <a:pt x="1667" y="1667"/>
                  </a:cubicBezTo>
                  <a:cubicBezTo>
                    <a:pt x="2735" y="600"/>
                    <a:pt x="4183" y="0"/>
                    <a:pt x="5693" y="0"/>
                  </a:cubicBez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976566" cy="73741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60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059075" y="1248214"/>
            <a:ext cx="3633815" cy="3228129"/>
            <a:chOff x="0" y="0"/>
            <a:chExt cx="1491205" cy="1324724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491205" cy="1324724"/>
            </a:xfrm>
            <a:custGeom>
              <a:avLst/>
              <a:gdLst/>
              <a:ahLst/>
              <a:cxnLst/>
              <a:rect l="l" t="t" r="r" b="b"/>
              <a:pathLst>
                <a:path w="1491205" h="1324724">
                  <a:moveTo>
                    <a:pt x="11363" y="0"/>
                  </a:moveTo>
                  <a:lnTo>
                    <a:pt x="1479842" y="0"/>
                  </a:lnTo>
                  <a:cubicBezTo>
                    <a:pt x="1486118" y="0"/>
                    <a:pt x="1491205" y="5087"/>
                    <a:pt x="1491205" y="11363"/>
                  </a:cubicBezTo>
                  <a:lnTo>
                    <a:pt x="1491205" y="1313362"/>
                  </a:lnTo>
                  <a:cubicBezTo>
                    <a:pt x="1491205" y="1319637"/>
                    <a:pt x="1486118" y="1324724"/>
                    <a:pt x="1479842" y="1324724"/>
                  </a:cubicBezTo>
                  <a:lnTo>
                    <a:pt x="11363" y="1324724"/>
                  </a:lnTo>
                  <a:cubicBezTo>
                    <a:pt x="5087" y="1324724"/>
                    <a:pt x="0" y="1319637"/>
                    <a:pt x="0" y="1313362"/>
                  </a:cubicBezTo>
                  <a:lnTo>
                    <a:pt x="0" y="11363"/>
                  </a:lnTo>
                  <a:cubicBezTo>
                    <a:pt x="0" y="5087"/>
                    <a:pt x="5087" y="0"/>
                    <a:pt x="11363" y="0"/>
                  </a:cubicBez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1491205" cy="136282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600"/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3448725" y="558469"/>
            <a:ext cx="913343" cy="235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49"/>
              </a:lnSpc>
            </a:pPr>
            <a:r>
              <a:rPr lang="en-US" sz="1463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Word: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3349007" y="4817708"/>
            <a:ext cx="2575216" cy="235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49"/>
              </a:lnSpc>
            </a:pPr>
            <a:r>
              <a:rPr lang="en-US" sz="1463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Sentence: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5292717" y="1382001"/>
            <a:ext cx="1944852" cy="235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49"/>
              </a:lnSpc>
            </a:pPr>
            <a:r>
              <a:rPr lang="en-US" sz="1463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Visual: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D4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349007" y="399386"/>
            <a:ext cx="6905207" cy="641468"/>
            <a:chOff x="0" y="0"/>
            <a:chExt cx="2833683" cy="26323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833683" cy="263239"/>
            </a:xfrm>
            <a:custGeom>
              <a:avLst/>
              <a:gdLst/>
              <a:ahLst/>
              <a:cxnLst/>
              <a:rect l="l" t="t" r="r" b="b"/>
              <a:pathLst>
                <a:path w="2833683" h="263239">
                  <a:moveTo>
                    <a:pt x="5980" y="0"/>
                  </a:moveTo>
                  <a:lnTo>
                    <a:pt x="2827704" y="0"/>
                  </a:lnTo>
                  <a:cubicBezTo>
                    <a:pt x="2829290" y="0"/>
                    <a:pt x="2830811" y="630"/>
                    <a:pt x="2831932" y="1751"/>
                  </a:cubicBezTo>
                  <a:cubicBezTo>
                    <a:pt x="2833053" y="2873"/>
                    <a:pt x="2833683" y="4394"/>
                    <a:pt x="2833683" y="5980"/>
                  </a:cubicBezTo>
                  <a:lnTo>
                    <a:pt x="2833683" y="257259"/>
                  </a:lnTo>
                  <a:cubicBezTo>
                    <a:pt x="2833683" y="258845"/>
                    <a:pt x="2833053" y="260366"/>
                    <a:pt x="2831932" y="261487"/>
                  </a:cubicBezTo>
                  <a:cubicBezTo>
                    <a:pt x="2830811" y="262609"/>
                    <a:pt x="2829290" y="263239"/>
                    <a:pt x="2827704" y="263239"/>
                  </a:cubicBezTo>
                  <a:lnTo>
                    <a:pt x="5980" y="263239"/>
                  </a:lnTo>
                  <a:cubicBezTo>
                    <a:pt x="4394" y="263239"/>
                    <a:pt x="2873" y="262609"/>
                    <a:pt x="1751" y="261487"/>
                  </a:cubicBezTo>
                  <a:cubicBezTo>
                    <a:pt x="630" y="260366"/>
                    <a:pt x="0" y="258845"/>
                    <a:pt x="0" y="257259"/>
                  </a:cubicBezTo>
                  <a:lnTo>
                    <a:pt x="0" y="5980"/>
                  </a:lnTo>
                  <a:cubicBezTo>
                    <a:pt x="0" y="4394"/>
                    <a:pt x="630" y="2873"/>
                    <a:pt x="1751" y="1751"/>
                  </a:cubicBezTo>
                  <a:cubicBezTo>
                    <a:pt x="2873" y="630"/>
                    <a:pt x="4394" y="0"/>
                    <a:pt x="5980" y="0"/>
                  </a:cubicBez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833683" cy="301339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60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249288" y="4662683"/>
            <a:ext cx="7253389" cy="1704107"/>
            <a:chOff x="0" y="0"/>
            <a:chExt cx="2976566" cy="69931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976566" cy="699313"/>
            </a:xfrm>
            <a:custGeom>
              <a:avLst/>
              <a:gdLst/>
              <a:ahLst/>
              <a:cxnLst/>
              <a:rect l="l" t="t" r="r" b="b"/>
              <a:pathLst>
                <a:path w="2976566" h="699313">
                  <a:moveTo>
                    <a:pt x="5693" y="0"/>
                  </a:moveTo>
                  <a:lnTo>
                    <a:pt x="2970874" y="0"/>
                  </a:lnTo>
                  <a:cubicBezTo>
                    <a:pt x="2972384" y="0"/>
                    <a:pt x="2973831" y="600"/>
                    <a:pt x="2974899" y="1667"/>
                  </a:cubicBezTo>
                  <a:cubicBezTo>
                    <a:pt x="2975967" y="2735"/>
                    <a:pt x="2976566" y="4183"/>
                    <a:pt x="2976566" y="5693"/>
                  </a:cubicBezTo>
                  <a:lnTo>
                    <a:pt x="2976566" y="693620"/>
                  </a:lnTo>
                  <a:cubicBezTo>
                    <a:pt x="2976566" y="695130"/>
                    <a:pt x="2975967" y="696578"/>
                    <a:pt x="2974899" y="697645"/>
                  </a:cubicBezTo>
                  <a:cubicBezTo>
                    <a:pt x="2973831" y="698713"/>
                    <a:pt x="2972384" y="699313"/>
                    <a:pt x="2970874" y="699313"/>
                  </a:cubicBezTo>
                  <a:lnTo>
                    <a:pt x="5693" y="699313"/>
                  </a:lnTo>
                  <a:cubicBezTo>
                    <a:pt x="4183" y="699313"/>
                    <a:pt x="2735" y="698713"/>
                    <a:pt x="1667" y="697645"/>
                  </a:cubicBezTo>
                  <a:cubicBezTo>
                    <a:pt x="600" y="696578"/>
                    <a:pt x="0" y="695130"/>
                    <a:pt x="0" y="693620"/>
                  </a:cubicBezTo>
                  <a:lnTo>
                    <a:pt x="0" y="5693"/>
                  </a:lnTo>
                  <a:cubicBezTo>
                    <a:pt x="0" y="4183"/>
                    <a:pt x="600" y="2735"/>
                    <a:pt x="1667" y="1667"/>
                  </a:cubicBezTo>
                  <a:cubicBezTo>
                    <a:pt x="2735" y="600"/>
                    <a:pt x="4183" y="0"/>
                    <a:pt x="5693" y="0"/>
                  </a:cubicBez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976566" cy="73741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60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059075" y="1237704"/>
            <a:ext cx="3633815" cy="3228129"/>
            <a:chOff x="0" y="0"/>
            <a:chExt cx="1491205" cy="1324724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491205" cy="1324724"/>
            </a:xfrm>
            <a:custGeom>
              <a:avLst/>
              <a:gdLst/>
              <a:ahLst/>
              <a:cxnLst/>
              <a:rect l="l" t="t" r="r" b="b"/>
              <a:pathLst>
                <a:path w="1491205" h="1324724">
                  <a:moveTo>
                    <a:pt x="11363" y="0"/>
                  </a:moveTo>
                  <a:lnTo>
                    <a:pt x="1479842" y="0"/>
                  </a:lnTo>
                  <a:cubicBezTo>
                    <a:pt x="1486118" y="0"/>
                    <a:pt x="1491205" y="5087"/>
                    <a:pt x="1491205" y="11363"/>
                  </a:cubicBezTo>
                  <a:lnTo>
                    <a:pt x="1491205" y="1313362"/>
                  </a:lnTo>
                  <a:cubicBezTo>
                    <a:pt x="1491205" y="1319637"/>
                    <a:pt x="1486118" y="1324724"/>
                    <a:pt x="1479842" y="1324724"/>
                  </a:cubicBezTo>
                  <a:lnTo>
                    <a:pt x="11363" y="1324724"/>
                  </a:lnTo>
                  <a:cubicBezTo>
                    <a:pt x="5087" y="1324724"/>
                    <a:pt x="0" y="1319637"/>
                    <a:pt x="0" y="1313362"/>
                  </a:cubicBezTo>
                  <a:lnTo>
                    <a:pt x="0" y="11363"/>
                  </a:lnTo>
                  <a:cubicBezTo>
                    <a:pt x="0" y="5087"/>
                    <a:pt x="5087" y="0"/>
                    <a:pt x="11363" y="0"/>
                  </a:cubicBez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1491205" cy="136282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600"/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3448725" y="558469"/>
            <a:ext cx="913343" cy="235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49"/>
              </a:lnSpc>
            </a:pPr>
            <a:r>
              <a:rPr lang="en-US" sz="1463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Word: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3349007" y="4817708"/>
            <a:ext cx="2575216" cy="235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49"/>
              </a:lnSpc>
            </a:pPr>
            <a:r>
              <a:rPr lang="en-US" sz="1463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Sentence: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5292717" y="1382001"/>
            <a:ext cx="1944852" cy="235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49"/>
              </a:lnSpc>
            </a:pPr>
            <a:r>
              <a:rPr lang="en-US" sz="1463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Visual: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D4D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349007" y="399386"/>
            <a:ext cx="6905207" cy="641468"/>
            <a:chOff x="0" y="0"/>
            <a:chExt cx="2833683" cy="26323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833683" cy="263239"/>
            </a:xfrm>
            <a:custGeom>
              <a:avLst/>
              <a:gdLst/>
              <a:ahLst/>
              <a:cxnLst/>
              <a:rect l="l" t="t" r="r" b="b"/>
              <a:pathLst>
                <a:path w="2833683" h="263239">
                  <a:moveTo>
                    <a:pt x="5980" y="0"/>
                  </a:moveTo>
                  <a:lnTo>
                    <a:pt x="2827704" y="0"/>
                  </a:lnTo>
                  <a:cubicBezTo>
                    <a:pt x="2829290" y="0"/>
                    <a:pt x="2830811" y="630"/>
                    <a:pt x="2831932" y="1751"/>
                  </a:cubicBezTo>
                  <a:cubicBezTo>
                    <a:pt x="2833053" y="2873"/>
                    <a:pt x="2833683" y="4394"/>
                    <a:pt x="2833683" y="5980"/>
                  </a:cubicBezTo>
                  <a:lnTo>
                    <a:pt x="2833683" y="257259"/>
                  </a:lnTo>
                  <a:cubicBezTo>
                    <a:pt x="2833683" y="258845"/>
                    <a:pt x="2833053" y="260366"/>
                    <a:pt x="2831932" y="261487"/>
                  </a:cubicBezTo>
                  <a:cubicBezTo>
                    <a:pt x="2830811" y="262609"/>
                    <a:pt x="2829290" y="263239"/>
                    <a:pt x="2827704" y="263239"/>
                  </a:cubicBezTo>
                  <a:lnTo>
                    <a:pt x="5980" y="263239"/>
                  </a:lnTo>
                  <a:cubicBezTo>
                    <a:pt x="4394" y="263239"/>
                    <a:pt x="2873" y="262609"/>
                    <a:pt x="1751" y="261487"/>
                  </a:cubicBezTo>
                  <a:cubicBezTo>
                    <a:pt x="630" y="260366"/>
                    <a:pt x="0" y="258845"/>
                    <a:pt x="0" y="257259"/>
                  </a:cubicBezTo>
                  <a:lnTo>
                    <a:pt x="0" y="5980"/>
                  </a:lnTo>
                  <a:cubicBezTo>
                    <a:pt x="0" y="4394"/>
                    <a:pt x="630" y="2873"/>
                    <a:pt x="1751" y="1751"/>
                  </a:cubicBezTo>
                  <a:cubicBezTo>
                    <a:pt x="2873" y="630"/>
                    <a:pt x="4394" y="0"/>
                    <a:pt x="5980" y="0"/>
                  </a:cubicBez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833683" cy="301339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60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249288" y="4662683"/>
            <a:ext cx="7253389" cy="1704107"/>
            <a:chOff x="0" y="0"/>
            <a:chExt cx="2976566" cy="69931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976566" cy="699313"/>
            </a:xfrm>
            <a:custGeom>
              <a:avLst/>
              <a:gdLst/>
              <a:ahLst/>
              <a:cxnLst/>
              <a:rect l="l" t="t" r="r" b="b"/>
              <a:pathLst>
                <a:path w="2976566" h="699313">
                  <a:moveTo>
                    <a:pt x="5693" y="0"/>
                  </a:moveTo>
                  <a:lnTo>
                    <a:pt x="2970874" y="0"/>
                  </a:lnTo>
                  <a:cubicBezTo>
                    <a:pt x="2972384" y="0"/>
                    <a:pt x="2973831" y="600"/>
                    <a:pt x="2974899" y="1667"/>
                  </a:cubicBezTo>
                  <a:cubicBezTo>
                    <a:pt x="2975967" y="2735"/>
                    <a:pt x="2976566" y="4183"/>
                    <a:pt x="2976566" y="5693"/>
                  </a:cubicBezTo>
                  <a:lnTo>
                    <a:pt x="2976566" y="693620"/>
                  </a:lnTo>
                  <a:cubicBezTo>
                    <a:pt x="2976566" y="695130"/>
                    <a:pt x="2975967" y="696578"/>
                    <a:pt x="2974899" y="697645"/>
                  </a:cubicBezTo>
                  <a:cubicBezTo>
                    <a:pt x="2973831" y="698713"/>
                    <a:pt x="2972384" y="699313"/>
                    <a:pt x="2970874" y="699313"/>
                  </a:cubicBezTo>
                  <a:lnTo>
                    <a:pt x="5693" y="699313"/>
                  </a:lnTo>
                  <a:cubicBezTo>
                    <a:pt x="4183" y="699313"/>
                    <a:pt x="2735" y="698713"/>
                    <a:pt x="1667" y="697645"/>
                  </a:cubicBezTo>
                  <a:cubicBezTo>
                    <a:pt x="600" y="696578"/>
                    <a:pt x="0" y="695130"/>
                    <a:pt x="0" y="693620"/>
                  </a:cubicBezTo>
                  <a:lnTo>
                    <a:pt x="0" y="5693"/>
                  </a:lnTo>
                  <a:cubicBezTo>
                    <a:pt x="0" y="4183"/>
                    <a:pt x="600" y="2735"/>
                    <a:pt x="1667" y="1667"/>
                  </a:cubicBezTo>
                  <a:cubicBezTo>
                    <a:pt x="2735" y="600"/>
                    <a:pt x="4183" y="0"/>
                    <a:pt x="5693" y="0"/>
                  </a:cubicBez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976566" cy="73741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60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059075" y="1237704"/>
            <a:ext cx="3633815" cy="3228129"/>
            <a:chOff x="0" y="0"/>
            <a:chExt cx="1491205" cy="1324724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491205" cy="1324724"/>
            </a:xfrm>
            <a:custGeom>
              <a:avLst/>
              <a:gdLst/>
              <a:ahLst/>
              <a:cxnLst/>
              <a:rect l="l" t="t" r="r" b="b"/>
              <a:pathLst>
                <a:path w="1491205" h="1324724">
                  <a:moveTo>
                    <a:pt x="11363" y="0"/>
                  </a:moveTo>
                  <a:lnTo>
                    <a:pt x="1479842" y="0"/>
                  </a:lnTo>
                  <a:cubicBezTo>
                    <a:pt x="1486118" y="0"/>
                    <a:pt x="1491205" y="5087"/>
                    <a:pt x="1491205" y="11363"/>
                  </a:cubicBezTo>
                  <a:lnTo>
                    <a:pt x="1491205" y="1313362"/>
                  </a:lnTo>
                  <a:cubicBezTo>
                    <a:pt x="1491205" y="1319637"/>
                    <a:pt x="1486118" y="1324724"/>
                    <a:pt x="1479842" y="1324724"/>
                  </a:cubicBezTo>
                  <a:lnTo>
                    <a:pt x="11363" y="1324724"/>
                  </a:lnTo>
                  <a:cubicBezTo>
                    <a:pt x="5087" y="1324724"/>
                    <a:pt x="0" y="1319637"/>
                    <a:pt x="0" y="1313362"/>
                  </a:cubicBezTo>
                  <a:lnTo>
                    <a:pt x="0" y="11363"/>
                  </a:lnTo>
                  <a:cubicBezTo>
                    <a:pt x="0" y="5087"/>
                    <a:pt x="5087" y="0"/>
                    <a:pt x="11363" y="0"/>
                  </a:cubicBez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1491205" cy="136282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600"/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3448725" y="558469"/>
            <a:ext cx="913343" cy="235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49"/>
              </a:lnSpc>
            </a:pPr>
            <a:r>
              <a:rPr lang="en-US" sz="1463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Word: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3349007" y="4817708"/>
            <a:ext cx="2575216" cy="235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49"/>
              </a:lnSpc>
            </a:pPr>
            <a:r>
              <a:rPr lang="en-US" sz="1463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Sentence: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5292717" y="1382001"/>
            <a:ext cx="1944852" cy="235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49"/>
              </a:lnSpc>
            </a:pPr>
            <a:r>
              <a:rPr lang="en-US" sz="1463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Visual: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JTIL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8E08C"/>
      </a:accent1>
      <a:accent2>
        <a:srgbClr val="2F5597"/>
      </a:accent2>
      <a:accent3>
        <a:srgbClr val="FFFFFF"/>
      </a:accent3>
      <a:accent4>
        <a:srgbClr val="FFF2CC"/>
      </a:accent4>
      <a:accent5>
        <a:srgbClr val="FFE599"/>
      </a:accent5>
      <a:accent6>
        <a:srgbClr val="000000"/>
      </a:accent6>
      <a:hlink>
        <a:srgbClr val="2F5597"/>
      </a:hlink>
      <a:folHlink>
        <a:srgbClr val="2F5597"/>
      </a:folHlink>
    </a:clrScheme>
    <a:fontScheme name="JTILT">
      <a:majorFont>
        <a:latin typeface="Roboto Black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JTILTPresentation-Template" id="{AB281015-E3EF-4CA4-ACFF-7A0CCAB593D3}" vid="{736C4559-1246-4482-B1DD-9EFED0333CF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JTILTPresentation-Template-OTH</Template>
  <TotalTime>42</TotalTime>
  <Words>84</Words>
  <Application>Microsoft Office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Arvo Bold</vt:lpstr>
      <vt:lpstr>Comic Sans MS</vt:lpstr>
      <vt:lpstr>Poppins Bold</vt:lpstr>
      <vt:lpstr>Poppins Extra-Light</vt:lpstr>
      <vt:lpstr>Poppins Light</vt:lpstr>
      <vt:lpstr>Roboto</vt:lpstr>
      <vt:lpstr>Roboto Black</vt:lpstr>
      <vt:lpstr>Times New Roman</vt:lpstr>
      <vt:lpstr>Verdana</vt:lpstr>
      <vt:lpstr>Default Design</vt:lpstr>
      <vt:lpstr>Sample Canva Slides for Building Academic Vocabulary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Integrating Instructional Software into Teaching and Learning</dc:subject>
  <dc:creator>Craig Erschel Shepherd (cshphrd2)</dc:creator>
  <cp:lastModifiedBy>Craig Erschel Shepherd (cshphrd2)</cp:lastModifiedBy>
  <cp:revision>4</cp:revision>
  <dcterms:created xsi:type="dcterms:W3CDTF">2024-09-10T15:41:43Z</dcterms:created>
  <dcterms:modified xsi:type="dcterms:W3CDTF">2025-11-12T15:02:41Z</dcterms:modified>
</cp:coreProperties>
</file>