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60" r:id="rId3"/>
    <p:sldId id="261" r:id="rId4"/>
    <p:sldId id="259" r:id="rId5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B0B783C-CE66-43CC-A1F2-AE7C6EE4B6EF}">
          <p14:sldIdLst>
            <p14:sldId id="256"/>
            <p14:sldId id="260"/>
            <p14:sldId id="261"/>
          </p14:sldIdLst>
        </p14:section>
        <p14:section name="Presentation Contents" id="{4AABBEC6-4A8C-4A7F-A749-6BED348544CB}">
          <p14:sldIdLst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E7CB15-CE16-A606-EF83-B6331E2514A3}" name="Craig Erschel Shepherd (cshphrd2)" initials="CS" userId="S::cshphrd2@memphis.edu::afcedac0-618b-4586-a8f2-1fd75cb2fe4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595959"/>
    <a:srgbClr val="B8E08C"/>
    <a:srgbClr val="FF0000"/>
    <a:srgbClr val="CC9900"/>
    <a:srgbClr val="663300"/>
    <a:srgbClr val="006600"/>
    <a:srgbClr val="990000"/>
    <a:srgbClr val="0033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8B1040-C516-BE4C-89FC-E72E04FBD549}" v="6" dt="2025-09-26T12:07:06.6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09" autoAdjust="0"/>
    <p:restoredTop sz="91301" autoAdjust="0"/>
  </p:normalViewPr>
  <p:slideViewPr>
    <p:cSldViewPr snapToGrid="0" showGuides="1">
      <p:cViewPr>
        <p:scale>
          <a:sx n="91" d="100"/>
          <a:sy n="91" d="100"/>
        </p:scale>
        <p:origin x="60" y="171"/>
      </p:cViewPr>
      <p:guideLst>
        <p:guide orient="horz" pos="4319"/>
        <p:guide pos="76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cky Elmore" userId="8fcba8c1-00c9-41eb-b362-a4699c49e0d7" providerId="ADAL" clId="{92F48BBA-F0BB-57B2-A9C3-A7A62D9B227A}"/>
    <pc:docChg chg="modSld">
      <pc:chgData name="Rocky Elmore" userId="8fcba8c1-00c9-41eb-b362-a4699c49e0d7" providerId="ADAL" clId="{92F48BBA-F0BB-57B2-A9C3-A7A62D9B227A}" dt="2025-09-26T12:07:29.185" v="113" actId="1076"/>
      <pc:docMkLst>
        <pc:docMk/>
      </pc:docMkLst>
      <pc:sldChg chg="delSp modSp mod">
        <pc:chgData name="Rocky Elmore" userId="8fcba8c1-00c9-41eb-b362-a4699c49e0d7" providerId="ADAL" clId="{92F48BBA-F0BB-57B2-A9C3-A7A62D9B227A}" dt="2025-09-25T15:11:21.227" v="16" actId="20577"/>
        <pc:sldMkLst>
          <pc:docMk/>
          <pc:sldMk cId="545864318" sldId="256"/>
        </pc:sldMkLst>
        <pc:spChg chg="mod">
          <ac:chgData name="Rocky Elmore" userId="8fcba8c1-00c9-41eb-b362-a4699c49e0d7" providerId="ADAL" clId="{92F48BBA-F0BB-57B2-A9C3-A7A62D9B227A}" dt="2025-09-25T15:11:21.227" v="16" actId="20577"/>
          <ac:spMkLst>
            <pc:docMk/>
            <pc:sldMk cId="545864318" sldId="256"/>
            <ac:spMk id="2" creationId="{C233026A-A2AF-6151-9112-44E3AFB14F9D}"/>
          </ac:spMkLst>
        </pc:spChg>
        <pc:spChg chg="del">
          <ac:chgData name="Rocky Elmore" userId="8fcba8c1-00c9-41eb-b362-a4699c49e0d7" providerId="ADAL" clId="{92F48BBA-F0BB-57B2-A9C3-A7A62D9B227A}" dt="2025-09-25T15:11:12.894" v="0" actId="478"/>
          <ac:spMkLst>
            <pc:docMk/>
            <pc:sldMk cId="545864318" sldId="256"/>
            <ac:spMk id="3" creationId="{90A7B3BC-E72C-C501-735D-04F3C219E24F}"/>
          </ac:spMkLst>
        </pc:spChg>
      </pc:sldChg>
      <pc:sldChg chg="addSp modSp mod">
        <pc:chgData name="Rocky Elmore" userId="8fcba8c1-00c9-41eb-b362-a4699c49e0d7" providerId="ADAL" clId="{92F48BBA-F0BB-57B2-A9C3-A7A62D9B227A}" dt="2025-09-26T12:06:40.159" v="56" actId="20577"/>
        <pc:sldMkLst>
          <pc:docMk/>
          <pc:sldMk cId="2772687339" sldId="260"/>
        </pc:sldMkLst>
        <pc:spChg chg="add mod">
          <ac:chgData name="Rocky Elmore" userId="8fcba8c1-00c9-41eb-b362-a4699c49e0d7" providerId="ADAL" clId="{92F48BBA-F0BB-57B2-A9C3-A7A62D9B227A}" dt="2025-09-26T12:06:40.159" v="56" actId="20577"/>
          <ac:spMkLst>
            <pc:docMk/>
            <pc:sldMk cId="2772687339" sldId="260"/>
            <ac:spMk id="3" creationId="{DA17F0AA-0C6F-0C3E-A15A-2FDA25F7C341}"/>
          </ac:spMkLst>
        </pc:spChg>
        <pc:spChg chg="add mod">
          <ac:chgData name="Rocky Elmore" userId="8fcba8c1-00c9-41eb-b362-a4699c49e0d7" providerId="ADAL" clId="{92F48BBA-F0BB-57B2-A9C3-A7A62D9B227A}" dt="2025-09-26T12:06:25.501" v="46" actId="20577"/>
          <ac:spMkLst>
            <pc:docMk/>
            <pc:sldMk cId="2772687339" sldId="260"/>
            <ac:spMk id="4" creationId="{BE6A8A1C-B0F4-F82D-45FB-11C84A6E1E74}"/>
          </ac:spMkLst>
        </pc:spChg>
        <pc:spChg chg="add mod">
          <ac:chgData name="Rocky Elmore" userId="8fcba8c1-00c9-41eb-b362-a4699c49e0d7" providerId="ADAL" clId="{92F48BBA-F0BB-57B2-A9C3-A7A62D9B227A}" dt="2025-09-26T12:06:12.764" v="35" actId="1076"/>
          <ac:spMkLst>
            <pc:docMk/>
            <pc:sldMk cId="2772687339" sldId="260"/>
            <ac:spMk id="5" creationId="{3D17479C-6635-9619-E827-C25E84E4C61C}"/>
          </ac:spMkLst>
        </pc:spChg>
      </pc:sldChg>
      <pc:sldChg chg="addSp modSp mod">
        <pc:chgData name="Rocky Elmore" userId="8fcba8c1-00c9-41eb-b362-a4699c49e0d7" providerId="ADAL" clId="{92F48BBA-F0BB-57B2-A9C3-A7A62D9B227A}" dt="2025-09-26T12:07:29.185" v="113" actId="1076"/>
        <pc:sldMkLst>
          <pc:docMk/>
          <pc:sldMk cId="428599640" sldId="261"/>
        </pc:sldMkLst>
        <pc:spChg chg="add mod">
          <ac:chgData name="Rocky Elmore" userId="8fcba8c1-00c9-41eb-b362-a4699c49e0d7" providerId="ADAL" clId="{92F48BBA-F0BB-57B2-A9C3-A7A62D9B227A}" dt="2025-09-26T12:07:03.239" v="81" actId="1076"/>
          <ac:spMkLst>
            <pc:docMk/>
            <pc:sldMk cId="428599640" sldId="261"/>
            <ac:spMk id="3" creationId="{587F2583-B22C-2FAA-E4BF-A8976A6B0E4B}"/>
          </ac:spMkLst>
        </pc:spChg>
        <pc:spChg chg="add mod">
          <ac:chgData name="Rocky Elmore" userId="8fcba8c1-00c9-41eb-b362-a4699c49e0d7" providerId="ADAL" clId="{92F48BBA-F0BB-57B2-A9C3-A7A62D9B227A}" dt="2025-09-26T12:07:29.185" v="113" actId="1076"/>
          <ac:spMkLst>
            <pc:docMk/>
            <pc:sldMk cId="428599640" sldId="261"/>
            <ac:spMk id="4" creationId="{DCF6DEA8-EBCA-DEA6-5148-47883680B1A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54D9C12-C77C-44B5-A4B6-550B204C29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9794E248-9E8C-443A-A5ED-3F797AF9CCF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3F807E8F-6973-4907-A2A9-0016C1976F7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BE14ACE5-F3A1-44D5-A056-A5EADFD2C8D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B9D48F8-701B-40D8-B658-5D61D9E7BD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54A6B60-46F5-44FD-91EA-C6001B68C5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3195FFD-7637-4C12-9641-4DC81A9555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B94D00D-C45E-44AC-BBC9-BB7161F66FA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8C99408-3AA3-49C2-A275-BEB167CA671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1259C95-AE49-459E-B2EE-D26ED3BBEBD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71ED5B40-1D5B-4B3A-8EE7-056D8C983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4B22A6BE-9336-4166-AE8C-1C58964F57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400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21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7634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57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38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4875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80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039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764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6861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847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34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6403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688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creativecommons.org/licenses/by-nc-sa/4.0/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journals.uwyo.edu/index.php/jtilt/index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>
            <a:extLst>
              <a:ext uri="{FF2B5EF4-FFF2-40B4-BE49-F238E27FC236}">
                <a16:creationId xmlns:a16="http://schemas.microsoft.com/office/drawing/2014/main" id="{C8C1C049-F093-489D-90F9-FF3503ADD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274638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0270379C-98BA-456F-9A8F-BAB630A6FC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DB6455-0209-2065-F6CC-30EB98328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437165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C493F0C-13A0-FB5C-3D8D-286241BDE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94" y="6477002"/>
            <a:ext cx="12186805" cy="380998"/>
          </a:xfrm>
          <a:prstGeom prst="rect">
            <a:avLst/>
          </a:prstGeom>
          <a:solidFill>
            <a:srgbClr val="2F5597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4(2).</a:t>
            </a:r>
          </a:p>
        </p:txBody>
      </p:sp>
      <p:pic>
        <p:nvPicPr>
          <p:cNvPr id="7" name="Picture 6">
            <a:hlinkClick r:id="rId15"/>
            <a:extLst>
              <a:ext uri="{FF2B5EF4-FFF2-40B4-BE49-F238E27FC236}">
                <a16:creationId xmlns:a16="http://schemas.microsoft.com/office/drawing/2014/main" id="{BCE05341-DD77-EB2C-106C-FE0D7F70D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  <p:pic>
        <p:nvPicPr>
          <p:cNvPr id="8" name="Picture 7" descr="Creative Commons, Attribution, Non-Commercial, Share Alike icon.">
            <a:hlinkClick r:id="rId17"/>
            <a:extLst>
              <a:ext uri="{FF2B5EF4-FFF2-40B4-BE49-F238E27FC236}">
                <a16:creationId xmlns:a16="http://schemas.microsoft.com/office/drawing/2014/main" id="{B1D746F0-1DEE-FF75-477C-ADEF8F836C9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503" y="6526535"/>
            <a:ext cx="808202" cy="27604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  <p:sldLayoutId id="2147484154" r:id="rId12"/>
    <p:sldLayoutId id="2147484155" r:id="rId13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F5597"/>
          </a:solidFill>
          <a:latin typeface="+mj-lt"/>
          <a:ea typeface="MS PGothic" panose="020B0600070205080204" pitchFamily="34" charset="-128"/>
          <a:cs typeface="ＭＳ Ｐゴシック" pitchFamily="-112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11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Central_Pocket_Loop_Whorl_in_a_right_little_finger.jpg" TargetMode="External"/><Relationship Id="rId7" Type="http://schemas.openxmlformats.org/officeDocument/2006/relationships/hyperlink" Target="https://commons.wikimedia.org/wiki/File:Classification_and_uses_of_finger_prints_(electronic_resource)_(1905)_(14771899371).jpg" TargetMode="External"/><Relationship Id="rId2" Type="http://schemas.openxmlformats.org/officeDocument/2006/relationships/hyperlink" Target="https://commons.wikimedia.org/wiki/File:Fingerprint_Loop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Double-Loop_Whorl.jpg" TargetMode="External"/><Relationship Id="rId5" Type="http://schemas.openxmlformats.org/officeDocument/2006/relationships/hyperlink" Target="https://commons.wikimedia.org/wiki/File:Tented_arch_in_a_left_index_fingerprint.jpg" TargetMode="External"/><Relationship Id="rId4" Type="http://schemas.openxmlformats.org/officeDocument/2006/relationships/hyperlink" Target="https://commons.wikimedia.org/wiki/User:Metr%C3%B3nomo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3026A-A2AF-6151-9112-44E3AFB14F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Fingerprint Patterns Reference Guide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85A303-1F08-D53D-5918-5939198534D0}"/>
              </a:ext>
            </a:extLst>
          </p:cNvPr>
          <p:cNvSpPr txBox="1"/>
          <p:nvPr/>
        </p:nvSpPr>
        <p:spPr>
          <a:xfrm>
            <a:off x="2515532" y="4361793"/>
            <a:ext cx="6769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Rocky Elmore, Auburn University at Montgomery</a:t>
            </a:r>
          </a:p>
        </p:txBody>
      </p:sp>
    </p:spTree>
    <p:extLst>
      <p:ext uri="{BB962C8B-B14F-4D97-AF65-F5344CB8AC3E}">
        <p14:creationId xmlns:p14="http://schemas.microsoft.com/office/powerpoint/2010/main" val="545864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518C1-6DE8-E10F-CFD0-C20131393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 wrap="square" anchor="ctr">
            <a:normAutofit/>
          </a:bodyPr>
          <a:lstStyle/>
          <a:p>
            <a:r>
              <a:rPr lang="en-US" dirty="0"/>
              <a:t>Loop, Whorl, Arch</a:t>
            </a:r>
          </a:p>
        </p:txBody>
      </p:sp>
      <p:pic>
        <p:nvPicPr>
          <p:cNvPr id="1030" name="Picture 6" descr="Picture of a loop fingerprint that is open towards the right side of the print.">
            <a:extLst>
              <a:ext uri="{FF2B5EF4-FFF2-40B4-BE49-F238E27FC236}">
                <a16:creationId xmlns:a16="http://schemas.microsoft.com/office/drawing/2014/main" id="{A9D2BBA0-6CE9-CCE1-7CCA-60C372EA7FE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881" y="1716133"/>
            <a:ext cx="2959847" cy="2869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entral Pocket Loop Whorl in a right little finger">
            <a:extLst>
              <a:ext uri="{FF2B5EF4-FFF2-40B4-BE49-F238E27FC236}">
                <a16:creationId xmlns:a16="http://schemas.microsoft.com/office/drawing/2014/main" id="{BF11DA69-9986-A726-A535-273E631A9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463" y="1716133"/>
            <a:ext cx="3100039" cy="2869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Tented arch in a left index fingerprint">
            <a:extLst>
              <a:ext uri="{FF2B5EF4-FFF2-40B4-BE49-F238E27FC236}">
                <a16:creationId xmlns:a16="http://schemas.microsoft.com/office/drawing/2014/main" id="{55118EEC-D4E9-546C-2002-71A26944A7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364" y="1716133"/>
            <a:ext cx="3463036" cy="291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A17F0AA-0C6F-0C3E-A15A-2FDA25F7C341}"/>
              </a:ext>
            </a:extLst>
          </p:cNvPr>
          <p:cNvSpPr txBox="1"/>
          <p:nvPr/>
        </p:nvSpPr>
        <p:spPr>
          <a:xfrm>
            <a:off x="1789754" y="4813397"/>
            <a:ext cx="2865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Loop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6A8A1C-B0F4-F82D-45FB-11C84A6E1E74}"/>
              </a:ext>
            </a:extLst>
          </p:cNvPr>
          <p:cNvSpPr txBox="1"/>
          <p:nvPr/>
        </p:nvSpPr>
        <p:spPr>
          <a:xfrm>
            <a:off x="5274526" y="4813397"/>
            <a:ext cx="2865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Whorl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17479C-6635-9619-E827-C25E84E4C61C}"/>
              </a:ext>
            </a:extLst>
          </p:cNvPr>
          <p:cNvSpPr txBox="1"/>
          <p:nvPr/>
        </p:nvSpPr>
        <p:spPr>
          <a:xfrm>
            <a:off x="8969387" y="4883941"/>
            <a:ext cx="2865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Arch</a:t>
            </a:r>
          </a:p>
        </p:txBody>
      </p:sp>
    </p:spTree>
    <p:extLst>
      <p:ext uri="{BB962C8B-B14F-4D97-AF65-F5344CB8AC3E}">
        <p14:creationId xmlns:p14="http://schemas.microsoft.com/office/powerpoint/2010/main" val="2772687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BA23B-CCC8-EAB8-B08B-148C1E107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Variations</a:t>
            </a:r>
          </a:p>
        </p:txBody>
      </p:sp>
      <p:pic>
        <p:nvPicPr>
          <p:cNvPr id="2050" name="Picture 2" descr="Double-Loop Whorl fingerprint pattern">
            <a:extLst>
              <a:ext uri="{FF2B5EF4-FFF2-40B4-BE49-F238E27FC236}">
                <a16:creationId xmlns:a16="http://schemas.microsoft.com/office/drawing/2014/main" id="{A4CEFA9D-D6C4-B5EC-A84D-5C7983E2714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20" y="1062973"/>
            <a:ext cx="3827292" cy="3703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close-up of an accidental whorl fingerprint pattern&#10;&#10;">
            <a:extLst>
              <a:ext uri="{FF2B5EF4-FFF2-40B4-BE49-F238E27FC236}">
                <a16:creationId xmlns:a16="http://schemas.microsoft.com/office/drawing/2014/main" id="{ACF533FC-76B1-C63D-D049-6A1A97B7B9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735" y="1279442"/>
            <a:ext cx="3715215" cy="34870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87F2583-B22C-2FAA-E4BF-A8976A6B0E4B}"/>
              </a:ext>
            </a:extLst>
          </p:cNvPr>
          <p:cNvSpPr txBox="1"/>
          <p:nvPr/>
        </p:nvSpPr>
        <p:spPr>
          <a:xfrm>
            <a:off x="1171706" y="5093346"/>
            <a:ext cx="2865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Double loop whorl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F6DEA8-EBCA-DEA6-5148-47883680B1A1}"/>
              </a:ext>
            </a:extLst>
          </p:cNvPr>
          <p:cNvSpPr txBox="1"/>
          <p:nvPr/>
        </p:nvSpPr>
        <p:spPr>
          <a:xfrm>
            <a:off x="7939814" y="5093345"/>
            <a:ext cx="2865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Accidental Whorl</a:t>
            </a:r>
          </a:p>
        </p:txBody>
      </p:sp>
    </p:spTree>
    <p:extLst>
      <p:ext uri="{BB962C8B-B14F-4D97-AF65-F5344CB8AC3E}">
        <p14:creationId xmlns:p14="http://schemas.microsoft.com/office/powerpoint/2010/main" val="428599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1353F-DB68-D494-9FD0-1645CA0DF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4CAA2-0713-1953-A50A-02C933D843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>
                <a:hlinkClick r:id="rId2"/>
              </a:rPr>
              <a:t>Fingerprint loop image </a:t>
            </a:r>
            <a:r>
              <a:rPr lang="en-US" sz="2400" dirty="0"/>
              <a:t>by unknown author. Public Domain</a:t>
            </a:r>
          </a:p>
          <a:p>
            <a:pPr marL="0" indent="0">
              <a:buNone/>
            </a:pPr>
            <a:endParaRPr lang="en-US" sz="2400" dirty="0">
              <a:hlinkClick r:id="rId3"/>
            </a:endParaRPr>
          </a:p>
          <a:p>
            <a:pPr marL="0" indent="0">
              <a:buNone/>
            </a:pPr>
            <a:r>
              <a:rPr lang="en-US" sz="2400" dirty="0">
                <a:hlinkClick r:id="rId3"/>
              </a:rPr>
              <a:t>Central pocket loop whorl in a right little finger image </a:t>
            </a:r>
            <a:r>
              <a:rPr lang="en-US" sz="2400" dirty="0"/>
              <a:t>by </a:t>
            </a:r>
            <a:r>
              <a:rPr lang="en-US" sz="2400" dirty="0" err="1">
                <a:hlinkClick r:id="rId4" tooltip="User:Metrónomo"/>
              </a:rPr>
              <a:t>Metrónomo</a:t>
            </a:r>
            <a:r>
              <a:rPr lang="en-US" sz="2400" dirty="0"/>
              <a:t>. CC-BY-SA 4.0.</a:t>
            </a:r>
          </a:p>
          <a:p>
            <a:pPr marL="0" indent="0">
              <a:buNone/>
            </a:pPr>
            <a:endParaRPr lang="en-US" sz="2400" u="sng" dirty="0"/>
          </a:p>
          <a:p>
            <a:pPr marL="0" indent="0">
              <a:buNone/>
            </a:pPr>
            <a:r>
              <a:rPr lang="en-US" sz="2400" dirty="0">
                <a:hlinkClick r:id="rId5"/>
              </a:rPr>
              <a:t>Tented arch in a left index fingerprint image </a:t>
            </a:r>
            <a:r>
              <a:rPr lang="en-US" sz="2400" dirty="0"/>
              <a:t>by </a:t>
            </a:r>
            <a:r>
              <a:rPr lang="en-US" sz="2400" dirty="0" err="1">
                <a:hlinkClick r:id="rId4" tooltip="User:Metrónomo"/>
              </a:rPr>
              <a:t>Metrónomo</a:t>
            </a:r>
            <a:r>
              <a:rPr lang="en-US" sz="2400" dirty="0"/>
              <a:t>. CC-BY-SA 4.0.</a:t>
            </a:r>
          </a:p>
          <a:p>
            <a:pPr marL="0" indent="0">
              <a:buNone/>
            </a:pPr>
            <a:endParaRPr lang="en-US" sz="2400" u="sng" dirty="0"/>
          </a:p>
          <a:p>
            <a:pPr marL="0" indent="0">
              <a:buNone/>
            </a:pPr>
            <a:r>
              <a:rPr lang="en-US" sz="2400" dirty="0">
                <a:hlinkClick r:id="rId6"/>
              </a:rPr>
              <a:t>Double Loop Whorl image</a:t>
            </a:r>
            <a:r>
              <a:rPr lang="en-US" sz="2400" dirty="0"/>
              <a:t> by </a:t>
            </a:r>
            <a:r>
              <a:rPr lang="en-US" sz="2400" dirty="0" err="1">
                <a:hlinkClick r:id="rId4" tooltip="User:Metrónomo"/>
              </a:rPr>
              <a:t>Metrónomo</a:t>
            </a:r>
            <a:r>
              <a:rPr lang="en-US" sz="2400" dirty="0"/>
              <a:t>. CC-BY-SA 4.0</a:t>
            </a:r>
          </a:p>
          <a:p>
            <a:pPr marL="0" indent="0">
              <a:buNone/>
            </a:pPr>
            <a:endParaRPr lang="en-US" sz="2400" u="sng" dirty="0"/>
          </a:p>
          <a:p>
            <a:pPr marL="0" indent="0">
              <a:buNone/>
            </a:pPr>
            <a:r>
              <a:rPr lang="en-US" sz="2400" dirty="0">
                <a:hlinkClick r:id="rId7"/>
              </a:rPr>
              <a:t>Unnamed image</a:t>
            </a:r>
            <a:r>
              <a:rPr lang="en-US" sz="2400" dirty="0"/>
              <a:t> by Edward Richard Henry. Public Domain.</a:t>
            </a:r>
          </a:p>
        </p:txBody>
      </p:sp>
    </p:spTree>
    <p:extLst>
      <p:ext uri="{BB962C8B-B14F-4D97-AF65-F5344CB8AC3E}">
        <p14:creationId xmlns:p14="http://schemas.microsoft.com/office/powerpoint/2010/main" val="315467653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TI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8E08C"/>
      </a:accent1>
      <a:accent2>
        <a:srgbClr val="2F5597"/>
      </a:accent2>
      <a:accent3>
        <a:srgbClr val="FFFFFF"/>
      </a:accent3>
      <a:accent4>
        <a:srgbClr val="FFF2CC"/>
      </a:accent4>
      <a:accent5>
        <a:srgbClr val="FFE599"/>
      </a:accent5>
      <a:accent6>
        <a:srgbClr val="000000"/>
      </a:accent6>
      <a:hlink>
        <a:srgbClr val="2F5597"/>
      </a:hlink>
      <a:folHlink>
        <a:srgbClr val="2F5597"/>
      </a:folHlink>
    </a:clrScheme>
    <a:fontScheme name="JTILT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TILTPresentation-Template" id="{AB281015-E3EF-4CA4-ACFF-7A0CCAB593D3}" vid="{736C4559-1246-4482-B1DD-9EFED0333CF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JTILTPresentation-Template-OTH</Template>
  <TotalTime>220</TotalTime>
  <Words>85</Words>
  <Application>Microsoft Office PowerPoint</Application>
  <PresentationFormat>Widescreen</PresentationFormat>
  <Paragraphs>19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Comic Sans MS</vt:lpstr>
      <vt:lpstr>Roboto</vt:lpstr>
      <vt:lpstr>Roboto Black</vt:lpstr>
      <vt:lpstr>Times New Roman</vt:lpstr>
      <vt:lpstr>Verdana</vt:lpstr>
      <vt:lpstr>Default Design</vt:lpstr>
      <vt:lpstr>Fingerprint Patterns Reference Guide</vt:lpstr>
      <vt:lpstr>Loop, Whorl, Arch</vt:lpstr>
      <vt:lpstr>Variations</vt:lpstr>
      <vt:lpstr>Image Sources</vt:lpstr>
    </vt:vector>
  </TitlesOfParts>
  <Company>The University of Memphis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Integrating Instructional Software into Teaching and Learning</dc:subject>
  <dc:creator>Craig Erschel Shepherd (cshphrd2)</dc:creator>
  <cp:lastModifiedBy>Craig Erschel Shepherd (cshphrd2)</cp:lastModifiedBy>
  <cp:revision>7</cp:revision>
  <dcterms:created xsi:type="dcterms:W3CDTF">2024-09-10T15:41:43Z</dcterms:created>
  <dcterms:modified xsi:type="dcterms:W3CDTF">2025-12-04T16:19:24Z</dcterms:modified>
</cp:coreProperties>
</file>