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0" r:id="rId2"/>
    <p:sldId id="261" r:id="rId3"/>
    <p:sldId id="262" r:id="rId4"/>
    <p:sldId id="263" r:id="rId5"/>
    <p:sldId id="258" r:id="rId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60"/>
          </p14:sldIdLst>
        </p14:section>
        <p14:section name="Presentation Contents" id="{4AABBEC6-4A8C-4A7F-A749-6BED348544CB}">
          <p14:sldIdLst>
            <p14:sldId id="261"/>
            <p14:sldId id="262"/>
            <p14:sldId id="263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4" autoAdjust="0"/>
    <p:restoredTop sz="91370" autoAdjust="0"/>
  </p:normalViewPr>
  <p:slideViewPr>
    <p:cSldViewPr snapToGrid="0" showGuides="1">
      <p:cViewPr varScale="1">
        <p:scale>
          <a:sx n="91" d="100"/>
          <a:sy n="91" d="100"/>
        </p:scale>
        <p:origin x="57" y="171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4(2).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F6022-F3D9-7962-FA19-923E9439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5C0BE-598F-2DB3-3F19-6AA31C73A8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790968"/>
            <a:ext cx="10363200" cy="1470025"/>
          </a:xfrm>
        </p:spPr>
        <p:txBody>
          <a:bodyPr/>
          <a:lstStyle/>
          <a:p>
            <a:r>
              <a:rPr lang="en-US" sz="5800" dirty="0"/>
              <a:t>Research Pitches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8EEBAA-8B6A-8334-EFDA-C64E9556E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624330"/>
            <a:ext cx="8534400" cy="1752600"/>
          </a:xfrm>
        </p:spPr>
        <p:txBody>
          <a:bodyPr/>
          <a:lstStyle/>
          <a:p>
            <a:r>
              <a:rPr lang="en-US" sz="1800" dirty="0"/>
              <a:t>Joan E. Hughes, The University of Texas at Austin</a:t>
            </a:r>
            <a:endParaRPr lang="en-US" sz="1800" dirty="0">
              <a:highlight>
                <a:srgbClr val="FF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948058-514F-64C6-A40D-20FBF815E079}"/>
              </a:ext>
            </a:extLst>
          </p:cNvPr>
          <p:cNvSpPr txBox="1"/>
          <p:nvPr/>
        </p:nvSpPr>
        <p:spPr>
          <a:xfrm>
            <a:off x="0" y="326099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n-lt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970634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E1F74B-4B58-95BB-7219-84C1B43A9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733B9-EACB-F48B-B316-5F237631F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3018"/>
            <a:ext cx="10058400" cy="1143000"/>
          </a:xfrm>
        </p:spPr>
        <p:txBody>
          <a:bodyPr/>
          <a:lstStyle/>
          <a:p>
            <a:r>
              <a:rPr lang="en" dirty="0"/>
              <a:t>Instructions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36BB1-00CF-7F38-1376-400881A88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69484"/>
            <a:ext cx="12192000" cy="4722497"/>
          </a:xfrm>
        </p:spPr>
        <p:txBody>
          <a:bodyPr/>
          <a:lstStyle/>
          <a:p>
            <a:pPr marL="457200" lv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800" dirty="0"/>
              <a:t>You have 1 template slide to use for your presentation</a:t>
            </a:r>
          </a:p>
          <a:p>
            <a: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sz="2400" dirty="0"/>
              <a:t>You may use animation features to cycle through content - be sure you test it if using</a:t>
            </a:r>
          </a:p>
          <a:p>
            <a:pPr marL="457200" lv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800" dirty="0"/>
              <a:t>In this slide deck, there is one template slide. </a:t>
            </a:r>
          </a:p>
          <a:p>
            <a:pPr marL="457200" lv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800" dirty="0"/>
              <a:t>You can copy the slide and create it elsewhere OR you can just copy it and paste it in this deck and create it here.</a:t>
            </a:r>
          </a:p>
          <a:p>
            <a:pPr marL="457200" lv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800" dirty="0"/>
              <a:t>No matter what approach you take, your 1 slide should be located in </a:t>
            </a:r>
            <a:r>
              <a:rPr lang="en-US" sz="2800" u="sng" dirty="0"/>
              <a:t>THIS</a:t>
            </a:r>
            <a:r>
              <a:rPr lang="en-US" sz="2800" dirty="0"/>
              <a:t> </a:t>
            </a:r>
            <a:r>
              <a:rPr lang="en-US" sz="2800" u="sng" dirty="0"/>
              <a:t>slide deck</a:t>
            </a:r>
            <a:r>
              <a:rPr lang="en-US" sz="2800" dirty="0"/>
              <a:t> by the morning of </a:t>
            </a:r>
            <a:r>
              <a:rPr lang="en-US" sz="2800" i="1" dirty="0"/>
              <a:t>Date</a:t>
            </a:r>
            <a:r>
              <a:rPr lang="en-US" sz="2800" dirty="0"/>
              <a:t> at </a:t>
            </a:r>
            <a:r>
              <a:rPr lang="en-US" sz="2800" i="1" dirty="0"/>
              <a:t>Time</a:t>
            </a:r>
            <a:r>
              <a:rPr lang="en-US" sz="2800" dirty="0"/>
              <a:t>, so I can print a copy of them. </a:t>
            </a:r>
          </a:p>
          <a:p>
            <a: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-US" sz="2400" dirty="0"/>
              <a:t>You can change the background color of your slide to be a light color to distinguish them from other students’ slides.</a:t>
            </a:r>
          </a:p>
          <a:p>
            <a:pPr marL="457200" lv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sz="2800" dirty="0"/>
              <a:t>Let me know if you have questions</a:t>
            </a: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975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364236-5A6C-0E4D-0F81-64BBCCE26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9E4AB-D7B4-A8F8-43AF-8C3CAF5F5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Instructions, Cont.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BBBD4B-7A5E-C6CB-45D2-3D1F08A4D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16087"/>
            <a:ext cx="10972800" cy="4110076"/>
          </a:xfrm>
        </p:spPr>
        <p:txBody>
          <a:bodyPr/>
          <a:lstStyle/>
          <a:p>
            <a:pPr marL="0" indent="0">
              <a:buNone/>
            </a:pPr>
            <a:r>
              <a:rPr lang="en" dirty="0"/>
              <a:t>The next slide is the template slide. Copy it, paste elsewhere (down below or in another deck to create) but make sure it is back here for the pitches by </a:t>
            </a:r>
            <a:r>
              <a:rPr lang="en" i="1" dirty="0"/>
              <a:t>Time, Date</a:t>
            </a:r>
            <a:endParaRPr lang="en-US" dirty="0"/>
          </a:p>
        </p:txBody>
      </p:sp>
      <p:cxnSp>
        <p:nvCxnSpPr>
          <p:cNvPr id="5" name="Google Shape;67;p15">
            <a:extLst>
              <a:ext uri="{FF2B5EF4-FFF2-40B4-BE49-F238E27FC236}">
                <a16:creationId xmlns:a16="http://schemas.microsoft.com/office/drawing/2014/main" id="{9206D7E8-2B6F-8B34-966A-0707253A7D3D}"/>
              </a:ext>
            </a:extLst>
          </p:cNvPr>
          <p:cNvCxnSpPr>
            <a:cxnSpLocks/>
          </p:cNvCxnSpPr>
          <p:nvPr/>
        </p:nvCxnSpPr>
        <p:spPr>
          <a:xfrm>
            <a:off x="6096000" y="4208443"/>
            <a:ext cx="0" cy="191772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505658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C86AB-B0BB-4047-2AE5-85F9388AD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A798E-D260-FDDC-508B-641C2B366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Working Title (add a title to capture your topic)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245428-127E-767A-62D4-EEB6B0938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16087"/>
            <a:ext cx="10972800" cy="1740665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Add pictures, text, tables graphics to illustrate/highlight important aspects of your pitch topic as you desire. Ensure that you have the Research Question written on this slide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F910749-0F3B-4151-2CB7-AF07E83DBAA7}"/>
              </a:ext>
            </a:extLst>
          </p:cNvPr>
          <p:cNvSpPr txBox="1">
            <a:spLocks/>
          </p:cNvSpPr>
          <p:nvPr/>
        </p:nvSpPr>
        <p:spPr bwMode="auto">
          <a:xfrm>
            <a:off x="609600" y="3986270"/>
            <a:ext cx="10972800" cy="174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Research Question: </a:t>
            </a:r>
            <a:r>
              <a:rPr lang="en-US" i="1" dirty="0"/>
              <a:t>Write (in question format) the research question you want to investigate - use 18pt font minimum</a:t>
            </a:r>
          </a:p>
        </p:txBody>
      </p:sp>
    </p:spTree>
    <p:extLst>
      <p:ext uri="{BB962C8B-B14F-4D97-AF65-F5344CB8AC3E}">
        <p14:creationId xmlns:p14="http://schemas.microsoft.com/office/powerpoint/2010/main" val="2673322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B138-759B-6858-7351-A0B39BF3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950" y="1365308"/>
            <a:ext cx="10058400" cy="1143000"/>
          </a:xfrm>
        </p:spPr>
        <p:txBody>
          <a:bodyPr/>
          <a:lstStyle/>
          <a:p>
            <a:r>
              <a:rPr lang="en" dirty="0"/>
              <a:t>Add YOUR Slide after this slide.</a:t>
            </a:r>
            <a:endParaRPr lang="en-US" dirty="0"/>
          </a:p>
        </p:txBody>
      </p:sp>
      <p:cxnSp>
        <p:nvCxnSpPr>
          <p:cNvPr id="5" name="Google Shape;87;p18">
            <a:extLst>
              <a:ext uri="{FF2B5EF4-FFF2-40B4-BE49-F238E27FC236}">
                <a16:creationId xmlns:a16="http://schemas.microsoft.com/office/drawing/2014/main" id="{D8A2989E-8ED4-29EC-E203-67FCE101EC63}"/>
              </a:ext>
            </a:extLst>
          </p:cNvPr>
          <p:cNvCxnSpPr>
            <a:cxnSpLocks/>
          </p:cNvCxnSpPr>
          <p:nvPr/>
        </p:nvCxnSpPr>
        <p:spPr>
          <a:xfrm>
            <a:off x="6023329" y="3800819"/>
            <a:ext cx="0" cy="2192102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46714485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42</TotalTime>
  <Words>255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Comic Sans MS</vt:lpstr>
      <vt:lpstr>Roboto</vt:lpstr>
      <vt:lpstr>Roboto Black</vt:lpstr>
      <vt:lpstr>Times New Roman</vt:lpstr>
      <vt:lpstr>Verdana</vt:lpstr>
      <vt:lpstr>Default Design</vt:lpstr>
      <vt:lpstr>Research Pitches</vt:lpstr>
      <vt:lpstr>Instructions</vt:lpstr>
      <vt:lpstr>Instructions, Cont.</vt:lpstr>
      <vt:lpstr>Working Title (add a title to capture your topic)</vt:lpstr>
      <vt:lpstr>Add YOUR Slide after this slide.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11</cp:revision>
  <dcterms:created xsi:type="dcterms:W3CDTF">2024-09-10T15:41:43Z</dcterms:created>
  <dcterms:modified xsi:type="dcterms:W3CDTF">2025-12-05T17:01:56Z</dcterms:modified>
</cp:coreProperties>
</file>