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9"/>
  </p:notesMasterIdLst>
  <p:handoutMasterIdLst>
    <p:handoutMasterId r:id="rId10"/>
  </p:handoutMasterIdLst>
  <p:sldIdLst>
    <p:sldId id="256" r:id="rId2"/>
    <p:sldId id="260" r:id="rId3"/>
    <p:sldId id="261" r:id="rId4"/>
    <p:sldId id="262" r:id="rId5"/>
    <p:sldId id="263" r:id="rId6"/>
    <p:sldId id="264" r:id="rId7"/>
    <p:sldId id="265" r:id="rId8"/>
  </p:sldIdLst>
  <p:sldSz cx="12192000" cy="6858000"/>
  <p:notesSz cx="6858000" cy="9144000"/>
  <p:defaultTextStyle>
    <a:defPPr>
      <a:defRPr lang="en-US"/>
    </a:defPPr>
    <a:lvl1pPr algn="l" rtl="0" eaLnBrk="0" fontAlgn="base" hangingPunct="0">
      <a:spcBef>
        <a:spcPct val="0"/>
      </a:spcBef>
      <a:spcAft>
        <a:spcPct val="0"/>
      </a:spcAft>
      <a:defRPr sz="2400" kern="1200">
        <a:solidFill>
          <a:schemeClr val="tx1"/>
        </a:solidFill>
        <a:latin typeface="Comic Sans MS" panose="030F0702030302020204" pitchFamily="66" charset="0"/>
        <a:ea typeface="MS PGothic" panose="020B0600070205080204" pitchFamily="34" charset="-128"/>
        <a:cs typeface="+mn-cs"/>
      </a:defRPr>
    </a:lvl1pPr>
    <a:lvl2pPr marL="457200" algn="l" rtl="0" eaLnBrk="0" fontAlgn="base" hangingPunct="0">
      <a:spcBef>
        <a:spcPct val="0"/>
      </a:spcBef>
      <a:spcAft>
        <a:spcPct val="0"/>
      </a:spcAft>
      <a:defRPr sz="2400" kern="1200">
        <a:solidFill>
          <a:schemeClr val="tx1"/>
        </a:solidFill>
        <a:latin typeface="Comic Sans MS" panose="030F0702030302020204" pitchFamily="66" charset="0"/>
        <a:ea typeface="MS PGothic" panose="020B0600070205080204" pitchFamily="34" charset="-128"/>
        <a:cs typeface="+mn-cs"/>
      </a:defRPr>
    </a:lvl2pPr>
    <a:lvl3pPr marL="914400" algn="l" rtl="0" eaLnBrk="0" fontAlgn="base" hangingPunct="0">
      <a:spcBef>
        <a:spcPct val="0"/>
      </a:spcBef>
      <a:spcAft>
        <a:spcPct val="0"/>
      </a:spcAft>
      <a:defRPr sz="2400" kern="1200">
        <a:solidFill>
          <a:schemeClr val="tx1"/>
        </a:solidFill>
        <a:latin typeface="Comic Sans MS" panose="030F0702030302020204" pitchFamily="66" charset="0"/>
        <a:ea typeface="MS PGothic" panose="020B0600070205080204" pitchFamily="34" charset="-128"/>
        <a:cs typeface="+mn-cs"/>
      </a:defRPr>
    </a:lvl3pPr>
    <a:lvl4pPr marL="1371600" algn="l" rtl="0" eaLnBrk="0" fontAlgn="base" hangingPunct="0">
      <a:spcBef>
        <a:spcPct val="0"/>
      </a:spcBef>
      <a:spcAft>
        <a:spcPct val="0"/>
      </a:spcAft>
      <a:defRPr sz="2400" kern="1200">
        <a:solidFill>
          <a:schemeClr val="tx1"/>
        </a:solidFill>
        <a:latin typeface="Comic Sans MS" panose="030F0702030302020204" pitchFamily="66" charset="0"/>
        <a:ea typeface="MS PGothic" panose="020B0600070205080204" pitchFamily="34" charset="-128"/>
        <a:cs typeface="+mn-cs"/>
      </a:defRPr>
    </a:lvl4pPr>
    <a:lvl5pPr marL="1828800" algn="l" rtl="0" eaLnBrk="0" fontAlgn="base" hangingPunct="0">
      <a:spcBef>
        <a:spcPct val="0"/>
      </a:spcBef>
      <a:spcAft>
        <a:spcPct val="0"/>
      </a:spcAft>
      <a:defRPr sz="2400" kern="1200">
        <a:solidFill>
          <a:schemeClr val="tx1"/>
        </a:solidFill>
        <a:latin typeface="Comic Sans MS" panose="030F0702030302020204" pitchFamily="66" charset="0"/>
        <a:ea typeface="MS PGothic" panose="020B0600070205080204" pitchFamily="34" charset="-128"/>
        <a:cs typeface="+mn-cs"/>
      </a:defRPr>
    </a:lvl5pPr>
    <a:lvl6pPr marL="2286000" algn="l" defTabSz="914400" rtl="0" eaLnBrk="1" latinLnBrk="0" hangingPunct="1">
      <a:defRPr sz="2400" kern="1200">
        <a:solidFill>
          <a:schemeClr val="tx1"/>
        </a:solidFill>
        <a:latin typeface="Comic Sans MS" panose="030F0702030302020204" pitchFamily="66" charset="0"/>
        <a:ea typeface="MS PGothic" panose="020B0600070205080204" pitchFamily="34" charset="-128"/>
        <a:cs typeface="+mn-cs"/>
      </a:defRPr>
    </a:lvl6pPr>
    <a:lvl7pPr marL="2743200" algn="l" defTabSz="914400" rtl="0" eaLnBrk="1" latinLnBrk="0" hangingPunct="1">
      <a:defRPr sz="2400" kern="1200">
        <a:solidFill>
          <a:schemeClr val="tx1"/>
        </a:solidFill>
        <a:latin typeface="Comic Sans MS" panose="030F0702030302020204" pitchFamily="66" charset="0"/>
        <a:ea typeface="MS PGothic" panose="020B0600070205080204" pitchFamily="34" charset="-128"/>
        <a:cs typeface="+mn-cs"/>
      </a:defRPr>
    </a:lvl7pPr>
    <a:lvl8pPr marL="3200400" algn="l" defTabSz="914400" rtl="0" eaLnBrk="1" latinLnBrk="0" hangingPunct="1">
      <a:defRPr sz="2400" kern="1200">
        <a:solidFill>
          <a:schemeClr val="tx1"/>
        </a:solidFill>
        <a:latin typeface="Comic Sans MS" panose="030F0702030302020204" pitchFamily="66" charset="0"/>
        <a:ea typeface="MS PGothic" panose="020B0600070205080204" pitchFamily="34" charset="-128"/>
        <a:cs typeface="+mn-cs"/>
      </a:defRPr>
    </a:lvl8pPr>
    <a:lvl9pPr marL="3657600" algn="l" defTabSz="914400" rtl="0" eaLnBrk="1" latinLnBrk="0" hangingPunct="1">
      <a:defRPr sz="2400" kern="1200">
        <a:solidFill>
          <a:schemeClr val="tx1"/>
        </a:solidFill>
        <a:latin typeface="Comic Sans MS" panose="030F0702030302020204" pitchFamily="66" charset="0"/>
        <a:ea typeface="MS PGothic" panose="020B0600070205080204" pitchFamily="34" charset="-128"/>
        <a:cs typeface="+mn-cs"/>
      </a:defRPr>
    </a:lvl9pPr>
  </p:defaultTextStyle>
  <p:extLst>
    <p:ext uri="{521415D9-36F7-43E2-AB2F-B90AF26B5E84}">
      <p14:sectionLst xmlns:p14="http://schemas.microsoft.com/office/powerpoint/2010/main">
        <p14:section name="Default Section" id="{4B0B783C-CE66-43CC-A1F2-AE7C6EE4B6EF}">
          <p14:sldIdLst>
            <p14:sldId id="256"/>
          </p14:sldIdLst>
        </p14:section>
        <p14:section name="Presentation Contents" id="{4AABBEC6-4A8C-4A7F-A749-6BED348544CB}">
          <p14:sldIdLst>
            <p14:sldId id="260"/>
            <p14:sldId id="261"/>
            <p14:sldId id="262"/>
            <p14:sldId id="263"/>
            <p14:sldId id="264"/>
            <p14:sldId id="265"/>
          </p14:sldIdLst>
        </p14:section>
      </p14:sectionLst>
    </p:ext>
    <p:ext uri="{EFAFB233-063F-42B5-8137-9DF3F51BA10A}">
      <p15:sldGuideLst xmlns:p15="http://schemas.microsoft.com/office/powerpoint/2012/main">
        <p15:guide id="1" orient="horz" pos="4319">
          <p15:clr>
            <a:srgbClr val="A4A3A4"/>
          </p15:clr>
        </p15:guide>
        <p15:guide id="2" pos="7679">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F5597"/>
    <a:srgbClr val="595959"/>
    <a:srgbClr val="B8E08C"/>
    <a:srgbClr val="FF0000"/>
    <a:srgbClr val="CC9900"/>
    <a:srgbClr val="663300"/>
    <a:srgbClr val="006600"/>
    <a:srgbClr val="990000"/>
    <a:srgbClr val="003399"/>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954" autoAdjust="0"/>
    <p:restoredTop sz="91370" autoAdjust="0"/>
  </p:normalViewPr>
  <p:slideViewPr>
    <p:cSldViewPr snapToGrid="0" showGuides="1">
      <p:cViewPr varScale="1">
        <p:scale>
          <a:sx n="91" d="100"/>
          <a:sy n="91" d="100"/>
        </p:scale>
        <p:origin x="57" y="171"/>
      </p:cViewPr>
      <p:guideLst>
        <p:guide orient="horz" pos="4319"/>
        <p:guide pos="7679"/>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9090" name="Rectangle 2">
            <a:extLst>
              <a:ext uri="{FF2B5EF4-FFF2-40B4-BE49-F238E27FC236}">
                <a16:creationId xmlns:a16="http://schemas.microsoft.com/office/drawing/2014/main" id="{C54D9C12-C77C-44B5-A4B6-550B204C29CB}"/>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Times New Roman" panose="02020603050405020304" pitchFamily="18" charset="0"/>
              </a:defRPr>
            </a:lvl1pPr>
          </a:lstStyle>
          <a:p>
            <a:pPr>
              <a:defRPr/>
            </a:pPr>
            <a:endParaRPr lang="en-US" altLang="en-US"/>
          </a:p>
        </p:txBody>
      </p:sp>
      <p:sp>
        <p:nvSpPr>
          <p:cNvPr id="89091" name="Rectangle 3">
            <a:extLst>
              <a:ext uri="{FF2B5EF4-FFF2-40B4-BE49-F238E27FC236}">
                <a16:creationId xmlns:a16="http://schemas.microsoft.com/office/drawing/2014/main" id="{9794E248-9E8C-443A-A5ED-3F797AF9CCF3}"/>
              </a:ext>
            </a:extLst>
          </p:cNvPr>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Times New Roman" panose="02020603050405020304" pitchFamily="18" charset="0"/>
              </a:defRPr>
            </a:lvl1pPr>
          </a:lstStyle>
          <a:p>
            <a:pPr>
              <a:defRPr/>
            </a:pPr>
            <a:endParaRPr lang="en-US" altLang="en-US"/>
          </a:p>
        </p:txBody>
      </p:sp>
      <p:sp>
        <p:nvSpPr>
          <p:cNvPr id="89092" name="Rectangle 4">
            <a:extLst>
              <a:ext uri="{FF2B5EF4-FFF2-40B4-BE49-F238E27FC236}">
                <a16:creationId xmlns:a16="http://schemas.microsoft.com/office/drawing/2014/main" id="{3F807E8F-6973-4907-A2A9-0016C1976F78}"/>
              </a:ext>
            </a:extLst>
          </p:cNvPr>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Times New Roman" panose="02020603050405020304" pitchFamily="18" charset="0"/>
              </a:defRPr>
            </a:lvl1pPr>
          </a:lstStyle>
          <a:p>
            <a:pPr>
              <a:defRPr/>
            </a:pPr>
            <a:endParaRPr lang="en-US" altLang="en-US"/>
          </a:p>
        </p:txBody>
      </p:sp>
      <p:sp>
        <p:nvSpPr>
          <p:cNvPr id="89093" name="Rectangle 5">
            <a:extLst>
              <a:ext uri="{FF2B5EF4-FFF2-40B4-BE49-F238E27FC236}">
                <a16:creationId xmlns:a16="http://schemas.microsoft.com/office/drawing/2014/main" id="{BE14ACE5-F3A1-44D5-A056-A5EADFD2C8D4}"/>
              </a:ext>
            </a:extLst>
          </p:cNvPr>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Times New Roman" panose="02020603050405020304" pitchFamily="18" charset="0"/>
              </a:defRPr>
            </a:lvl1pPr>
          </a:lstStyle>
          <a:p>
            <a:fld id="{2B9D48F8-701B-40D8-B658-5D61D9E7BD24}" type="slidenum">
              <a:rPr lang="en-US" altLang="en-US"/>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454A6B60-46F5-44FD-91EA-C6001B68C5E2}"/>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Times New Roman" panose="02020603050405020304" pitchFamily="18" charset="0"/>
              </a:defRPr>
            </a:lvl1pPr>
          </a:lstStyle>
          <a:p>
            <a:pPr>
              <a:defRPr/>
            </a:pPr>
            <a:endParaRPr lang="en-US" altLang="en-US"/>
          </a:p>
        </p:txBody>
      </p:sp>
      <p:sp>
        <p:nvSpPr>
          <p:cNvPr id="5123" name="Rectangle 3">
            <a:extLst>
              <a:ext uri="{FF2B5EF4-FFF2-40B4-BE49-F238E27FC236}">
                <a16:creationId xmlns:a16="http://schemas.microsoft.com/office/drawing/2014/main" id="{03195FFD-7637-4C12-9641-4DC81A95556D}"/>
              </a:ext>
            </a:extLst>
          </p:cNvPr>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Times New Roman" panose="02020603050405020304" pitchFamily="18" charset="0"/>
              </a:defRPr>
            </a:lvl1pPr>
          </a:lstStyle>
          <a:p>
            <a:pPr>
              <a:defRPr/>
            </a:pPr>
            <a:endParaRPr lang="en-US" altLang="en-US"/>
          </a:p>
        </p:txBody>
      </p:sp>
      <p:sp>
        <p:nvSpPr>
          <p:cNvPr id="15364" name="Rectangle 4">
            <a:extLst>
              <a:ext uri="{FF2B5EF4-FFF2-40B4-BE49-F238E27FC236}">
                <a16:creationId xmlns:a16="http://schemas.microsoft.com/office/drawing/2014/main" id="{7B94D00D-C45E-44AC-BBC9-BB7161F66FA4}"/>
              </a:ext>
            </a:extLst>
          </p:cNvPr>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5" name="Rectangle 5">
            <a:extLst>
              <a:ext uri="{FF2B5EF4-FFF2-40B4-BE49-F238E27FC236}">
                <a16:creationId xmlns:a16="http://schemas.microsoft.com/office/drawing/2014/main" id="{E8C99408-3AA3-49C2-A275-BEB167CA671A}"/>
              </a:ext>
            </a:extLst>
          </p:cNvPr>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126" name="Rectangle 6">
            <a:extLst>
              <a:ext uri="{FF2B5EF4-FFF2-40B4-BE49-F238E27FC236}">
                <a16:creationId xmlns:a16="http://schemas.microsoft.com/office/drawing/2014/main" id="{E1259C95-AE49-459E-B2EE-D26ED3BBEBD1}"/>
              </a:ext>
            </a:extLst>
          </p:cNvPr>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Times New Roman" panose="02020603050405020304" pitchFamily="18" charset="0"/>
              </a:defRPr>
            </a:lvl1pPr>
          </a:lstStyle>
          <a:p>
            <a:pPr>
              <a:defRPr/>
            </a:pPr>
            <a:endParaRPr lang="en-US" altLang="en-US"/>
          </a:p>
        </p:txBody>
      </p:sp>
      <p:sp>
        <p:nvSpPr>
          <p:cNvPr id="5127" name="Rectangle 7">
            <a:extLst>
              <a:ext uri="{FF2B5EF4-FFF2-40B4-BE49-F238E27FC236}">
                <a16:creationId xmlns:a16="http://schemas.microsoft.com/office/drawing/2014/main" id="{71ED5B40-1D5B-4B3A-8EE7-056D8C983385}"/>
              </a:ext>
            </a:extLst>
          </p:cNvPr>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Times New Roman" panose="02020603050405020304" pitchFamily="18" charset="0"/>
              </a:defRPr>
            </a:lvl1pPr>
          </a:lstStyle>
          <a:p>
            <a:fld id="{4B22A6BE-9336-4166-AE8C-1C58964F57D9}"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S PGothic" panose="020B0600070205080204" pitchFamily="34" charset="-128"/>
        <a:cs typeface="ＭＳ Ｐゴシック" pitchFamily="-112" charset="-128"/>
      </a:defRPr>
    </a:lvl1pPr>
    <a:lvl2pPr marL="457200" algn="l" rtl="0" eaLnBrk="0" fontAlgn="base" hangingPunct="0">
      <a:spcBef>
        <a:spcPct val="30000"/>
      </a:spcBef>
      <a:spcAft>
        <a:spcPct val="0"/>
      </a:spcAft>
      <a:defRPr sz="1200" kern="1200">
        <a:solidFill>
          <a:schemeClr val="tx1"/>
        </a:solidFill>
        <a:latin typeface="Times New Roman" pitchFamily="18" charset="0"/>
        <a:ea typeface="MS PGothic" panose="020B0600070205080204" pitchFamily="34" charset="-128"/>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S PGothic" panose="020B0600070205080204" pitchFamily="34" charset="-128"/>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S PGothic" panose="020B0600070205080204" pitchFamily="34" charset="-128"/>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S PGothic" panose="020B0600070205080204"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lvl1pPr>
              <a:defRPr sz="4400">
                <a:solidFill>
                  <a:srgbClr val="2F5597"/>
                </a:solidFill>
              </a:defRPr>
            </a:lvl1pPr>
          </a:lstStyle>
          <a:p>
            <a:r>
              <a:rPr lang="en-US"/>
              <a:t>Click to edit Master title style</a:t>
            </a:r>
            <a:endParaRPr lang="en-US"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US" dirty="0"/>
          </a:p>
        </p:txBody>
      </p:sp>
    </p:spTree>
    <p:extLst>
      <p:ext uri="{BB962C8B-B14F-4D97-AF65-F5344CB8AC3E}">
        <p14:creationId xmlns:p14="http://schemas.microsoft.com/office/powerpoint/2010/main" val="379052146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2F5597"/>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6763473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lvl1pPr>
              <a:defRPr>
                <a:solidFill>
                  <a:srgbClr val="2F5597"/>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8857872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16000" y="274638"/>
            <a:ext cx="10058400" cy="1143000"/>
          </a:xfrm>
        </p:spPr>
        <p:txBody>
          <a:bodyPr/>
          <a:lstStyle>
            <a:lvl1pPr>
              <a:defRPr>
                <a:solidFill>
                  <a:srgbClr val="2F5597"/>
                </a:solidFill>
              </a:defRPr>
            </a:lvl1pPr>
          </a:lstStyle>
          <a:p>
            <a:r>
              <a:rPr lang="en-US"/>
              <a:t>Click to edit Master title style</a:t>
            </a:r>
            <a:endParaRPr lang="en-US" dirty="0"/>
          </a:p>
        </p:txBody>
      </p:sp>
      <p:sp>
        <p:nvSpPr>
          <p:cNvPr id="3" name="Text Placeholder 2"/>
          <p:cNvSpPr>
            <a:spLocks noGrp="1"/>
          </p:cNvSpPr>
          <p:nvPr>
            <p:ph type="body" sz="half" idx="1"/>
          </p:nvPr>
        </p:nvSpPr>
        <p:spPr>
          <a:xfrm>
            <a:off x="609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3738852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x" preserve="1">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1016000" y="274638"/>
            <a:ext cx="10058400" cy="1143000"/>
          </a:xfrm>
        </p:spPr>
        <p:txBody>
          <a:bodyPr/>
          <a:lstStyle>
            <a:lvl1pPr>
              <a:defRPr>
                <a:solidFill>
                  <a:srgbClr val="2F5597"/>
                </a:solidFill>
              </a:defRPr>
            </a:lvl1pPr>
          </a:lstStyle>
          <a:p>
            <a:r>
              <a:rPr lang="en-US"/>
              <a:t>Click to edit Master title style</a:t>
            </a:r>
            <a:endParaRPr lang="en-US" dirty="0"/>
          </a:p>
        </p:txBody>
      </p:sp>
      <p:sp>
        <p:nvSpPr>
          <p:cNvPr id="3" name="Content Placeholder 2"/>
          <p:cNvSpPr>
            <a:spLocks noGrp="1"/>
          </p:cNvSpPr>
          <p:nvPr>
            <p:ph sz="half" idx="1"/>
          </p:nvPr>
        </p:nvSpPr>
        <p:spPr>
          <a:xfrm>
            <a:off x="609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197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0487596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2F5597"/>
                </a:solidFill>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0380728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solidFill>
                  <a:srgbClr val="2F5597"/>
                </a:solidFill>
              </a:defRPr>
            </a:lvl1pPr>
          </a:lstStyle>
          <a:p>
            <a:r>
              <a:rPr lang="en-US"/>
              <a:t>Click to edit Master title style</a:t>
            </a:r>
            <a:endParaRPr lang="en-US" dirty="0"/>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281603999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2F5597"/>
                </a:solidFill>
              </a:defRPr>
            </a:lvl1pPr>
          </a:lstStyle>
          <a:p>
            <a:r>
              <a:rPr lang="en-US"/>
              <a:t>Click to edit Master title style</a:t>
            </a:r>
            <a:endParaRPr lang="en-US" dirty="0"/>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2276460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solidFill>
                  <a:srgbClr val="2F5597"/>
                </a:solidFill>
              </a:defRPr>
            </a:lvl1pPr>
          </a:lstStyle>
          <a:p>
            <a:r>
              <a:rPr lang="en-US"/>
              <a:t>Click to edit Master title style</a:t>
            </a:r>
            <a:endParaRPr lang="en-US" dirty="0"/>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6686195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2F5597"/>
                </a:solidFill>
              </a:defRPr>
            </a:lvl1pPr>
          </a:lstStyle>
          <a:p>
            <a:r>
              <a:rPr lang="en-US"/>
              <a:t>Click to edit Master title style</a:t>
            </a:r>
            <a:endParaRPr lang="en-US" dirty="0"/>
          </a:p>
        </p:txBody>
      </p:sp>
    </p:spTree>
    <p:extLst>
      <p:ext uri="{BB962C8B-B14F-4D97-AF65-F5344CB8AC3E}">
        <p14:creationId xmlns:p14="http://schemas.microsoft.com/office/powerpoint/2010/main" val="299584724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4834399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solidFill>
                  <a:srgbClr val="2F5597"/>
                </a:solidFill>
              </a:defRPr>
            </a:lvl1pPr>
          </a:lstStyle>
          <a:p>
            <a:r>
              <a:rPr lang="en-US"/>
              <a:t>Click to edit Master title style</a:t>
            </a:r>
            <a:endParaRPr lang="en-US" dirty="0"/>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36640303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solidFill>
                  <a:srgbClr val="2F5597"/>
                </a:solidFill>
              </a:defRPr>
            </a:lvl1pPr>
          </a:lstStyle>
          <a:p>
            <a:r>
              <a:rPr lang="en-US"/>
              <a:t>Click to edit Master title style</a:t>
            </a:r>
            <a:endParaRPr lang="en-US" dirty="0"/>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44068888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hyperlink" Target="https://creativecommons.org/licenses/by-nc-sa/4.0/" TargetMode="Externa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hyperlink" Target="https://journals.uwyo.edu/index.php/jtilt/index" TargetMode="Externa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14">
            <a:extLst>
              <a:ext uri="{FF2B5EF4-FFF2-40B4-BE49-F238E27FC236}">
                <a16:creationId xmlns:a16="http://schemas.microsoft.com/office/drawing/2014/main" id="{C8C1C049-F093-489D-90F9-FF3503ADDF19}"/>
              </a:ext>
            </a:extLst>
          </p:cNvPr>
          <p:cNvSpPr>
            <a:spLocks noGrp="1" noChangeArrowheads="1"/>
          </p:cNvSpPr>
          <p:nvPr>
            <p:ph type="title"/>
          </p:nvPr>
        </p:nvSpPr>
        <p:spPr bwMode="auto">
          <a:xfrm>
            <a:off x="1016000" y="274638"/>
            <a:ext cx="10058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US" altLang="en-US" dirty="0"/>
          </a:p>
        </p:txBody>
      </p:sp>
      <p:sp>
        <p:nvSpPr>
          <p:cNvPr id="1027" name="Rectangle 15">
            <a:extLst>
              <a:ext uri="{FF2B5EF4-FFF2-40B4-BE49-F238E27FC236}">
                <a16:creationId xmlns:a16="http://schemas.microsoft.com/office/drawing/2014/main" id="{0270379C-98BA-456F-9A8F-BAB630A6FC15}"/>
              </a:ext>
            </a:extLst>
          </p:cNvPr>
          <p:cNvSpPr>
            <a:spLocks noGrp="1" noChangeArrowheads="1"/>
          </p:cNvSpPr>
          <p:nvPr>
            <p:ph type="body" idx="1"/>
          </p:nvPr>
        </p:nvSpPr>
        <p:spPr bwMode="auto">
          <a:xfrm>
            <a:off x="609600" y="1600200"/>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cxnSp>
        <p:nvCxnSpPr>
          <p:cNvPr id="5" name="Straight Connector 4">
            <a:extLst>
              <a:ext uri="{FF2B5EF4-FFF2-40B4-BE49-F238E27FC236}">
                <a16:creationId xmlns:a16="http://schemas.microsoft.com/office/drawing/2014/main" id="{A1DB6455-0209-2065-F6CC-30EB98328600}"/>
              </a:ext>
              <a:ext uri="{C183D7F6-B498-43B3-948B-1728B52AA6E4}">
                <adec:decorative xmlns:adec="http://schemas.microsoft.com/office/drawing/2017/decorative" val="1"/>
              </a:ext>
            </a:extLst>
          </p:cNvPr>
          <p:cNvCxnSpPr>
            <a:cxnSpLocks/>
          </p:cNvCxnSpPr>
          <p:nvPr userDrawn="1"/>
        </p:nvCxnSpPr>
        <p:spPr>
          <a:xfrm>
            <a:off x="5195" y="6437165"/>
            <a:ext cx="12186805" cy="0"/>
          </a:xfrm>
          <a:prstGeom prst="line">
            <a:avLst/>
          </a:prstGeom>
          <a:ln w="57150">
            <a:solidFill>
              <a:srgbClr val="B8E08C"/>
            </a:solidFill>
          </a:ln>
        </p:spPr>
        <p:style>
          <a:lnRef idx="1">
            <a:schemeClr val="accent1"/>
          </a:lnRef>
          <a:fillRef idx="0">
            <a:schemeClr val="accent1"/>
          </a:fillRef>
          <a:effectRef idx="0">
            <a:schemeClr val="accent1"/>
          </a:effectRef>
          <a:fontRef idx="minor">
            <a:schemeClr val="tx1"/>
          </a:fontRef>
        </p:style>
      </p:cxnSp>
      <p:sp>
        <p:nvSpPr>
          <p:cNvPr id="6" name="Rectangle 5">
            <a:extLst>
              <a:ext uri="{FF2B5EF4-FFF2-40B4-BE49-F238E27FC236}">
                <a16:creationId xmlns:a16="http://schemas.microsoft.com/office/drawing/2014/main" id="{EC493F0C-13A0-FB5C-3D8D-286241BDE092}"/>
              </a:ext>
              <a:ext uri="{C183D7F6-B498-43B3-948B-1728B52AA6E4}">
                <adec:decorative xmlns:adec="http://schemas.microsoft.com/office/drawing/2017/decorative" val="1"/>
              </a:ext>
            </a:extLst>
          </p:cNvPr>
          <p:cNvSpPr/>
          <p:nvPr userDrawn="1"/>
        </p:nvSpPr>
        <p:spPr>
          <a:xfrm>
            <a:off x="5194" y="6477002"/>
            <a:ext cx="12186805" cy="380998"/>
          </a:xfrm>
          <a:prstGeom prst="rect">
            <a:avLst/>
          </a:prstGeom>
          <a:solidFill>
            <a:srgbClr val="2F5597"/>
          </a:solidFill>
          <a:ln>
            <a:solidFill>
              <a:srgbClr val="2F559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000" u="none" dirty="0">
                <a:solidFill>
                  <a:schemeClr val="bg1"/>
                </a:solidFill>
                <a:latin typeface="Roboto" panose="02000000000000000000" pitchFamily="2" charset="0"/>
                <a:ea typeface="Roboto" panose="02000000000000000000" pitchFamily="2" charset="0"/>
                <a:hlinkClick r:id="rId15">
                  <a:extLst>
                    <a:ext uri="{A12FA001-AC4F-418D-AE19-62706E023703}">
                      <ahyp:hlinkClr xmlns:ahyp="http://schemas.microsoft.com/office/drawing/2018/hyperlinkcolor" val="tx"/>
                    </a:ext>
                  </a:extLst>
                </a:hlinkClick>
              </a:rPr>
              <a:t>Journal of Technology-Integrated Lessons and Teaching</a:t>
            </a:r>
            <a:r>
              <a:rPr lang="en-US" sz="1000" dirty="0">
                <a:solidFill>
                  <a:schemeClr val="bg1"/>
                </a:solidFill>
                <a:latin typeface="Roboto" panose="02000000000000000000" pitchFamily="2" charset="0"/>
                <a:ea typeface="Roboto" panose="02000000000000000000" pitchFamily="2" charset="0"/>
              </a:rPr>
              <a:t>, 4(2).</a:t>
            </a:r>
          </a:p>
        </p:txBody>
      </p:sp>
      <p:pic>
        <p:nvPicPr>
          <p:cNvPr id="7" name="Picture 6">
            <a:hlinkClick r:id="rId15"/>
            <a:extLst>
              <a:ext uri="{FF2B5EF4-FFF2-40B4-BE49-F238E27FC236}">
                <a16:creationId xmlns:a16="http://schemas.microsoft.com/office/drawing/2014/main" id="{BCE05341-DD77-EB2C-106C-FE0D7F70D446}"/>
              </a:ext>
              <a:ext uri="{C183D7F6-B498-43B3-948B-1728B52AA6E4}">
                <adec:decorative xmlns:adec="http://schemas.microsoft.com/office/drawing/2017/decorative" val="1"/>
              </a:ext>
            </a:extLst>
          </p:cNvPr>
          <p:cNvPicPr>
            <a:picLocks noChangeAspect="1"/>
          </p:cNvPicPr>
          <p:nvPr userDrawn="1"/>
        </p:nvPicPr>
        <p:blipFill>
          <a:blip r:embed="rId16">
            <a:extLst>
              <a:ext uri="{28A0092B-C50C-407E-A947-70E740481C1C}">
                <a14:useLocalDpi xmlns:a14="http://schemas.microsoft.com/office/drawing/2010/main" val="0"/>
              </a:ext>
            </a:extLst>
          </a:blip>
          <a:stretch>
            <a:fillRect/>
          </a:stretch>
        </p:blipFill>
        <p:spPr>
          <a:xfrm>
            <a:off x="11250025" y="109242"/>
            <a:ext cx="868680" cy="493395"/>
          </a:xfrm>
          <a:prstGeom prst="rect">
            <a:avLst/>
          </a:prstGeom>
        </p:spPr>
      </p:pic>
      <p:pic>
        <p:nvPicPr>
          <p:cNvPr id="8" name="Picture 7" descr="Creative Commons, Attribution, Non-Commercial, Share Alike icon.">
            <a:hlinkClick r:id="rId17"/>
            <a:extLst>
              <a:ext uri="{FF2B5EF4-FFF2-40B4-BE49-F238E27FC236}">
                <a16:creationId xmlns:a16="http://schemas.microsoft.com/office/drawing/2014/main" id="{B1D746F0-1DEE-FF75-477C-ADEF8F836C99}"/>
              </a:ext>
            </a:extLst>
          </p:cNvPr>
          <p:cNvPicPr>
            <a:picLocks noChangeAspect="1"/>
          </p:cNvPicPr>
          <p:nvPr userDrawn="1"/>
        </p:nvPicPr>
        <p:blipFill>
          <a:blip r:embed="rId18">
            <a:extLst>
              <a:ext uri="{28A0092B-C50C-407E-A947-70E740481C1C}">
                <a14:useLocalDpi xmlns:a14="http://schemas.microsoft.com/office/drawing/2010/main" val="0"/>
              </a:ext>
            </a:extLst>
          </a:blip>
          <a:srcRect/>
          <a:stretch>
            <a:fillRect/>
          </a:stretch>
        </p:blipFill>
        <p:spPr bwMode="auto">
          <a:xfrm>
            <a:off x="11310503" y="6526535"/>
            <a:ext cx="808202" cy="276046"/>
          </a:xfrm>
          <a:prstGeom prst="rect">
            <a:avLst/>
          </a:prstGeom>
          <a:noFill/>
          <a:ln>
            <a:noFill/>
          </a:ln>
        </p:spPr>
      </p:pic>
    </p:spTree>
  </p:cSld>
  <p:clrMap bg1="lt1" tx1="dk1" bg2="lt2" tx2="dk2" accent1="accent1" accent2="accent2" accent3="accent3" accent4="accent4" accent5="accent5" accent6="accent6" hlink="hlink" folHlink="folHlink"/>
  <p:sldLayoutIdLst>
    <p:sldLayoutId id="2147484143" r:id="rId1"/>
    <p:sldLayoutId id="2147484144" r:id="rId2"/>
    <p:sldLayoutId id="2147484145" r:id="rId3"/>
    <p:sldLayoutId id="2147484146" r:id="rId4"/>
    <p:sldLayoutId id="2147484147" r:id="rId5"/>
    <p:sldLayoutId id="2147484148" r:id="rId6"/>
    <p:sldLayoutId id="2147484149" r:id="rId7"/>
    <p:sldLayoutId id="2147484150" r:id="rId8"/>
    <p:sldLayoutId id="2147484151" r:id="rId9"/>
    <p:sldLayoutId id="2147484152" r:id="rId10"/>
    <p:sldLayoutId id="2147484153" r:id="rId11"/>
    <p:sldLayoutId id="2147484154" r:id="rId12"/>
    <p:sldLayoutId id="2147484155" r:id="rId13"/>
  </p:sldLayoutIdLst>
  <p:hf hdr="0" ftr="0" dt="0"/>
  <p:txStyles>
    <p:titleStyle>
      <a:lvl1pPr algn="ctr" rtl="0" eaLnBrk="1" fontAlgn="base" hangingPunct="1">
        <a:spcBef>
          <a:spcPct val="0"/>
        </a:spcBef>
        <a:spcAft>
          <a:spcPct val="0"/>
        </a:spcAft>
        <a:defRPr sz="3600">
          <a:solidFill>
            <a:srgbClr val="2F5597"/>
          </a:solidFill>
          <a:latin typeface="+mj-lt"/>
          <a:ea typeface="MS PGothic" panose="020B0600070205080204" pitchFamily="34" charset="-128"/>
          <a:cs typeface="ＭＳ Ｐゴシック" pitchFamily="-112" charset="-128"/>
        </a:defRPr>
      </a:lvl1pPr>
      <a:lvl2pPr algn="ctr" rtl="0" eaLnBrk="1" fontAlgn="base" hangingPunct="1">
        <a:spcBef>
          <a:spcPct val="0"/>
        </a:spcBef>
        <a:spcAft>
          <a:spcPct val="0"/>
        </a:spcAft>
        <a:defRPr sz="3600">
          <a:solidFill>
            <a:schemeClr val="tx2"/>
          </a:solidFill>
          <a:latin typeface="Verdana" pitchFamily="34" charset="0"/>
          <a:ea typeface="MS PGothic" panose="020B0600070205080204" pitchFamily="34" charset="-128"/>
          <a:cs typeface="ＭＳ Ｐゴシック" pitchFamily="-112" charset="-128"/>
        </a:defRPr>
      </a:lvl2pPr>
      <a:lvl3pPr algn="ctr" rtl="0" eaLnBrk="1" fontAlgn="base" hangingPunct="1">
        <a:spcBef>
          <a:spcPct val="0"/>
        </a:spcBef>
        <a:spcAft>
          <a:spcPct val="0"/>
        </a:spcAft>
        <a:defRPr sz="3600">
          <a:solidFill>
            <a:schemeClr val="tx2"/>
          </a:solidFill>
          <a:latin typeface="Verdana" pitchFamily="34" charset="0"/>
          <a:ea typeface="MS PGothic" panose="020B0600070205080204" pitchFamily="34" charset="-128"/>
          <a:cs typeface="ＭＳ Ｐゴシック" pitchFamily="-112" charset="-128"/>
        </a:defRPr>
      </a:lvl3pPr>
      <a:lvl4pPr algn="ctr" rtl="0" eaLnBrk="1" fontAlgn="base" hangingPunct="1">
        <a:spcBef>
          <a:spcPct val="0"/>
        </a:spcBef>
        <a:spcAft>
          <a:spcPct val="0"/>
        </a:spcAft>
        <a:defRPr sz="3600">
          <a:solidFill>
            <a:schemeClr val="tx2"/>
          </a:solidFill>
          <a:latin typeface="Verdana" pitchFamily="34" charset="0"/>
          <a:ea typeface="MS PGothic" panose="020B0600070205080204" pitchFamily="34" charset="-128"/>
          <a:cs typeface="ＭＳ Ｐゴシック" pitchFamily="-112" charset="-128"/>
        </a:defRPr>
      </a:lvl4pPr>
      <a:lvl5pPr algn="ctr" rtl="0" eaLnBrk="1" fontAlgn="base" hangingPunct="1">
        <a:spcBef>
          <a:spcPct val="0"/>
        </a:spcBef>
        <a:spcAft>
          <a:spcPct val="0"/>
        </a:spcAft>
        <a:defRPr sz="3600">
          <a:solidFill>
            <a:schemeClr val="tx2"/>
          </a:solidFill>
          <a:latin typeface="Verdana" pitchFamily="34" charset="0"/>
          <a:ea typeface="MS PGothic" panose="020B0600070205080204" pitchFamily="34" charset="-128"/>
          <a:cs typeface="ＭＳ Ｐゴシック" pitchFamily="-112" charset="-128"/>
        </a:defRPr>
      </a:lvl5pPr>
      <a:lvl6pPr marL="457200" algn="ctr" rtl="0" eaLnBrk="1" fontAlgn="base" hangingPunct="1">
        <a:spcBef>
          <a:spcPct val="0"/>
        </a:spcBef>
        <a:spcAft>
          <a:spcPct val="0"/>
        </a:spcAft>
        <a:defRPr sz="3600">
          <a:solidFill>
            <a:schemeClr val="tx2"/>
          </a:solidFill>
          <a:latin typeface="Verdana" pitchFamily="34" charset="0"/>
        </a:defRPr>
      </a:lvl6pPr>
      <a:lvl7pPr marL="914400" algn="ctr" rtl="0" eaLnBrk="1" fontAlgn="base" hangingPunct="1">
        <a:spcBef>
          <a:spcPct val="0"/>
        </a:spcBef>
        <a:spcAft>
          <a:spcPct val="0"/>
        </a:spcAft>
        <a:defRPr sz="3600">
          <a:solidFill>
            <a:schemeClr val="tx2"/>
          </a:solidFill>
          <a:latin typeface="Verdana" pitchFamily="34" charset="0"/>
        </a:defRPr>
      </a:lvl7pPr>
      <a:lvl8pPr marL="1371600" algn="ctr" rtl="0" eaLnBrk="1" fontAlgn="base" hangingPunct="1">
        <a:spcBef>
          <a:spcPct val="0"/>
        </a:spcBef>
        <a:spcAft>
          <a:spcPct val="0"/>
        </a:spcAft>
        <a:defRPr sz="3600">
          <a:solidFill>
            <a:schemeClr val="tx2"/>
          </a:solidFill>
          <a:latin typeface="Verdana" pitchFamily="34" charset="0"/>
        </a:defRPr>
      </a:lvl8pPr>
      <a:lvl9pPr marL="1828800" algn="ctr" rtl="0" eaLnBrk="1" fontAlgn="base" hangingPunct="1">
        <a:spcBef>
          <a:spcPct val="0"/>
        </a:spcBef>
        <a:spcAft>
          <a:spcPct val="0"/>
        </a:spcAft>
        <a:defRPr sz="3600">
          <a:solidFill>
            <a:schemeClr val="tx2"/>
          </a:solidFill>
          <a:latin typeface="Verdana" pitchFamily="34"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S PGothic" panose="020B0600070205080204" pitchFamily="34" charset="-128"/>
          <a:cs typeface="ＭＳ Ｐゴシック" pitchFamily="-112" charset="-128"/>
        </a:defRPr>
      </a:lvl1pPr>
      <a:lvl2pPr marL="742950" indent="-285750" algn="l" rtl="0" eaLnBrk="1" fontAlgn="base" hangingPunct="1">
        <a:spcBef>
          <a:spcPct val="20000"/>
        </a:spcBef>
        <a:spcAft>
          <a:spcPct val="0"/>
        </a:spcAft>
        <a:buChar char="–"/>
        <a:defRPr sz="2800">
          <a:solidFill>
            <a:schemeClr val="tx1"/>
          </a:solidFill>
          <a:latin typeface="+mn-lt"/>
          <a:ea typeface="MS PGothic" panose="020B0600070205080204" pitchFamily="34" charset="-128"/>
        </a:defRPr>
      </a:lvl2pPr>
      <a:lvl3pPr marL="1143000" indent="-228600" algn="l" rtl="0" eaLnBrk="1" fontAlgn="base" hangingPunct="1">
        <a:spcBef>
          <a:spcPct val="20000"/>
        </a:spcBef>
        <a:spcAft>
          <a:spcPct val="0"/>
        </a:spcAft>
        <a:buChar char="•"/>
        <a:defRPr sz="2400">
          <a:solidFill>
            <a:schemeClr val="tx1"/>
          </a:solidFill>
          <a:latin typeface="+mn-lt"/>
          <a:ea typeface="MS PGothic" panose="020B0600070205080204" pitchFamily="34" charset="-128"/>
        </a:defRPr>
      </a:lvl3pPr>
      <a:lvl4pPr marL="1600200" indent="-228600" algn="l" rtl="0" eaLnBrk="1" fontAlgn="base" hangingPunct="1">
        <a:spcBef>
          <a:spcPct val="20000"/>
        </a:spcBef>
        <a:spcAft>
          <a:spcPct val="0"/>
        </a:spcAft>
        <a:buChar char="•"/>
        <a:defRPr sz="2000">
          <a:solidFill>
            <a:schemeClr val="tx1"/>
          </a:solidFill>
          <a:latin typeface="+mn-lt"/>
          <a:ea typeface="MS PGothic" panose="020B0600070205080204" pitchFamily="34" charset="-128"/>
        </a:defRPr>
      </a:lvl4pPr>
      <a:lvl5pPr marL="2057400" indent="-228600" algn="l" rtl="0" eaLnBrk="1" fontAlgn="base" hangingPunct="1">
        <a:spcBef>
          <a:spcPct val="20000"/>
        </a:spcBef>
        <a:spcAft>
          <a:spcPct val="0"/>
        </a:spcAft>
        <a:buChar char="»"/>
        <a:defRPr sz="2000">
          <a:solidFill>
            <a:schemeClr val="tx1"/>
          </a:solidFill>
          <a:latin typeface="+mn-lt"/>
          <a:ea typeface="MS PGothic" panose="020B0600070205080204" pitchFamily="34" charset="-128"/>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33026A-A2AF-6151-9112-44E3AFB14F9D}"/>
              </a:ext>
            </a:extLst>
          </p:cNvPr>
          <p:cNvSpPr>
            <a:spLocks noGrp="1"/>
          </p:cNvSpPr>
          <p:nvPr>
            <p:ph type="ctrTitle"/>
          </p:nvPr>
        </p:nvSpPr>
        <p:spPr/>
        <p:txBody>
          <a:bodyPr/>
          <a:lstStyle/>
          <a:p>
            <a:r>
              <a:rPr lang="en" sz="4800" dirty="0"/>
              <a:t>“Ripped from the Headlines” </a:t>
            </a:r>
            <a:br>
              <a:rPr lang="en" sz="4800" dirty="0"/>
            </a:br>
            <a:r>
              <a:rPr lang="en" sz="4800" dirty="0"/>
              <a:t>Share Out</a:t>
            </a:r>
            <a:br>
              <a:rPr lang="en" sz="4800" dirty="0"/>
            </a:br>
            <a:br>
              <a:rPr lang="en" sz="4800" dirty="0"/>
            </a:br>
            <a:r>
              <a:rPr lang="en" sz="2800" dirty="0"/>
              <a:t>Date</a:t>
            </a:r>
            <a:endParaRPr lang="en-US" sz="2800" dirty="0"/>
          </a:p>
        </p:txBody>
      </p:sp>
      <p:sp>
        <p:nvSpPr>
          <p:cNvPr id="3" name="Subtitle 2">
            <a:extLst>
              <a:ext uri="{FF2B5EF4-FFF2-40B4-BE49-F238E27FC236}">
                <a16:creationId xmlns:a16="http://schemas.microsoft.com/office/drawing/2014/main" id="{90A7B3BC-E72C-C501-735D-04F3C219E24F}"/>
              </a:ext>
            </a:extLst>
          </p:cNvPr>
          <p:cNvSpPr>
            <a:spLocks noGrp="1"/>
          </p:cNvSpPr>
          <p:nvPr>
            <p:ph type="subTitle" idx="1"/>
          </p:nvPr>
        </p:nvSpPr>
        <p:spPr>
          <a:xfrm>
            <a:off x="593835" y="4901336"/>
            <a:ext cx="11225048" cy="1284003"/>
          </a:xfrm>
        </p:spPr>
        <p:txBody>
          <a:bodyPr/>
          <a:lstStyle/>
          <a:p>
            <a:r>
              <a:rPr lang="en-US" sz="1800" dirty="0"/>
              <a:t>Joan E. Hughes, The University of Texas at Austin </a:t>
            </a:r>
          </a:p>
        </p:txBody>
      </p:sp>
    </p:spTree>
    <p:extLst>
      <p:ext uri="{BB962C8B-B14F-4D97-AF65-F5344CB8AC3E}">
        <p14:creationId xmlns:p14="http://schemas.microsoft.com/office/powerpoint/2010/main" val="5458643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4"/>
        </a:solidFill>
        <a:effectLst/>
      </p:bgPr>
    </p:bg>
    <p:spTree>
      <p:nvGrpSpPr>
        <p:cNvPr id="1" name="">
          <a:extLst>
            <a:ext uri="{FF2B5EF4-FFF2-40B4-BE49-F238E27FC236}">
              <a16:creationId xmlns:a16="http://schemas.microsoft.com/office/drawing/2014/main" id="{B95781F3-E177-23A0-C438-DBD8716D1EB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524D2F-7EE3-7EF3-79E9-9A59CD69C069}"/>
              </a:ext>
            </a:extLst>
          </p:cNvPr>
          <p:cNvSpPr>
            <a:spLocks noGrp="1"/>
          </p:cNvSpPr>
          <p:nvPr>
            <p:ph type="title"/>
          </p:nvPr>
        </p:nvSpPr>
        <p:spPr/>
        <p:txBody>
          <a:bodyPr/>
          <a:lstStyle/>
          <a:p>
            <a:r>
              <a:rPr lang="en" dirty="0"/>
              <a:t>Instructions</a:t>
            </a:r>
            <a:endParaRPr lang="en-US" dirty="0"/>
          </a:p>
        </p:txBody>
      </p:sp>
      <p:sp>
        <p:nvSpPr>
          <p:cNvPr id="3" name="Content Placeholder 2">
            <a:extLst>
              <a:ext uri="{FF2B5EF4-FFF2-40B4-BE49-F238E27FC236}">
                <a16:creationId xmlns:a16="http://schemas.microsoft.com/office/drawing/2014/main" id="{DBB03C50-FA28-21DC-6EB5-A5BA95D338C1}"/>
              </a:ext>
            </a:extLst>
          </p:cNvPr>
          <p:cNvSpPr>
            <a:spLocks noGrp="1"/>
          </p:cNvSpPr>
          <p:nvPr>
            <p:ph idx="1"/>
          </p:nvPr>
        </p:nvSpPr>
        <p:spPr>
          <a:xfrm>
            <a:off x="143219" y="1200840"/>
            <a:ext cx="11909233" cy="4925324"/>
          </a:xfrm>
        </p:spPr>
        <p:txBody>
          <a:bodyPr/>
          <a:lstStyle/>
          <a:p>
            <a:pPr marL="457200" lvl="0">
              <a:spcBef>
                <a:spcPts val="0"/>
              </a:spcBef>
              <a:spcAft>
                <a:spcPts val="0"/>
              </a:spcAft>
              <a:buSzPts val="1800"/>
              <a:buChar char="●"/>
            </a:pPr>
            <a:r>
              <a:rPr lang="en-US" sz="2800" dirty="0"/>
              <a:t>You have 4 template slides to use for your presentation</a:t>
            </a:r>
          </a:p>
          <a:p>
            <a:pPr marL="914400" lvl="1" indent="-317500">
              <a:spcBef>
                <a:spcPts val="0"/>
              </a:spcBef>
              <a:spcAft>
                <a:spcPts val="0"/>
              </a:spcAft>
              <a:buSzPts val="1400"/>
              <a:buChar char="○"/>
            </a:pPr>
            <a:r>
              <a:rPr lang="en-US" sz="2400" dirty="0"/>
              <a:t>You may use animation features to cycle through content - be sure you test it if using</a:t>
            </a:r>
          </a:p>
          <a:p>
            <a:pPr marL="457200" lvl="0">
              <a:spcBef>
                <a:spcPts val="0"/>
              </a:spcBef>
              <a:spcAft>
                <a:spcPts val="0"/>
              </a:spcAft>
              <a:buSzPts val="1800"/>
              <a:buChar char="●"/>
            </a:pPr>
            <a:r>
              <a:rPr lang="en-US" sz="2800" dirty="0"/>
              <a:t>In this slide deck, there is one set of the 4 template slides. </a:t>
            </a:r>
          </a:p>
          <a:p>
            <a:pPr marL="457200" lvl="0">
              <a:spcBef>
                <a:spcPts val="0"/>
              </a:spcBef>
              <a:spcAft>
                <a:spcPts val="0"/>
              </a:spcAft>
              <a:buSzPts val="1800"/>
              <a:buChar char="●"/>
            </a:pPr>
            <a:r>
              <a:rPr lang="en-US" sz="2800" dirty="0"/>
              <a:t>You can copy these slides and create them elsewhere OR you can just copy a set and paste them in this deck and create them here.</a:t>
            </a:r>
          </a:p>
          <a:p>
            <a:pPr marL="457200" lvl="0">
              <a:spcBef>
                <a:spcPts val="0"/>
              </a:spcBef>
              <a:spcAft>
                <a:spcPts val="0"/>
              </a:spcAft>
              <a:buSzPts val="1800"/>
              <a:buChar char="●"/>
            </a:pPr>
            <a:r>
              <a:rPr lang="en-US" sz="2800" dirty="0"/>
              <a:t>No matter what approach you take, your 4 slides should be located in </a:t>
            </a:r>
            <a:r>
              <a:rPr lang="en-US" sz="2800" u="sng" dirty="0"/>
              <a:t>THIS</a:t>
            </a:r>
            <a:r>
              <a:rPr lang="en-US" sz="2800" dirty="0"/>
              <a:t> </a:t>
            </a:r>
            <a:r>
              <a:rPr lang="en-US" sz="2800" u="sng" dirty="0"/>
              <a:t>slide deck</a:t>
            </a:r>
            <a:r>
              <a:rPr lang="en-US" sz="2800" dirty="0"/>
              <a:t> by the morning of your presentation, so I can check through them. </a:t>
            </a:r>
          </a:p>
          <a:p>
            <a:pPr marL="914400" lvl="1" indent="-317500">
              <a:spcBef>
                <a:spcPts val="0"/>
              </a:spcBef>
              <a:spcAft>
                <a:spcPts val="0"/>
              </a:spcAft>
              <a:buSzPts val="1400"/>
              <a:buChar char="○"/>
            </a:pPr>
            <a:r>
              <a:rPr lang="en-US" sz="2400" dirty="0"/>
              <a:t>You can change the background color of your set of 4 slides to be a light color to distinguish them from other students’ slides.</a:t>
            </a:r>
          </a:p>
          <a:p>
            <a:pPr marL="457200" lvl="0">
              <a:spcBef>
                <a:spcPts val="0"/>
              </a:spcBef>
              <a:spcAft>
                <a:spcPts val="0"/>
              </a:spcAft>
              <a:buSzPts val="1800"/>
              <a:buChar char="●"/>
            </a:pPr>
            <a:r>
              <a:rPr lang="en-US" sz="2800" dirty="0"/>
              <a:t>Let me know if you have questions</a:t>
            </a:r>
          </a:p>
          <a:p>
            <a:endParaRPr lang="en-US" dirty="0"/>
          </a:p>
          <a:p>
            <a:endParaRPr lang="en-US" dirty="0"/>
          </a:p>
        </p:txBody>
      </p:sp>
    </p:spTree>
    <p:extLst>
      <p:ext uri="{BB962C8B-B14F-4D97-AF65-F5344CB8AC3E}">
        <p14:creationId xmlns:p14="http://schemas.microsoft.com/office/powerpoint/2010/main" val="4672726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4"/>
        </a:solidFill>
        <a:effectLst/>
      </p:bgPr>
    </p:bg>
    <p:spTree>
      <p:nvGrpSpPr>
        <p:cNvPr id="1" name="">
          <a:extLst>
            <a:ext uri="{FF2B5EF4-FFF2-40B4-BE49-F238E27FC236}">
              <a16:creationId xmlns:a16="http://schemas.microsoft.com/office/drawing/2014/main" id="{0CB54A5E-9D97-8BBE-9796-1E284050EC3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BEB6C6-2EFC-E256-949D-3C25268D9DA3}"/>
              </a:ext>
            </a:extLst>
          </p:cNvPr>
          <p:cNvSpPr>
            <a:spLocks noGrp="1"/>
          </p:cNvSpPr>
          <p:nvPr>
            <p:ph type="title"/>
          </p:nvPr>
        </p:nvSpPr>
        <p:spPr/>
        <p:txBody>
          <a:bodyPr/>
          <a:lstStyle/>
          <a:p>
            <a:r>
              <a:rPr lang="en" dirty="0"/>
              <a:t>Instructions, Cont.</a:t>
            </a:r>
            <a:endParaRPr lang="en-US" dirty="0"/>
          </a:p>
        </p:txBody>
      </p:sp>
      <p:sp>
        <p:nvSpPr>
          <p:cNvPr id="3" name="Content Placeholder 2">
            <a:extLst>
              <a:ext uri="{FF2B5EF4-FFF2-40B4-BE49-F238E27FC236}">
                <a16:creationId xmlns:a16="http://schemas.microsoft.com/office/drawing/2014/main" id="{B4C33A2C-587F-B87A-69C5-4FD81D2A8F9C}"/>
              </a:ext>
            </a:extLst>
          </p:cNvPr>
          <p:cNvSpPr>
            <a:spLocks noGrp="1"/>
          </p:cNvSpPr>
          <p:nvPr>
            <p:ph idx="1"/>
          </p:nvPr>
        </p:nvSpPr>
        <p:spPr>
          <a:xfrm>
            <a:off x="143219" y="1761564"/>
            <a:ext cx="11909233" cy="4364599"/>
          </a:xfrm>
        </p:spPr>
        <p:txBody>
          <a:bodyPr/>
          <a:lstStyle/>
          <a:p>
            <a:pPr marL="114300" lvl="0" indent="0" algn="ctr">
              <a:spcBef>
                <a:spcPts val="0"/>
              </a:spcBef>
              <a:spcAft>
                <a:spcPts val="0"/>
              </a:spcAft>
              <a:buSzPts val="1800"/>
              <a:buNone/>
            </a:pPr>
            <a:r>
              <a:rPr lang="en" dirty="0"/>
              <a:t>The next 4 slides are template slides. Copy them, paste elsewhere (down below or in other deck to create) but make sure they are back here for the presentations</a:t>
            </a:r>
            <a:endParaRPr lang="en-US" dirty="0"/>
          </a:p>
          <a:p>
            <a:endParaRPr lang="en-US" dirty="0"/>
          </a:p>
        </p:txBody>
      </p:sp>
      <p:cxnSp>
        <p:nvCxnSpPr>
          <p:cNvPr id="4" name="Google Shape;67;p15">
            <a:extLst>
              <a:ext uri="{FF2B5EF4-FFF2-40B4-BE49-F238E27FC236}">
                <a16:creationId xmlns:a16="http://schemas.microsoft.com/office/drawing/2014/main" id="{8225C6BC-2F01-0055-AC2A-46B7A3F9FD08}"/>
              </a:ext>
            </a:extLst>
          </p:cNvPr>
          <p:cNvCxnSpPr>
            <a:cxnSpLocks/>
          </p:cNvCxnSpPr>
          <p:nvPr/>
        </p:nvCxnSpPr>
        <p:spPr>
          <a:xfrm>
            <a:off x="6117871" y="3845859"/>
            <a:ext cx="0" cy="2280304"/>
          </a:xfrm>
          <a:prstGeom prst="straightConnector1">
            <a:avLst/>
          </a:prstGeom>
          <a:noFill/>
          <a:ln w="76200" cap="flat" cmpd="sng">
            <a:solidFill>
              <a:schemeClr val="dk2"/>
            </a:solidFill>
            <a:prstDash val="solid"/>
            <a:round/>
            <a:headEnd type="none" w="med" len="med"/>
            <a:tailEnd type="triangle" w="med" len="med"/>
          </a:ln>
        </p:spPr>
      </p:cxnSp>
    </p:spTree>
    <p:extLst>
      <p:ext uri="{BB962C8B-B14F-4D97-AF65-F5344CB8AC3E}">
        <p14:creationId xmlns:p14="http://schemas.microsoft.com/office/powerpoint/2010/main" val="32038224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29D0FF-7A0F-B54B-DF8D-D02F7FDC22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C80E58A-7BEA-7E41-E250-64BEF2A08566}"/>
              </a:ext>
            </a:extLst>
          </p:cNvPr>
          <p:cNvSpPr>
            <a:spLocks noGrp="1"/>
          </p:cNvSpPr>
          <p:nvPr>
            <p:ph type="title"/>
          </p:nvPr>
        </p:nvSpPr>
        <p:spPr/>
        <p:txBody>
          <a:bodyPr/>
          <a:lstStyle/>
          <a:p>
            <a:r>
              <a:rPr lang="en" sz="5200" dirty="0"/>
              <a:t>Title</a:t>
            </a:r>
            <a:endParaRPr lang="en-US" sz="5200" dirty="0"/>
          </a:p>
        </p:txBody>
      </p:sp>
      <p:sp>
        <p:nvSpPr>
          <p:cNvPr id="3" name="Content Placeholder 2">
            <a:extLst>
              <a:ext uri="{FF2B5EF4-FFF2-40B4-BE49-F238E27FC236}">
                <a16:creationId xmlns:a16="http://schemas.microsoft.com/office/drawing/2014/main" id="{D9E3AF21-2737-54B0-06C0-EC61EDA6F856}"/>
              </a:ext>
            </a:extLst>
          </p:cNvPr>
          <p:cNvSpPr>
            <a:spLocks noGrp="1"/>
          </p:cNvSpPr>
          <p:nvPr>
            <p:ph idx="1"/>
          </p:nvPr>
        </p:nvSpPr>
        <p:spPr>
          <a:xfrm>
            <a:off x="141383" y="2672907"/>
            <a:ext cx="11909233" cy="712695"/>
          </a:xfrm>
        </p:spPr>
        <p:txBody>
          <a:bodyPr/>
          <a:lstStyle/>
          <a:p>
            <a:pPr marL="0" lvl="0" indent="0" algn="ctr">
              <a:spcBef>
                <a:spcPts val="0"/>
              </a:spcBef>
              <a:spcAft>
                <a:spcPts val="0"/>
              </a:spcAft>
              <a:buNone/>
            </a:pPr>
            <a:r>
              <a:rPr lang="en-US" dirty="0"/>
              <a:t>Name (Presenter’s Name)</a:t>
            </a:r>
          </a:p>
          <a:p>
            <a:pPr marL="0" indent="0">
              <a:buNone/>
            </a:pPr>
            <a:endParaRPr lang="en-US" dirty="0"/>
          </a:p>
        </p:txBody>
      </p:sp>
      <p:sp>
        <p:nvSpPr>
          <p:cNvPr id="5" name="Content Placeholder 2">
            <a:extLst>
              <a:ext uri="{FF2B5EF4-FFF2-40B4-BE49-F238E27FC236}">
                <a16:creationId xmlns:a16="http://schemas.microsoft.com/office/drawing/2014/main" id="{67B077FB-D7DC-4FE3-0D14-1222150625D7}"/>
              </a:ext>
            </a:extLst>
          </p:cNvPr>
          <p:cNvSpPr txBox="1">
            <a:spLocks/>
          </p:cNvSpPr>
          <p:nvPr/>
        </p:nvSpPr>
        <p:spPr bwMode="auto">
          <a:xfrm>
            <a:off x="90583" y="4185093"/>
            <a:ext cx="11909233" cy="7126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S PGothic" panose="020B0600070205080204" pitchFamily="34" charset="-128"/>
                <a:cs typeface="ＭＳ Ｐゴシック" pitchFamily="-112" charset="-128"/>
              </a:defRPr>
            </a:lvl1pPr>
            <a:lvl2pPr marL="742950" indent="-285750" algn="l" rtl="0" eaLnBrk="1" fontAlgn="base" hangingPunct="1">
              <a:spcBef>
                <a:spcPct val="20000"/>
              </a:spcBef>
              <a:spcAft>
                <a:spcPct val="0"/>
              </a:spcAft>
              <a:buChar char="–"/>
              <a:defRPr sz="2800">
                <a:solidFill>
                  <a:schemeClr val="tx1"/>
                </a:solidFill>
                <a:latin typeface="+mn-lt"/>
                <a:ea typeface="MS PGothic" panose="020B0600070205080204" pitchFamily="34" charset="-128"/>
              </a:defRPr>
            </a:lvl2pPr>
            <a:lvl3pPr marL="1143000" indent="-228600" algn="l" rtl="0" eaLnBrk="1" fontAlgn="base" hangingPunct="1">
              <a:spcBef>
                <a:spcPct val="20000"/>
              </a:spcBef>
              <a:spcAft>
                <a:spcPct val="0"/>
              </a:spcAft>
              <a:buChar char="•"/>
              <a:defRPr sz="2400">
                <a:solidFill>
                  <a:schemeClr val="tx1"/>
                </a:solidFill>
                <a:latin typeface="+mn-lt"/>
                <a:ea typeface="MS PGothic" panose="020B0600070205080204" pitchFamily="34" charset="-128"/>
              </a:defRPr>
            </a:lvl3pPr>
            <a:lvl4pPr marL="1600200" indent="-228600" algn="l" rtl="0" eaLnBrk="1" fontAlgn="base" hangingPunct="1">
              <a:spcBef>
                <a:spcPct val="20000"/>
              </a:spcBef>
              <a:spcAft>
                <a:spcPct val="0"/>
              </a:spcAft>
              <a:buChar char="•"/>
              <a:defRPr sz="2000">
                <a:solidFill>
                  <a:schemeClr val="tx1"/>
                </a:solidFill>
                <a:latin typeface="+mn-lt"/>
                <a:ea typeface="MS PGothic" panose="020B0600070205080204" pitchFamily="34" charset="-128"/>
              </a:defRPr>
            </a:lvl4pPr>
            <a:lvl5pPr marL="2057400" indent="-228600" algn="l" rtl="0" eaLnBrk="1" fontAlgn="base" hangingPunct="1">
              <a:spcBef>
                <a:spcPct val="20000"/>
              </a:spcBef>
              <a:spcAft>
                <a:spcPct val="0"/>
              </a:spcAft>
              <a:buChar char="»"/>
              <a:defRPr sz="2000">
                <a:solidFill>
                  <a:schemeClr val="tx1"/>
                </a:solidFill>
                <a:latin typeface="+mn-lt"/>
                <a:ea typeface="MS PGothic" panose="020B0600070205080204" pitchFamily="34" charset="-128"/>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0" indent="0" algn="ctr">
              <a:spcBef>
                <a:spcPts val="0"/>
              </a:spcBef>
              <a:spcAft>
                <a:spcPts val="0"/>
              </a:spcAft>
              <a:buFontTx/>
              <a:buNone/>
            </a:pPr>
            <a:r>
              <a:rPr lang="en-US" kern="0" dirty="0"/>
              <a:t>APA-formatted Reference</a:t>
            </a:r>
          </a:p>
          <a:p>
            <a:pPr marL="0" indent="0">
              <a:buFontTx/>
              <a:buNone/>
            </a:pPr>
            <a:endParaRPr lang="en-US" kern="0" dirty="0"/>
          </a:p>
        </p:txBody>
      </p:sp>
      <p:sp>
        <p:nvSpPr>
          <p:cNvPr id="7" name="Google Shape;74;p16">
            <a:extLst>
              <a:ext uri="{FF2B5EF4-FFF2-40B4-BE49-F238E27FC236}">
                <a16:creationId xmlns:a16="http://schemas.microsoft.com/office/drawing/2014/main" id="{F6EAC8B0-0C21-995D-827F-72B41D112C9F}"/>
              </a:ext>
            </a:extLst>
          </p:cNvPr>
          <p:cNvSpPr txBox="1"/>
          <p:nvPr/>
        </p:nvSpPr>
        <p:spPr>
          <a:xfrm>
            <a:off x="90583" y="5697279"/>
            <a:ext cx="4920000" cy="553968"/>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dirty="0">
                <a:latin typeface="+mn-lt"/>
              </a:rPr>
              <a:t>Hot Link to article</a:t>
            </a:r>
            <a:endParaRPr dirty="0">
              <a:latin typeface="+mn-lt"/>
            </a:endParaRPr>
          </a:p>
        </p:txBody>
      </p:sp>
    </p:spTree>
    <p:extLst>
      <p:ext uri="{BB962C8B-B14F-4D97-AF65-F5344CB8AC3E}">
        <p14:creationId xmlns:p14="http://schemas.microsoft.com/office/powerpoint/2010/main" val="30628989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32D711-91C5-7AB8-C12F-388F711765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4D2F117-5861-AF4D-0E74-D55CB114AFA4}"/>
              </a:ext>
            </a:extLst>
          </p:cNvPr>
          <p:cNvSpPr>
            <a:spLocks noGrp="1"/>
          </p:cNvSpPr>
          <p:nvPr>
            <p:ph type="title"/>
          </p:nvPr>
        </p:nvSpPr>
        <p:spPr/>
        <p:txBody>
          <a:bodyPr/>
          <a:lstStyle/>
          <a:p>
            <a:r>
              <a:rPr lang="en" sz="5200" dirty="0"/>
              <a:t>Summary</a:t>
            </a:r>
            <a:endParaRPr lang="en-US" sz="5200" dirty="0"/>
          </a:p>
        </p:txBody>
      </p:sp>
      <p:sp>
        <p:nvSpPr>
          <p:cNvPr id="3" name="Content Placeholder 2">
            <a:extLst>
              <a:ext uri="{FF2B5EF4-FFF2-40B4-BE49-F238E27FC236}">
                <a16:creationId xmlns:a16="http://schemas.microsoft.com/office/drawing/2014/main" id="{E55B188C-7AED-B3A2-EB08-D1FCD1199573}"/>
              </a:ext>
            </a:extLst>
          </p:cNvPr>
          <p:cNvSpPr>
            <a:spLocks noGrp="1"/>
          </p:cNvSpPr>
          <p:nvPr>
            <p:ph idx="1"/>
          </p:nvPr>
        </p:nvSpPr>
        <p:spPr>
          <a:xfrm>
            <a:off x="141383" y="2672907"/>
            <a:ext cx="11909233" cy="712695"/>
          </a:xfrm>
        </p:spPr>
        <p:txBody>
          <a:bodyPr/>
          <a:lstStyle/>
          <a:p>
            <a:pPr marL="0" lvl="0" indent="0">
              <a:spcBef>
                <a:spcPts val="0"/>
              </a:spcBef>
              <a:spcAft>
                <a:spcPts val="1200"/>
              </a:spcAft>
              <a:buNone/>
            </a:pPr>
            <a:r>
              <a:rPr lang="en-US" dirty="0"/>
              <a:t>Add pictures, text, tables graphics to illustrate/highlight important aspects of the story in the news media source as you orally summarize </a:t>
            </a:r>
          </a:p>
          <a:p>
            <a:pPr marL="0" indent="0">
              <a:buNone/>
            </a:pPr>
            <a:endParaRPr lang="en-US" dirty="0"/>
          </a:p>
        </p:txBody>
      </p:sp>
    </p:spTree>
    <p:extLst>
      <p:ext uri="{BB962C8B-B14F-4D97-AF65-F5344CB8AC3E}">
        <p14:creationId xmlns:p14="http://schemas.microsoft.com/office/powerpoint/2010/main" val="30850343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B3280E-3329-7B41-6761-D5444B17C85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D67CD74-53FF-F0C0-0223-1DF9C4F9DF16}"/>
              </a:ext>
            </a:extLst>
          </p:cNvPr>
          <p:cNvSpPr>
            <a:spLocks noGrp="1"/>
          </p:cNvSpPr>
          <p:nvPr>
            <p:ph type="title"/>
          </p:nvPr>
        </p:nvSpPr>
        <p:spPr/>
        <p:txBody>
          <a:bodyPr/>
          <a:lstStyle/>
          <a:p>
            <a:r>
              <a:rPr lang="en" sz="5200" dirty="0"/>
              <a:t>Key Topic List</a:t>
            </a:r>
            <a:endParaRPr lang="en-US" sz="5200" dirty="0"/>
          </a:p>
        </p:txBody>
      </p:sp>
      <p:sp>
        <p:nvSpPr>
          <p:cNvPr id="3" name="Content Placeholder 2">
            <a:extLst>
              <a:ext uri="{FF2B5EF4-FFF2-40B4-BE49-F238E27FC236}">
                <a16:creationId xmlns:a16="http://schemas.microsoft.com/office/drawing/2014/main" id="{692619FF-B29E-E18D-A1AA-23506F780BA6}"/>
              </a:ext>
            </a:extLst>
          </p:cNvPr>
          <p:cNvSpPr>
            <a:spLocks noGrp="1"/>
          </p:cNvSpPr>
          <p:nvPr>
            <p:ph idx="1"/>
          </p:nvPr>
        </p:nvSpPr>
        <p:spPr>
          <a:xfrm>
            <a:off x="141383" y="2672907"/>
            <a:ext cx="11909233" cy="712695"/>
          </a:xfrm>
        </p:spPr>
        <p:txBody>
          <a:bodyPr/>
          <a:lstStyle/>
          <a:p>
            <a:pPr marL="457200" lvl="0">
              <a:spcBef>
                <a:spcPts val="0"/>
              </a:spcBef>
              <a:spcAft>
                <a:spcPts val="0"/>
              </a:spcAft>
              <a:buSzPts val="1800"/>
              <a:buChar char="●"/>
            </a:pPr>
            <a:r>
              <a:rPr lang="en-US" dirty="0"/>
              <a:t>Summarize the article by listing the topics that are linked to this news media source. These could be simply key words or short phrases (akin to what you might use as search terms if conducting searches for more information)</a:t>
            </a:r>
          </a:p>
          <a:p>
            <a:pPr marL="0" indent="0">
              <a:buNone/>
            </a:pPr>
            <a:endParaRPr lang="en-US" dirty="0"/>
          </a:p>
        </p:txBody>
      </p:sp>
    </p:spTree>
    <p:extLst>
      <p:ext uri="{BB962C8B-B14F-4D97-AF65-F5344CB8AC3E}">
        <p14:creationId xmlns:p14="http://schemas.microsoft.com/office/powerpoint/2010/main" val="26500775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8B4125-1F7A-CB26-9AB5-A457002A4A8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55D055-1373-7C2E-C255-1A61D747D7C1}"/>
              </a:ext>
            </a:extLst>
          </p:cNvPr>
          <p:cNvSpPr>
            <a:spLocks noGrp="1"/>
          </p:cNvSpPr>
          <p:nvPr>
            <p:ph type="title"/>
          </p:nvPr>
        </p:nvSpPr>
        <p:spPr>
          <a:xfrm>
            <a:off x="948765" y="758732"/>
            <a:ext cx="10058400" cy="1143000"/>
          </a:xfrm>
        </p:spPr>
        <p:txBody>
          <a:bodyPr/>
          <a:lstStyle/>
          <a:p>
            <a:r>
              <a:rPr lang="en" sz="5400" dirty="0"/>
              <a:t>Questions this source spurs about youth, technology &amp; society or education</a:t>
            </a:r>
            <a:endParaRPr lang="en-US" sz="5200" dirty="0"/>
          </a:p>
        </p:txBody>
      </p:sp>
      <p:sp>
        <p:nvSpPr>
          <p:cNvPr id="3" name="Content Placeholder 2">
            <a:extLst>
              <a:ext uri="{FF2B5EF4-FFF2-40B4-BE49-F238E27FC236}">
                <a16:creationId xmlns:a16="http://schemas.microsoft.com/office/drawing/2014/main" id="{D3B6057B-01C0-3D9F-F4E3-0CD6514A12A2}"/>
              </a:ext>
            </a:extLst>
          </p:cNvPr>
          <p:cNvSpPr>
            <a:spLocks noGrp="1"/>
          </p:cNvSpPr>
          <p:nvPr>
            <p:ph idx="1"/>
          </p:nvPr>
        </p:nvSpPr>
        <p:spPr>
          <a:xfrm>
            <a:off x="141383" y="3429000"/>
            <a:ext cx="11909233" cy="712695"/>
          </a:xfrm>
        </p:spPr>
        <p:txBody>
          <a:bodyPr/>
          <a:lstStyle/>
          <a:p>
            <a:pPr marL="457200" lvl="0">
              <a:spcBef>
                <a:spcPts val="0"/>
              </a:spcBef>
              <a:spcAft>
                <a:spcPts val="0"/>
              </a:spcAft>
              <a:buSzPts val="1800"/>
              <a:buChar char="●"/>
            </a:pPr>
            <a:r>
              <a:rPr lang="en-US" dirty="0"/>
              <a:t>List questions that this article investigated AND </a:t>
            </a:r>
          </a:p>
          <a:p>
            <a:pPr marL="457200" lvl="0">
              <a:spcBef>
                <a:spcPts val="0"/>
              </a:spcBef>
              <a:spcAft>
                <a:spcPts val="0"/>
              </a:spcAft>
              <a:buSzPts val="1800"/>
              <a:buChar char="●"/>
            </a:pPr>
            <a:r>
              <a:rPr lang="en-US" dirty="0"/>
              <a:t>List new questions that you are left with about this topic that relate but might be slightly different/new avenue of inquiry</a:t>
            </a:r>
          </a:p>
          <a:p>
            <a:pPr marL="0" indent="0">
              <a:buNone/>
            </a:pPr>
            <a:endParaRPr lang="en-US" dirty="0"/>
          </a:p>
        </p:txBody>
      </p:sp>
    </p:spTree>
    <p:extLst>
      <p:ext uri="{BB962C8B-B14F-4D97-AF65-F5344CB8AC3E}">
        <p14:creationId xmlns:p14="http://schemas.microsoft.com/office/powerpoint/2010/main" val="3470773756"/>
      </p:ext>
    </p:extLst>
  </p:cSld>
  <p:clrMapOvr>
    <a:masterClrMapping/>
  </p:clrMapOvr>
</p:sld>
</file>

<file path=ppt/theme/theme1.xml><?xml version="1.0" encoding="utf-8"?>
<a:theme xmlns:a="http://schemas.openxmlformats.org/drawingml/2006/main" name="Default Design">
  <a:themeElements>
    <a:clrScheme name="JTILT">
      <a:dk1>
        <a:srgbClr val="000000"/>
      </a:dk1>
      <a:lt1>
        <a:srgbClr val="FFFFFF"/>
      </a:lt1>
      <a:dk2>
        <a:srgbClr val="000000"/>
      </a:dk2>
      <a:lt2>
        <a:srgbClr val="808080"/>
      </a:lt2>
      <a:accent1>
        <a:srgbClr val="B8E08C"/>
      </a:accent1>
      <a:accent2>
        <a:srgbClr val="2F5597"/>
      </a:accent2>
      <a:accent3>
        <a:srgbClr val="FFFFFF"/>
      </a:accent3>
      <a:accent4>
        <a:srgbClr val="FFF2CC"/>
      </a:accent4>
      <a:accent5>
        <a:srgbClr val="FFE599"/>
      </a:accent5>
      <a:accent6>
        <a:srgbClr val="000000"/>
      </a:accent6>
      <a:hlink>
        <a:srgbClr val="2F5597"/>
      </a:hlink>
      <a:folHlink>
        <a:srgbClr val="2F5597"/>
      </a:folHlink>
    </a:clrScheme>
    <a:fontScheme name="JTILT">
      <a:majorFont>
        <a:latin typeface="Roboto Black"/>
        <a:ea typeface=""/>
        <a:cs typeface=""/>
      </a:majorFont>
      <a:minorFont>
        <a:latin typeface="Roboto"/>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00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JTILTPresentation-Template" id="{AB281015-E3EF-4CA4-ACFF-7A0CCAB593D3}" vid="{736C4559-1246-4482-B1DD-9EFED0333CF4}"/>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JTILTPresentation-Template-OTH</Template>
  <TotalTime>35</TotalTime>
  <Words>319</Words>
  <Application>Microsoft Office PowerPoint</Application>
  <PresentationFormat>Widescreen</PresentationFormat>
  <Paragraphs>23</Paragraphs>
  <Slides>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Comic Sans MS</vt:lpstr>
      <vt:lpstr>Roboto</vt:lpstr>
      <vt:lpstr>Roboto Black</vt:lpstr>
      <vt:lpstr>Times New Roman</vt:lpstr>
      <vt:lpstr>Verdana</vt:lpstr>
      <vt:lpstr>Default Design</vt:lpstr>
      <vt:lpstr>“Ripped from the Headlines”  Share Out  Date</vt:lpstr>
      <vt:lpstr>Instructions</vt:lpstr>
      <vt:lpstr>Instructions, Cont.</vt:lpstr>
      <vt:lpstr>Title</vt:lpstr>
      <vt:lpstr>Summary</vt:lpstr>
      <vt:lpstr>Key Topic List</vt:lpstr>
      <vt:lpstr>Questions this source spurs about youth, technology &amp; society or education</vt:lpstr>
    </vt:vector>
  </TitlesOfParts>
  <Company>The University of Memphis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Integrating Instructional Software into Teaching and Learning</dc:subject>
  <dc:creator>Craig Erschel Shepherd (cshphrd2)</dc:creator>
  <cp:lastModifiedBy>Craig Erschel Shepherd (cshphrd2)</cp:lastModifiedBy>
  <cp:revision>9</cp:revision>
  <dcterms:created xsi:type="dcterms:W3CDTF">2024-09-10T15:41:43Z</dcterms:created>
  <dcterms:modified xsi:type="dcterms:W3CDTF">2025-12-05T16:59:02Z</dcterms:modified>
</cp:coreProperties>
</file>