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4.jpg" ContentType="image/jpg"/>
  <Override PartName="/ppt/media/image16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57" r:id="rId15"/>
    <p:sldId id="258" r:id="rId16"/>
    <p:sldId id="259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0B783C-CE66-43CC-A1F2-AE7C6EE4B6EF}">
          <p14:sldIdLst>
            <p14:sldId id="256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2"/>
          </p14:sldIdLst>
        </p14:section>
        <p14:section name="Presentation Contents" id="{4AABBEC6-4A8C-4A7F-A749-6BED348544CB}">
          <p14:sldIdLst>
            <p14:sldId id="257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08C"/>
    <a:srgbClr val="2F5597"/>
    <a:srgbClr val="595959"/>
    <a:srgbClr val="FF0000"/>
    <a:srgbClr val="CC9900"/>
    <a:srgbClr val="663300"/>
    <a:srgbClr val="006600"/>
    <a:srgbClr val="990000"/>
    <a:srgbClr val="00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23" autoAdjust="0"/>
    <p:restoredTop sz="91329" autoAdjust="0"/>
  </p:normalViewPr>
  <p:slideViewPr>
    <p:cSldViewPr snapToGrid="0" showGuides="1">
      <p:cViewPr>
        <p:scale>
          <a:sx n="83" d="100"/>
          <a:sy n="83" d="100"/>
        </p:scale>
        <p:origin x="216" y="35"/>
      </p:cViewPr>
      <p:guideLst>
        <p:guide orient="horz" pos="4319"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C54D9C12-C77C-44B5-A4B6-550B204C29C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9794E248-9E8C-443A-A5ED-3F797AF9CC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2" name="Rectangle 4">
            <a:extLst>
              <a:ext uri="{FF2B5EF4-FFF2-40B4-BE49-F238E27FC236}">
                <a16:creationId xmlns:a16="http://schemas.microsoft.com/office/drawing/2014/main" id="{3F807E8F-6973-4907-A2A9-0016C1976F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id="{BE14ACE5-F3A1-44D5-A056-A5EADFD2C8D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2B9D48F8-701B-40D8-B658-5D61D9E7BD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54A6B60-46F5-44FD-91EA-C6001B68C5E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3195FFD-7637-4C12-9641-4DC81A95556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7B94D00D-C45E-44AC-BBC9-BB7161F66FA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E8C99408-3AA3-49C2-A275-BEB167CA671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E1259C95-AE49-459E-B2EE-D26ED3BBEBD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71ED5B40-1D5B-4B3A-8EE7-056D8C9833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4B22A6BE-9336-4166-AE8C-1C58964F57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400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521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7634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57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7388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4875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807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039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2764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6861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47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343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6403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688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creativecommons.org/licenses/by-nc-sa/4.0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journals.uwyo.edu/index.php/jtilt/index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>
            <a:extLst>
              <a:ext uri="{FF2B5EF4-FFF2-40B4-BE49-F238E27FC236}">
                <a16:creationId xmlns:a16="http://schemas.microsoft.com/office/drawing/2014/main" id="{C8C1C049-F093-489D-90F9-FF3503ADD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274638"/>
            <a:ext cx="1005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0270379C-98BA-456F-9A8F-BAB630A6F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1DB6455-0209-2065-F6CC-30EB98328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195" y="6437165"/>
            <a:ext cx="12186805" cy="0"/>
          </a:xfrm>
          <a:prstGeom prst="line">
            <a:avLst/>
          </a:prstGeom>
          <a:ln w="57150">
            <a:solidFill>
              <a:srgbClr val="B8E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C493F0C-13A0-FB5C-3D8D-286241BDE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94" y="6477002"/>
            <a:ext cx="12186805" cy="380998"/>
          </a:xfrm>
          <a:prstGeom prst="rect">
            <a:avLst/>
          </a:prstGeom>
          <a:solidFill>
            <a:srgbClr val="2F5597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 u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 of Technology-Integrated Lessons and Teaching</a:t>
            </a: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4(1).</a:t>
            </a:r>
          </a:p>
        </p:txBody>
      </p:sp>
      <p:pic>
        <p:nvPicPr>
          <p:cNvPr id="7" name="Picture 6">
            <a:hlinkClick r:id="rId15"/>
            <a:extLst>
              <a:ext uri="{FF2B5EF4-FFF2-40B4-BE49-F238E27FC236}">
                <a16:creationId xmlns:a16="http://schemas.microsoft.com/office/drawing/2014/main" id="{BCE05341-DD77-EB2C-106C-FE0D7F70D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025" y="109242"/>
            <a:ext cx="868680" cy="493395"/>
          </a:xfrm>
          <a:prstGeom prst="rect">
            <a:avLst/>
          </a:prstGeom>
        </p:spPr>
      </p:pic>
      <p:pic>
        <p:nvPicPr>
          <p:cNvPr id="8" name="Picture 7" descr="Creative Commons, Attribution, Non-Commercial, Share Alike icon.">
            <a:hlinkClick r:id="rId17"/>
            <a:extLst>
              <a:ext uri="{FF2B5EF4-FFF2-40B4-BE49-F238E27FC236}">
                <a16:creationId xmlns:a16="http://schemas.microsoft.com/office/drawing/2014/main" id="{B1D746F0-1DEE-FF75-477C-ADEF8F836C9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503" y="6526535"/>
            <a:ext cx="808202" cy="27604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  <p:sldLayoutId id="2147484155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F5597"/>
          </a:solidFill>
          <a:latin typeface="+mj-lt"/>
          <a:ea typeface="MS PGothic" panose="020B0600070205080204" pitchFamily="34" charset="-128"/>
          <a:cs typeface="ＭＳ Ｐゴシック" pitchFamily="-112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@austris_a?utm_content=creditCopyText&amp;utm_medium=referral&amp;utm_source=unsplash" TargetMode="External"/><Relationship Id="rId3" Type="http://schemas.openxmlformats.org/officeDocument/2006/relationships/hyperlink" Target="https://journals.uwyo.edu/index.php/jtilt/article/view/9345/7081" TargetMode="External"/><Relationship Id="rId7" Type="http://schemas.openxmlformats.org/officeDocument/2006/relationships/hyperlink" Target="https://unsplash.com/photos/an-indoor-basketball-court-with-green-and-yellow-lines-ef4g4xpLouI?utm_content=creditCopyText&amp;utm_medium=referral&amp;utm_source=unsplash" TargetMode="External"/><Relationship Id="rId2" Type="http://schemas.openxmlformats.org/officeDocument/2006/relationships/hyperlink" Target="https://journals.uwyo.edu/index.php/jtilt/article/view/9345/708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splash.com/@chyi826?utm_content=creditCopyText&amp;utm_medium=referral&amp;utm_source=unsplash" TargetMode="External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hyperlink" Target="https://unsplash.com/photos/running-field-during-daytime-52p1K0d0euM?utm_content=creditCopyText&amp;utm_medium=referral&amp;utm_source=unsplash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3026A-A2AF-6151-9112-44E3AFB14F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Scratch Olympics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9CA320-C3BD-3636-C9AC-019619C66ACE}"/>
              </a:ext>
            </a:extLst>
          </p:cNvPr>
          <p:cNvSpPr txBox="1"/>
          <p:nvPr/>
        </p:nvSpPr>
        <p:spPr>
          <a:xfrm>
            <a:off x="5296289" y="3785310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Kiyah Stokes</a:t>
            </a:r>
          </a:p>
        </p:txBody>
      </p:sp>
    </p:spTree>
    <p:extLst>
      <p:ext uri="{BB962C8B-B14F-4D97-AF65-F5344CB8AC3E}">
        <p14:creationId xmlns:p14="http://schemas.microsoft.com/office/powerpoint/2010/main" val="545864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62816" y="2785901"/>
            <a:ext cx="1276349" cy="12953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69904" y="2778625"/>
            <a:ext cx="990599" cy="12953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20234" y="2791650"/>
            <a:ext cx="1644649" cy="12890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89887" y="4664708"/>
            <a:ext cx="4419599" cy="16128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77333" y="238595"/>
            <a:ext cx="8667150" cy="562975"/>
          </a:xfrm>
          <a:prstGeom prst="rect">
            <a:avLst/>
          </a:prstGeom>
        </p:spPr>
        <p:txBody>
          <a:bodyPr vert="horz" wrap="square" lIns="0" tIns="889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467">
              <a:spcBef>
                <a:spcPts val="70"/>
              </a:spcBef>
            </a:pPr>
            <a:r>
              <a:rPr spc="380" dirty="0"/>
              <a:t>Part</a:t>
            </a:r>
            <a:r>
              <a:rPr spc="613" dirty="0"/>
              <a:t> </a:t>
            </a:r>
            <a:r>
              <a:rPr dirty="0"/>
              <a:t>III:</a:t>
            </a:r>
            <a:r>
              <a:rPr spc="617" dirty="0"/>
              <a:t> </a:t>
            </a:r>
            <a:r>
              <a:rPr spc="306" dirty="0"/>
              <a:t>Microbit</a:t>
            </a:r>
            <a:r>
              <a:rPr spc="620" dirty="0"/>
              <a:t> </a:t>
            </a:r>
            <a:r>
              <a:rPr spc="327" dirty="0"/>
              <a:t>Integration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7115" y="1191793"/>
            <a:ext cx="11918442" cy="1358941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marR="196860">
              <a:lnSpc>
                <a:spcPct val="116399"/>
              </a:lnSpc>
              <a:spcBef>
                <a:spcPts val="63"/>
              </a:spcBef>
            </a:pPr>
            <a:r>
              <a:rPr sz="1933" spc="103" dirty="0">
                <a:latin typeface="Trebuchet MS"/>
                <a:cs typeface="Trebuchet MS"/>
              </a:rPr>
              <a:t>We</a:t>
            </a:r>
            <a:r>
              <a:rPr sz="1933" spc="-97" dirty="0">
                <a:latin typeface="Trebuchet MS"/>
                <a:cs typeface="Trebuchet MS"/>
              </a:rPr>
              <a:t> </a:t>
            </a:r>
            <a:r>
              <a:rPr sz="1933" spc="200" dirty="0">
                <a:latin typeface="Trebuchet MS"/>
                <a:cs typeface="Trebuchet MS"/>
              </a:rPr>
              <a:t>are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240" dirty="0">
                <a:latin typeface="Trebuchet MS"/>
                <a:cs typeface="Trebuchet MS"/>
              </a:rPr>
              <a:t>going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97" dirty="0">
                <a:latin typeface="Trebuchet MS"/>
                <a:cs typeface="Trebuchet MS"/>
              </a:rPr>
              <a:t>to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237" dirty="0">
                <a:latin typeface="Trebuchet MS"/>
                <a:cs typeface="Trebuchet MS"/>
              </a:rPr>
              <a:t>program</a:t>
            </a:r>
            <a:r>
              <a:rPr sz="1933" spc="-97" dirty="0">
                <a:latin typeface="Trebuchet MS"/>
                <a:cs typeface="Trebuchet MS"/>
              </a:rPr>
              <a:t> </a:t>
            </a:r>
            <a:r>
              <a:rPr sz="1933" spc="180" dirty="0">
                <a:latin typeface="Trebuchet MS"/>
                <a:cs typeface="Trebuchet MS"/>
              </a:rPr>
              <a:t>our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23" dirty="0">
                <a:latin typeface="Trebuchet MS"/>
                <a:cs typeface="Trebuchet MS"/>
              </a:rPr>
              <a:t>microbit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97" dirty="0">
                <a:latin typeface="Trebuchet MS"/>
                <a:cs typeface="Trebuchet MS"/>
              </a:rPr>
              <a:t>to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230" dirty="0">
                <a:latin typeface="Trebuchet MS"/>
                <a:cs typeface="Trebuchet MS"/>
              </a:rPr>
              <a:t>make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80" dirty="0">
                <a:latin typeface="Trebuchet MS"/>
                <a:cs typeface="Trebuchet MS"/>
              </a:rPr>
              <a:t>our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13" dirty="0">
                <a:latin typeface="Trebuchet MS"/>
                <a:cs typeface="Trebuchet MS"/>
              </a:rPr>
              <a:t>cathlete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27" dirty="0">
                <a:latin typeface="Trebuchet MS"/>
                <a:cs typeface="Trebuchet MS"/>
              </a:rPr>
              <a:t>jump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63" dirty="0">
                <a:latin typeface="Trebuchet MS"/>
                <a:cs typeface="Trebuchet MS"/>
              </a:rPr>
              <a:t>when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93" dirty="0">
                <a:latin typeface="Trebuchet MS"/>
                <a:cs typeface="Trebuchet MS"/>
              </a:rPr>
              <a:t>the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50" dirty="0">
                <a:latin typeface="Trebuchet MS"/>
                <a:cs typeface="Trebuchet MS"/>
              </a:rPr>
              <a:t>B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13" dirty="0">
                <a:latin typeface="Trebuchet MS"/>
                <a:cs typeface="Trebuchet MS"/>
              </a:rPr>
              <a:t>button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90" dirty="0">
                <a:latin typeface="Trebuchet MS"/>
                <a:cs typeface="Trebuchet MS"/>
              </a:rPr>
              <a:t>is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30" dirty="0">
                <a:latin typeface="Trebuchet MS"/>
                <a:cs typeface="Trebuchet MS"/>
              </a:rPr>
              <a:t>pressed. </a:t>
            </a:r>
            <a:r>
              <a:rPr sz="1933" spc="180" dirty="0">
                <a:latin typeface="Trebuchet MS"/>
                <a:cs typeface="Trebuchet MS"/>
              </a:rPr>
              <a:t>You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-37" dirty="0">
                <a:latin typeface="Trebuchet MS"/>
                <a:cs typeface="Trebuchet MS"/>
              </a:rPr>
              <a:t>will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210" dirty="0">
                <a:latin typeface="Trebuchet MS"/>
                <a:cs typeface="Trebuchet MS"/>
              </a:rPr>
              <a:t>need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97" dirty="0">
                <a:latin typeface="Trebuchet MS"/>
                <a:cs typeface="Trebuchet MS"/>
              </a:rPr>
              <a:t>to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237" dirty="0">
                <a:latin typeface="Trebuchet MS"/>
                <a:cs typeface="Trebuchet MS"/>
              </a:rPr>
              <a:t>pay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93" dirty="0">
                <a:latin typeface="Trebuchet MS"/>
                <a:cs typeface="Trebuchet MS"/>
              </a:rPr>
              <a:t>attention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97" dirty="0">
                <a:latin typeface="Trebuchet MS"/>
                <a:cs typeface="Trebuchet MS"/>
              </a:rPr>
              <a:t>to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93" dirty="0">
                <a:latin typeface="Trebuchet MS"/>
                <a:cs typeface="Trebuchet MS"/>
              </a:rPr>
              <a:t>the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80" dirty="0">
                <a:latin typeface="Trebuchet MS"/>
                <a:cs typeface="Trebuchet MS"/>
              </a:rPr>
              <a:t>X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253" dirty="0">
                <a:latin typeface="Trebuchet MS"/>
                <a:cs typeface="Trebuchet MS"/>
              </a:rPr>
              <a:t>and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63" dirty="0">
                <a:latin typeface="Trebuchet MS"/>
                <a:cs typeface="Trebuchet MS"/>
              </a:rPr>
              <a:t>Y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83" dirty="0">
                <a:latin typeface="Trebuchet MS"/>
                <a:cs typeface="Trebuchet MS"/>
              </a:rPr>
              <a:t>coordinates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07" dirty="0">
                <a:latin typeface="Trebuchet MS"/>
                <a:cs typeface="Trebuchet MS"/>
              </a:rPr>
              <a:t>for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63" dirty="0">
                <a:latin typeface="Trebuchet MS"/>
                <a:cs typeface="Trebuchet MS"/>
              </a:rPr>
              <a:t>this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97" dirty="0">
                <a:latin typeface="Trebuchet MS"/>
                <a:cs typeface="Trebuchet MS"/>
              </a:rPr>
              <a:t>to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77" dirty="0">
                <a:latin typeface="Trebuchet MS"/>
                <a:cs typeface="Trebuchet MS"/>
              </a:rPr>
              <a:t>operate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76" dirty="0">
                <a:latin typeface="Trebuchet MS"/>
                <a:cs typeface="Trebuchet MS"/>
              </a:rPr>
              <a:t>correctly.</a:t>
            </a:r>
            <a:endParaRPr sz="1933" dirty="0">
              <a:latin typeface="Trebuchet MS"/>
              <a:cs typeface="Trebuchet MS"/>
            </a:endParaRPr>
          </a:p>
          <a:p>
            <a:pPr marL="8467" marR="3387">
              <a:lnSpc>
                <a:spcPct val="116399"/>
              </a:lnSpc>
            </a:pPr>
            <a:r>
              <a:rPr sz="1933" spc="203" dirty="0">
                <a:latin typeface="Trebuchet MS"/>
                <a:cs typeface="Trebuchet MS"/>
              </a:rPr>
              <a:t>Depending</a:t>
            </a:r>
            <a:r>
              <a:rPr sz="1933" spc="-90" dirty="0">
                <a:latin typeface="Trebuchet MS"/>
                <a:cs typeface="Trebuchet MS"/>
              </a:rPr>
              <a:t> </a:t>
            </a:r>
            <a:r>
              <a:rPr sz="1933" spc="247" dirty="0">
                <a:latin typeface="Trebuchet MS"/>
                <a:cs typeface="Trebuchet MS"/>
              </a:rPr>
              <a:t>on</a:t>
            </a:r>
            <a:r>
              <a:rPr sz="1933" spc="-87" dirty="0">
                <a:latin typeface="Trebuchet MS"/>
                <a:cs typeface="Trebuchet MS"/>
              </a:rPr>
              <a:t> </a:t>
            </a:r>
            <a:r>
              <a:rPr sz="1933" spc="143" dirty="0">
                <a:latin typeface="Trebuchet MS"/>
                <a:cs typeface="Trebuchet MS"/>
              </a:rPr>
              <a:t>where</a:t>
            </a:r>
            <a:r>
              <a:rPr sz="1933" spc="-87" dirty="0">
                <a:latin typeface="Trebuchet MS"/>
                <a:cs typeface="Trebuchet MS"/>
              </a:rPr>
              <a:t> </a:t>
            </a:r>
            <a:r>
              <a:rPr sz="1933" spc="167" dirty="0">
                <a:latin typeface="Trebuchet MS"/>
                <a:cs typeface="Trebuchet MS"/>
              </a:rPr>
              <a:t>your</a:t>
            </a:r>
            <a:r>
              <a:rPr sz="1933" spc="-87" dirty="0">
                <a:latin typeface="Trebuchet MS"/>
                <a:cs typeface="Trebuchet MS"/>
              </a:rPr>
              <a:t> </a:t>
            </a:r>
            <a:r>
              <a:rPr sz="1933" spc="173" dirty="0">
                <a:latin typeface="Trebuchet MS"/>
                <a:cs typeface="Trebuchet MS"/>
              </a:rPr>
              <a:t>cat</a:t>
            </a:r>
            <a:r>
              <a:rPr sz="1933" spc="-87" dirty="0">
                <a:latin typeface="Trebuchet MS"/>
                <a:cs typeface="Trebuchet MS"/>
              </a:rPr>
              <a:t> </a:t>
            </a:r>
            <a:r>
              <a:rPr sz="1933" spc="90" dirty="0">
                <a:latin typeface="Trebuchet MS"/>
                <a:cs typeface="Trebuchet MS"/>
              </a:rPr>
              <a:t>is</a:t>
            </a:r>
            <a:r>
              <a:rPr sz="1933" spc="-90" dirty="0">
                <a:latin typeface="Trebuchet MS"/>
                <a:cs typeface="Trebuchet MS"/>
              </a:rPr>
              <a:t> </a:t>
            </a:r>
            <a:r>
              <a:rPr sz="1933" spc="117" dirty="0">
                <a:latin typeface="Trebuchet MS"/>
                <a:cs typeface="Trebuchet MS"/>
              </a:rPr>
              <a:t>positioned,</a:t>
            </a:r>
            <a:r>
              <a:rPr sz="1933" spc="-87" dirty="0">
                <a:latin typeface="Trebuchet MS"/>
                <a:cs typeface="Trebuchet MS"/>
              </a:rPr>
              <a:t> </a:t>
            </a:r>
            <a:r>
              <a:rPr sz="1933" spc="203" dirty="0">
                <a:latin typeface="Trebuchet MS"/>
                <a:cs typeface="Trebuchet MS"/>
              </a:rPr>
              <a:t>you</a:t>
            </a:r>
            <a:r>
              <a:rPr sz="1933" spc="-87" dirty="0">
                <a:latin typeface="Trebuchet MS"/>
                <a:cs typeface="Trebuchet MS"/>
              </a:rPr>
              <a:t> </a:t>
            </a:r>
            <a:r>
              <a:rPr sz="1933" spc="210" dirty="0">
                <a:latin typeface="Trebuchet MS"/>
                <a:cs typeface="Trebuchet MS"/>
              </a:rPr>
              <a:t>need</a:t>
            </a:r>
            <a:r>
              <a:rPr sz="1933" spc="-87" dirty="0">
                <a:latin typeface="Trebuchet MS"/>
                <a:cs typeface="Trebuchet MS"/>
              </a:rPr>
              <a:t> </a:t>
            </a:r>
            <a:r>
              <a:rPr sz="1933" spc="97" dirty="0">
                <a:latin typeface="Trebuchet MS"/>
                <a:cs typeface="Trebuchet MS"/>
              </a:rPr>
              <a:t>to</a:t>
            </a:r>
            <a:r>
              <a:rPr sz="1933" spc="-87" dirty="0">
                <a:latin typeface="Trebuchet MS"/>
                <a:cs typeface="Trebuchet MS"/>
              </a:rPr>
              <a:t> </a:t>
            </a:r>
            <a:r>
              <a:rPr sz="1933" spc="200" dirty="0">
                <a:latin typeface="Trebuchet MS"/>
                <a:cs typeface="Trebuchet MS"/>
              </a:rPr>
              <a:t>place</a:t>
            </a:r>
            <a:r>
              <a:rPr sz="1933" spc="-90" dirty="0">
                <a:latin typeface="Trebuchet MS"/>
                <a:cs typeface="Trebuchet MS"/>
              </a:rPr>
              <a:t> </a:t>
            </a:r>
            <a:r>
              <a:rPr sz="1933" spc="143" dirty="0">
                <a:latin typeface="Trebuchet MS"/>
                <a:cs typeface="Trebuchet MS"/>
              </a:rPr>
              <a:t>them</a:t>
            </a:r>
            <a:r>
              <a:rPr sz="1933" spc="-90" dirty="0">
                <a:latin typeface="Trebuchet MS"/>
                <a:cs typeface="Trebuchet MS"/>
              </a:rPr>
              <a:t> </a:t>
            </a:r>
            <a:r>
              <a:rPr sz="1933" spc="87" dirty="0">
                <a:latin typeface="Trebuchet MS"/>
                <a:cs typeface="Trebuchet MS"/>
              </a:rPr>
              <a:t>directly</a:t>
            </a:r>
            <a:r>
              <a:rPr sz="1933" spc="-87" dirty="0">
                <a:latin typeface="Trebuchet MS"/>
                <a:cs typeface="Trebuchet MS"/>
              </a:rPr>
              <a:t> </a:t>
            </a:r>
            <a:r>
              <a:rPr sz="1933" spc="169" dirty="0">
                <a:latin typeface="Trebuchet MS"/>
                <a:cs typeface="Trebuchet MS"/>
              </a:rPr>
              <a:t>over</a:t>
            </a:r>
            <a:r>
              <a:rPr sz="1933" spc="-87" dirty="0">
                <a:latin typeface="Trebuchet MS"/>
                <a:cs typeface="Trebuchet MS"/>
              </a:rPr>
              <a:t> </a:t>
            </a:r>
            <a:r>
              <a:rPr sz="1933" spc="93" dirty="0">
                <a:latin typeface="Trebuchet MS"/>
                <a:cs typeface="Trebuchet MS"/>
              </a:rPr>
              <a:t>the</a:t>
            </a:r>
            <a:r>
              <a:rPr sz="1933" spc="-90" dirty="0">
                <a:latin typeface="Trebuchet MS"/>
                <a:cs typeface="Trebuchet MS"/>
              </a:rPr>
              <a:t> </a:t>
            </a:r>
            <a:r>
              <a:rPr sz="1933" dirty="0">
                <a:latin typeface="Trebuchet MS"/>
                <a:cs typeface="Trebuchet MS"/>
              </a:rPr>
              <a:t>first</a:t>
            </a:r>
            <a:r>
              <a:rPr sz="1933" spc="-87" dirty="0">
                <a:latin typeface="Trebuchet MS"/>
                <a:cs typeface="Trebuchet MS"/>
              </a:rPr>
              <a:t> </a:t>
            </a:r>
            <a:r>
              <a:rPr sz="1933" spc="60" dirty="0">
                <a:latin typeface="Trebuchet MS"/>
                <a:cs typeface="Trebuchet MS"/>
              </a:rPr>
              <a:t>hurdle. </a:t>
            </a:r>
            <a:r>
              <a:rPr sz="1933" spc="190" dirty="0">
                <a:latin typeface="Trebuchet MS"/>
                <a:cs typeface="Trebuchet MS"/>
              </a:rPr>
              <a:t>Record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60" dirty="0">
                <a:latin typeface="Trebuchet MS"/>
                <a:cs typeface="Trebuchet MS"/>
              </a:rPr>
              <a:t>those</a:t>
            </a:r>
            <a:r>
              <a:rPr sz="1933" spc="-90" dirty="0">
                <a:latin typeface="Trebuchet MS"/>
                <a:cs typeface="Trebuchet MS"/>
              </a:rPr>
              <a:t> </a:t>
            </a:r>
            <a:r>
              <a:rPr sz="1933" spc="147" dirty="0">
                <a:latin typeface="Trebuchet MS"/>
                <a:cs typeface="Trebuchet MS"/>
              </a:rPr>
              <a:t>coordinates,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17" dirty="0">
                <a:latin typeface="Trebuchet MS"/>
                <a:cs typeface="Trebuchet MS"/>
              </a:rPr>
              <a:t>then</a:t>
            </a:r>
            <a:r>
              <a:rPr sz="1933" spc="-90" dirty="0">
                <a:latin typeface="Trebuchet MS"/>
                <a:cs typeface="Trebuchet MS"/>
              </a:rPr>
              <a:t> </a:t>
            </a:r>
            <a:r>
              <a:rPr sz="1933" spc="157" dirty="0">
                <a:latin typeface="Trebuchet MS"/>
                <a:cs typeface="Trebuchet MS"/>
              </a:rPr>
              <a:t>repeat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247" dirty="0">
                <a:latin typeface="Trebuchet MS"/>
                <a:cs typeface="Trebuchet MS"/>
              </a:rPr>
              <a:t>on</a:t>
            </a:r>
            <a:r>
              <a:rPr sz="1933" spc="-90" dirty="0">
                <a:latin typeface="Trebuchet MS"/>
                <a:cs typeface="Trebuchet MS"/>
              </a:rPr>
              <a:t> </a:t>
            </a:r>
            <a:r>
              <a:rPr sz="1933" spc="93" dirty="0">
                <a:latin typeface="Trebuchet MS"/>
                <a:cs typeface="Trebuchet MS"/>
              </a:rPr>
              <a:t>the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03" dirty="0">
                <a:latin typeface="Trebuchet MS"/>
                <a:cs typeface="Trebuchet MS"/>
              </a:rPr>
              <a:t>landing.</a:t>
            </a:r>
            <a:endParaRPr sz="1933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7115" y="4394680"/>
            <a:ext cx="5662507" cy="1703970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marR="3387">
              <a:lnSpc>
                <a:spcPct val="116399"/>
              </a:lnSpc>
              <a:spcBef>
                <a:spcPts val="63"/>
              </a:spcBef>
            </a:pPr>
            <a:r>
              <a:rPr sz="1933" spc="180" dirty="0">
                <a:latin typeface="Trebuchet MS"/>
                <a:cs typeface="Trebuchet MS"/>
              </a:rPr>
              <a:t>You</a:t>
            </a:r>
            <a:r>
              <a:rPr sz="1933" spc="-97" dirty="0">
                <a:latin typeface="Trebuchet MS"/>
                <a:cs typeface="Trebuchet MS"/>
              </a:rPr>
              <a:t> </a:t>
            </a:r>
            <a:r>
              <a:rPr sz="1933" spc="-37" dirty="0">
                <a:latin typeface="Trebuchet MS"/>
                <a:cs typeface="Trebuchet MS"/>
              </a:rPr>
              <a:t>will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210" dirty="0">
                <a:latin typeface="Trebuchet MS"/>
                <a:cs typeface="Trebuchet MS"/>
              </a:rPr>
              <a:t>need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97" dirty="0">
                <a:latin typeface="Trebuchet MS"/>
                <a:cs typeface="Trebuchet MS"/>
              </a:rPr>
              <a:t>to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200" dirty="0">
                <a:latin typeface="Trebuchet MS"/>
                <a:cs typeface="Trebuchet MS"/>
              </a:rPr>
              <a:t>use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93" dirty="0">
                <a:latin typeface="Trebuchet MS"/>
                <a:cs typeface="Trebuchet MS"/>
              </a:rPr>
              <a:t>the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36" dirty="0">
                <a:latin typeface="Trebuchet MS"/>
                <a:cs typeface="Trebuchet MS"/>
              </a:rPr>
              <a:t>glide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77" dirty="0">
                <a:latin typeface="Trebuchet MS"/>
                <a:cs typeface="Trebuchet MS"/>
              </a:rPr>
              <a:t>blocks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97" dirty="0">
                <a:latin typeface="Trebuchet MS"/>
                <a:cs typeface="Trebuchet MS"/>
              </a:rPr>
              <a:t>to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217" dirty="0">
                <a:latin typeface="Trebuchet MS"/>
                <a:cs typeface="Trebuchet MS"/>
              </a:rPr>
              <a:t>make </a:t>
            </a:r>
            <a:r>
              <a:rPr sz="1933" spc="93" dirty="0">
                <a:latin typeface="Trebuchet MS"/>
                <a:cs typeface="Trebuchet MS"/>
              </a:rPr>
              <a:t>the</a:t>
            </a:r>
            <a:r>
              <a:rPr sz="1933" spc="-97" dirty="0">
                <a:latin typeface="Trebuchet MS"/>
                <a:cs typeface="Trebuchet MS"/>
              </a:rPr>
              <a:t> </a:t>
            </a:r>
            <a:r>
              <a:rPr sz="1933" spc="127" dirty="0">
                <a:latin typeface="Trebuchet MS"/>
                <a:cs typeface="Trebuchet MS"/>
              </a:rPr>
              <a:t>jump</a:t>
            </a:r>
            <a:r>
              <a:rPr sz="1933" spc="-97" dirty="0">
                <a:latin typeface="Trebuchet MS"/>
                <a:cs typeface="Trebuchet MS"/>
              </a:rPr>
              <a:t> </a:t>
            </a:r>
            <a:r>
              <a:rPr sz="1933" spc="167" dirty="0">
                <a:latin typeface="Trebuchet MS"/>
                <a:cs typeface="Trebuchet MS"/>
              </a:rPr>
              <a:t>animations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273" dirty="0">
                <a:latin typeface="Trebuchet MS"/>
                <a:cs typeface="Trebuchet MS"/>
              </a:rPr>
              <a:t>as</a:t>
            </a:r>
            <a:r>
              <a:rPr sz="1933" spc="-97" dirty="0">
                <a:latin typeface="Trebuchet MS"/>
                <a:cs typeface="Trebuchet MS"/>
              </a:rPr>
              <a:t> </a:t>
            </a:r>
            <a:r>
              <a:rPr sz="1933" spc="153" dirty="0">
                <a:latin typeface="Trebuchet MS"/>
                <a:cs typeface="Trebuchet MS"/>
              </a:rPr>
              <a:t>smoothly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273" dirty="0">
                <a:latin typeface="Trebuchet MS"/>
                <a:cs typeface="Trebuchet MS"/>
              </a:rPr>
              <a:t>as</a:t>
            </a:r>
            <a:r>
              <a:rPr sz="1933" spc="-97" dirty="0">
                <a:latin typeface="Trebuchet MS"/>
                <a:cs typeface="Trebuchet MS"/>
              </a:rPr>
              <a:t> </a:t>
            </a:r>
            <a:r>
              <a:rPr sz="1933" spc="157" dirty="0">
                <a:latin typeface="Trebuchet MS"/>
                <a:cs typeface="Trebuchet MS"/>
              </a:rPr>
              <a:t>possible </a:t>
            </a:r>
            <a:r>
              <a:rPr sz="1933" spc="253" dirty="0">
                <a:latin typeface="Trebuchet MS"/>
                <a:cs typeface="Trebuchet MS"/>
              </a:rPr>
              <a:t>and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90" dirty="0">
                <a:latin typeface="Trebuchet MS"/>
                <a:cs typeface="Trebuchet MS"/>
              </a:rPr>
              <a:t>also</a:t>
            </a:r>
            <a:r>
              <a:rPr sz="1933" spc="-90" dirty="0">
                <a:latin typeface="Trebuchet MS"/>
                <a:cs typeface="Trebuchet MS"/>
              </a:rPr>
              <a:t> </a:t>
            </a:r>
            <a:r>
              <a:rPr sz="1933" spc="263" dirty="0">
                <a:latin typeface="Trebuchet MS"/>
                <a:cs typeface="Trebuchet MS"/>
              </a:rPr>
              <a:t>change</a:t>
            </a:r>
            <a:r>
              <a:rPr sz="1933" spc="-90" dirty="0">
                <a:latin typeface="Trebuchet MS"/>
                <a:cs typeface="Trebuchet MS"/>
              </a:rPr>
              <a:t> </a:t>
            </a:r>
            <a:r>
              <a:rPr sz="1933" spc="93" dirty="0">
                <a:latin typeface="Trebuchet MS"/>
                <a:cs typeface="Trebuchet MS"/>
              </a:rPr>
              <a:t>the</a:t>
            </a:r>
            <a:r>
              <a:rPr sz="1933" spc="-90" dirty="0">
                <a:latin typeface="Trebuchet MS"/>
                <a:cs typeface="Trebuchet MS"/>
              </a:rPr>
              <a:t> </a:t>
            </a:r>
            <a:r>
              <a:rPr sz="1933" spc="183" dirty="0">
                <a:latin typeface="Trebuchet MS"/>
                <a:cs typeface="Trebuchet MS"/>
              </a:rPr>
              <a:t>cats</a:t>
            </a:r>
            <a:r>
              <a:rPr sz="1933" spc="-90" dirty="0">
                <a:latin typeface="Trebuchet MS"/>
                <a:cs typeface="Trebuchet MS"/>
              </a:rPr>
              <a:t> </a:t>
            </a:r>
            <a:r>
              <a:rPr sz="1933" spc="133" dirty="0">
                <a:latin typeface="Trebuchet MS"/>
                <a:cs typeface="Trebuchet MS"/>
              </a:rPr>
              <a:t>costume.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00" dirty="0">
                <a:latin typeface="Trebuchet MS"/>
                <a:cs typeface="Trebuchet MS"/>
              </a:rPr>
              <a:t>The</a:t>
            </a:r>
            <a:r>
              <a:rPr sz="1933" spc="-90" dirty="0">
                <a:latin typeface="Trebuchet MS"/>
                <a:cs typeface="Trebuchet MS"/>
              </a:rPr>
              <a:t> </a:t>
            </a:r>
            <a:r>
              <a:rPr sz="1933" spc="-7" dirty="0">
                <a:latin typeface="Trebuchet MS"/>
                <a:cs typeface="Trebuchet MS"/>
              </a:rPr>
              <a:t>first </a:t>
            </a:r>
            <a:r>
              <a:rPr sz="1933" spc="136" dirty="0">
                <a:latin typeface="Trebuchet MS"/>
                <a:cs typeface="Trebuchet MS"/>
              </a:rPr>
              <a:t>glide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90" dirty="0">
                <a:latin typeface="Trebuchet MS"/>
                <a:cs typeface="Trebuchet MS"/>
              </a:rPr>
              <a:t>is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93" dirty="0">
                <a:latin typeface="Trebuchet MS"/>
                <a:cs typeface="Trebuchet MS"/>
              </a:rPr>
              <a:t>the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17" dirty="0">
                <a:latin typeface="Trebuchet MS"/>
                <a:cs typeface="Trebuchet MS"/>
              </a:rPr>
              <a:t>air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93" dirty="0">
                <a:latin typeface="Trebuchet MS"/>
                <a:cs typeface="Trebuchet MS"/>
              </a:rPr>
              <a:t>position,</a:t>
            </a:r>
            <a:r>
              <a:rPr sz="1933" spc="-90" dirty="0">
                <a:latin typeface="Trebuchet MS"/>
                <a:cs typeface="Trebuchet MS"/>
              </a:rPr>
              <a:t> </a:t>
            </a:r>
            <a:r>
              <a:rPr sz="1933" spc="93" dirty="0">
                <a:latin typeface="Trebuchet MS"/>
                <a:cs typeface="Trebuchet MS"/>
              </a:rPr>
              <a:t>the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243" dirty="0">
                <a:latin typeface="Trebuchet MS"/>
                <a:cs typeface="Trebuchet MS"/>
              </a:rPr>
              <a:t>second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90" dirty="0">
                <a:latin typeface="Trebuchet MS"/>
                <a:cs typeface="Trebuchet MS"/>
              </a:rPr>
              <a:t>is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76" dirty="0">
                <a:latin typeface="Trebuchet MS"/>
                <a:cs typeface="Trebuchet MS"/>
              </a:rPr>
              <a:t>the </a:t>
            </a:r>
            <a:r>
              <a:rPr sz="1933" spc="169" dirty="0">
                <a:latin typeface="Trebuchet MS"/>
                <a:cs typeface="Trebuchet MS"/>
              </a:rPr>
              <a:t>landing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80" dirty="0">
                <a:latin typeface="Trebuchet MS"/>
                <a:cs typeface="Trebuchet MS"/>
              </a:rPr>
              <a:t>position.</a:t>
            </a:r>
            <a:endParaRPr sz="1933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76908" y="730330"/>
            <a:ext cx="4876800" cy="5689600"/>
            <a:chOff x="10940799" y="1752076"/>
            <a:chExt cx="7315200" cy="8534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40799" y="1752076"/>
              <a:ext cx="7315199" cy="85343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49148" y="2412329"/>
              <a:ext cx="7205142" cy="726446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7333" y="253265"/>
            <a:ext cx="8628032" cy="562975"/>
          </a:xfrm>
          <a:prstGeom prst="rect">
            <a:avLst/>
          </a:prstGeom>
        </p:spPr>
        <p:txBody>
          <a:bodyPr vert="horz" wrap="square" lIns="0" tIns="889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467">
              <a:spcBef>
                <a:spcPts val="70"/>
              </a:spcBef>
            </a:pPr>
            <a:r>
              <a:rPr spc="380" dirty="0"/>
              <a:t>Part</a:t>
            </a:r>
            <a:r>
              <a:rPr spc="613" dirty="0"/>
              <a:t> </a:t>
            </a:r>
            <a:r>
              <a:rPr dirty="0"/>
              <a:t>III:</a:t>
            </a:r>
            <a:r>
              <a:rPr spc="617" dirty="0"/>
              <a:t> </a:t>
            </a:r>
            <a:r>
              <a:rPr spc="306" dirty="0"/>
              <a:t>Microbit</a:t>
            </a:r>
            <a:r>
              <a:rPr spc="620" dirty="0"/>
              <a:t> </a:t>
            </a:r>
            <a:r>
              <a:rPr spc="327" dirty="0"/>
              <a:t>Integration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800" y="1201040"/>
            <a:ext cx="7035800" cy="477382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>
              <a:lnSpc>
                <a:spcPct val="114999"/>
              </a:lnSpc>
              <a:spcBef>
                <a:spcPts val="67"/>
              </a:spcBef>
            </a:pPr>
            <a:r>
              <a:rPr sz="1667" dirty="0">
                <a:latin typeface="Trebuchet MS"/>
                <a:cs typeface="Trebuchet MS"/>
              </a:rPr>
              <a:t>Finally,</a:t>
            </a:r>
            <a:r>
              <a:rPr sz="1667" spc="-73" dirty="0">
                <a:latin typeface="Trebuchet MS"/>
                <a:cs typeface="Trebuchet MS"/>
              </a:rPr>
              <a:t> </a:t>
            </a:r>
            <a:r>
              <a:rPr sz="1667" spc="123" dirty="0">
                <a:latin typeface="Trebuchet MS"/>
                <a:cs typeface="Trebuchet MS"/>
              </a:rPr>
              <a:t>we</a:t>
            </a:r>
            <a:r>
              <a:rPr sz="1667" spc="-73" dirty="0">
                <a:latin typeface="Trebuchet MS"/>
                <a:cs typeface="Trebuchet MS"/>
              </a:rPr>
              <a:t> </a:t>
            </a:r>
            <a:r>
              <a:rPr sz="1667" spc="169" dirty="0">
                <a:latin typeface="Trebuchet MS"/>
                <a:cs typeface="Trebuchet MS"/>
              </a:rPr>
              <a:t>are</a:t>
            </a:r>
            <a:r>
              <a:rPr sz="1667" spc="-73" dirty="0">
                <a:latin typeface="Trebuchet MS"/>
                <a:cs typeface="Trebuchet MS"/>
              </a:rPr>
              <a:t> </a:t>
            </a:r>
            <a:r>
              <a:rPr sz="1667" spc="190" dirty="0">
                <a:latin typeface="Trebuchet MS"/>
                <a:cs typeface="Trebuchet MS"/>
              </a:rPr>
              <a:t>programming</a:t>
            </a:r>
            <a:r>
              <a:rPr sz="1667" spc="-73" dirty="0">
                <a:latin typeface="Trebuchet MS"/>
                <a:cs typeface="Trebuchet MS"/>
              </a:rPr>
              <a:t> </a:t>
            </a:r>
            <a:r>
              <a:rPr sz="1667" spc="153" dirty="0">
                <a:latin typeface="Trebuchet MS"/>
                <a:cs typeface="Trebuchet MS"/>
              </a:rPr>
              <a:t>our</a:t>
            </a:r>
            <a:r>
              <a:rPr sz="1667" spc="-73" dirty="0">
                <a:latin typeface="Trebuchet MS"/>
                <a:cs typeface="Trebuchet MS"/>
              </a:rPr>
              <a:t> </a:t>
            </a:r>
            <a:r>
              <a:rPr sz="1667" spc="43" dirty="0">
                <a:latin typeface="Trebuchet MS"/>
                <a:cs typeface="Trebuchet MS"/>
              </a:rPr>
              <a:t>run!</a:t>
            </a:r>
            <a:r>
              <a:rPr sz="1667" spc="-73" dirty="0">
                <a:latin typeface="Trebuchet MS"/>
                <a:cs typeface="Trebuchet MS"/>
              </a:rPr>
              <a:t> </a:t>
            </a:r>
            <a:r>
              <a:rPr sz="1667" spc="90" dirty="0">
                <a:latin typeface="Trebuchet MS"/>
                <a:cs typeface="Trebuchet MS"/>
              </a:rPr>
              <a:t>The</a:t>
            </a:r>
            <a:r>
              <a:rPr sz="1667" spc="-73" dirty="0">
                <a:latin typeface="Trebuchet MS"/>
                <a:cs typeface="Trebuchet MS"/>
              </a:rPr>
              <a:t> </a:t>
            </a:r>
            <a:r>
              <a:rPr sz="1667" spc="143" dirty="0">
                <a:latin typeface="Trebuchet MS"/>
                <a:cs typeface="Trebuchet MS"/>
              </a:rPr>
              <a:t>block</a:t>
            </a:r>
            <a:r>
              <a:rPr sz="1667" spc="-73" dirty="0">
                <a:latin typeface="Trebuchet MS"/>
                <a:cs typeface="Trebuchet MS"/>
              </a:rPr>
              <a:t> </a:t>
            </a:r>
            <a:r>
              <a:rPr sz="1667" spc="123" dirty="0">
                <a:latin typeface="Trebuchet MS"/>
                <a:cs typeface="Trebuchet MS"/>
              </a:rPr>
              <a:t>we</a:t>
            </a:r>
            <a:r>
              <a:rPr sz="1667" spc="-73" dirty="0">
                <a:latin typeface="Trebuchet MS"/>
                <a:cs typeface="Trebuchet MS"/>
              </a:rPr>
              <a:t> </a:t>
            </a:r>
            <a:r>
              <a:rPr sz="1667" spc="-33" dirty="0">
                <a:latin typeface="Trebuchet MS"/>
                <a:cs typeface="Trebuchet MS"/>
              </a:rPr>
              <a:t>will</a:t>
            </a:r>
            <a:r>
              <a:rPr sz="1667" spc="-73" dirty="0">
                <a:latin typeface="Trebuchet MS"/>
                <a:cs typeface="Trebuchet MS"/>
              </a:rPr>
              <a:t> </a:t>
            </a:r>
            <a:r>
              <a:rPr sz="1667" spc="193" dirty="0">
                <a:latin typeface="Trebuchet MS"/>
                <a:cs typeface="Trebuchet MS"/>
              </a:rPr>
              <a:t>be</a:t>
            </a:r>
            <a:r>
              <a:rPr sz="1667" spc="-73" dirty="0">
                <a:latin typeface="Trebuchet MS"/>
                <a:cs typeface="Trebuchet MS"/>
              </a:rPr>
              <a:t> </a:t>
            </a:r>
            <a:r>
              <a:rPr sz="1667" spc="157" dirty="0">
                <a:latin typeface="Trebuchet MS"/>
                <a:cs typeface="Trebuchet MS"/>
              </a:rPr>
              <a:t>using</a:t>
            </a:r>
            <a:r>
              <a:rPr sz="1667" spc="-73" dirty="0">
                <a:latin typeface="Trebuchet MS"/>
                <a:cs typeface="Trebuchet MS"/>
              </a:rPr>
              <a:t> </a:t>
            </a:r>
            <a:r>
              <a:rPr sz="1667" spc="63" dirty="0">
                <a:latin typeface="Trebuchet MS"/>
                <a:cs typeface="Trebuchet MS"/>
              </a:rPr>
              <a:t>is </a:t>
            </a:r>
            <a:r>
              <a:rPr sz="1667" spc="87" dirty="0">
                <a:latin typeface="Trebuchet MS"/>
                <a:cs typeface="Trebuchet MS"/>
              </a:rPr>
              <a:t>the</a:t>
            </a:r>
            <a:r>
              <a:rPr sz="1667" spc="-47" dirty="0">
                <a:latin typeface="Trebuchet MS"/>
                <a:cs typeface="Trebuchet MS"/>
              </a:rPr>
              <a:t> </a:t>
            </a:r>
            <a:r>
              <a:rPr sz="1667" spc="140" dirty="0">
                <a:latin typeface="Trebuchet MS"/>
                <a:cs typeface="Trebuchet MS"/>
              </a:rPr>
              <a:t>when</a:t>
            </a:r>
            <a:r>
              <a:rPr sz="1667" spc="-43" dirty="0">
                <a:latin typeface="Trebuchet MS"/>
                <a:cs typeface="Trebuchet MS"/>
              </a:rPr>
              <a:t> </a:t>
            </a:r>
            <a:r>
              <a:rPr sz="1667" dirty="0">
                <a:latin typeface="Trebuchet MS"/>
                <a:cs typeface="Trebuchet MS"/>
              </a:rPr>
              <a:t>tilted</a:t>
            </a:r>
            <a:r>
              <a:rPr sz="1667" spc="-43" dirty="0">
                <a:latin typeface="Trebuchet MS"/>
                <a:cs typeface="Trebuchet MS"/>
              </a:rPr>
              <a:t> </a:t>
            </a:r>
            <a:r>
              <a:rPr sz="1667" spc="67" dirty="0">
                <a:latin typeface="Trebuchet MS"/>
                <a:cs typeface="Trebuchet MS"/>
              </a:rPr>
              <a:t>block.</a:t>
            </a:r>
            <a:endParaRPr sz="1667" dirty="0">
              <a:latin typeface="Trebuchet MS"/>
              <a:cs typeface="Trebuchet MS"/>
            </a:endParaRPr>
          </a:p>
          <a:p>
            <a:pPr marL="512665" marR="282377" indent="-342900">
              <a:lnSpc>
                <a:spcPts val="2500"/>
              </a:lnSpc>
              <a:spcBef>
                <a:spcPts val="67"/>
              </a:spcBef>
              <a:buFont typeface="+mj-lt"/>
              <a:buAutoNum type="arabicPeriod"/>
              <a:tabLst>
                <a:tab pos="367895" algn="l"/>
              </a:tabLst>
            </a:pPr>
            <a:r>
              <a:rPr sz="1667" spc="100" dirty="0">
                <a:latin typeface="Trebuchet MS"/>
                <a:cs typeface="Trebuchet MS"/>
              </a:rPr>
              <a:t>We</a:t>
            </a:r>
            <a:r>
              <a:rPr sz="1667" spc="-73" dirty="0">
                <a:latin typeface="Trebuchet MS"/>
                <a:cs typeface="Trebuchet MS"/>
              </a:rPr>
              <a:t> </a:t>
            </a:r>
            <a:r>
              <a:rPr sz="1667" spc="147" dirty="0">
                <a:latin typeface="Trebuchet MS"/>
                <a:cs typeface="Trebuchet MS"/>
              </a:rPr>
              <a:t>attach</a:t>
            </a:r>
            <a:r>
              <a:rPr sz="1667" spc="-70" dirty="0">
                <a:latin typeface="Trebuchet MS"/>
                <a:cs typeface="Trebuchet MS"/>
              </a:rPr>
              <a:t> </a:t>
            </a:r>
            <a:r>
              <a:rPr sz="1667" spc="230" dirty="0">
                <a:latin typeface="Trebuchet MS"/>
                <a:cs typeface="Trebuchet MS"/>
              </a:rPr>
              <a:t>an</a:t>
            </a:r>
            <a:r>
              <a:rPr sz="1667" spc="-70" dirty="0">
                <a:latin typeface="Trebuchet MS"/>
                <a:cs typeface="Trebuchet MS"/>
              </a:rPr>
              <a:t> </a:t>
            </a:r>
            <a:r>
              <a:rPr sz="1667" dirty="0">
                <a:latin typeface="Trebuchet MS"/>
                <a:cs typeface="Trebuchet MS"/>
              </a:rPr>
              <a:t>if</a:t>
            </a:r>
            <a:r>
              <a:rPr sz="1667" spc="-73" dirty="0">
                <a:latin typeface="Trebuchet MS"/>
                <a:cs typeface="Trebuchet MS"/>
              </a:rPr>
              <a:t> </a:t>
            </a:r>
            <a:r>
              <a:rPr sz="1667" spc="153" dirty="0">
                <a:latin typeface="Trebuchet MS"/>
                <a:cs typeface="Trebuchet MS"/>
              </a:rPr>
              <a:t>block</a:t>
            </a:r>
            <a:r>
              <a:rPr sz="1667" spc="-70" dirty="0">
                <a:latin typeface="Trebuchet MS"/>
                <a:cs typeface="Trebuchet MS"/>
              </a:rPr>
              <a:t> </a:t>
            </a:r>
            <a:r>
              <a:rPr sz="1667" spc="90" dirty="0">
                <a:latin typeface="Trebuchet MS"/>
                <a:cs typeface="Trebuchet MS"/>
              </a:rPr>
              <a:t>to</a:t>
            </a:r>
            <a:r>
              <a:rPr sz="1667" spc="-70" dirty="0">
                <a:latin typeface="Trebuchet MS"/>
                <a:cs typeface="Trebuchet MS"/>
              </a:rPr>
              <a:t> </a:t>
            </a:r>
            <a:r>
              <a:rPr sz="1667" spc="120" dirty="0">
                <a:latin typeface="Trebuchet MS"/>
                <a:cs typeface="Trebuchet MS"/>
              </a:rPr>
              <a:t>only</a:t>
            </a:r>
            <a:r>
              <a:rPr sz="1667" spc="-70" dirty="0">
                <a:latin typeface="Trebuchet MS"/>
                <a:cs typeface="Trebuchet MS"/>
              </a:rPr>
              <a:t> </a:t>
            </a:r>
            <a:r>
              <a:rPr sz="1667" spc="130" dirty="0">
                <a:latin typeface="Trebuchet MS"/>
                <a:cs typeface="Trebuchet MS"/>
              </a:rPr>
              <a:t>run</a:t>
            </a:r>
            <a:r>
              <a:rPr sz="1667" spc="-73" dirty="0">
                <a:latin typeface="Trebuchet MS"/>
                <a:cs typeface="Trebuchet MS"/>
              </a:rPr>
              <a:t> </a:t>
            </a:r>
            <a:r>
              <a:rPr sz="1667" spc="237" dirty="0">
                <a:latin typeface="Trebuchet MS"/>
                <a:cs typeface="Trebuchet MS"/>
              </a:rPr>
              <a:t>code</a:t>
            </a:r>
            <a:r>
              <a:rPr sz="1667" spc="-70" dirty="0">
                <a:latin typeface="Trebuchet MS"/>
                <a:cs typeface="Trebuchet MS"/>
              </a:rPr>
              <a:t> </a:t>
            </a:r>
            <a:r>
              <a:rPr sz="1667" dirty="0">
                <a:latin typeface="Trebuchet MS"/>
                <a:cs typeface="Trebuchet MS"/>
              </a:rPr>
              <a:t>if</a:t>
            </a:r>
            <a:r>
              <a:rPr sz="1667" spc="-70" dirty="0">
                <a:latin typeface="Trebuchet MS"/>
                <a:cs typeface="Trebuchet MS"/>
              </a:rPr>
              <a:t> </a:t>
            </a:r>
            <a:r>
              <a:rPr sz="1667" spc="93" dirty="0">
                <a:latin typeface="Trebuchet MS"/>
                <a:cs typeface="Trebuchet MS"/>
              </a:rPr>
              <a:t>the</a:t>
            </a:r>
            <a:r>
              <a:rPr sz="1667" spc="-70" dirty="0">
                <a:latin typeface="Trebuchet MS"/>
                <a:cs typeface="Trebuchet MS"/>
              </a:rPr>
              <a:t> </a:t>
            </a:r>
            <a:r>
              <a:rPr sz="1667" spc="207" dirty="0">
                <a:latin typeface="Trebuchet MS"/>
                <a:cs typeface="Trebuchet MS"/>
              </a:rPr>
              <a:t>background</a:t>
            </a:r>
            <a:r>
              <a:rPr sz="1667" spc="-73" dirty="0">
                <a:latin typeface="Trebuchet MS"/>
                <a:cs typeface="Trebuchet MS"/>
              </a:rPr>
              <a:t> </a:t>
            </a:r>
            <a:r>
              <a:rPr sz="1667" spc="67" dirty="0">
                <a:latin typeface="Trebuchet MS"/>
                <a:cs typeface="Trebuchet MS"/>
              </a:rPr>
              <a:t>is</a:t>
            </a:r>
            <a:r>
              <a:rPr lang="en-US" sz="1667" spc="67" dirty="0">
                <a:latin typeface="Trebuchet MS"/>
                <a:cs typeface="Trebuchet MS"/>
              </a:rPr>
              <a:t> </a:t>
            </a:r>
            <a:r>
              <a:rPr sz="1667" spc="93" dirty="0">
                <a:latin typeface="Trebuchet MS"/>
                <a:cs typeface="Trebuchet MS"/>
              </a:rPr>
              <a:t>the</a:t>
            </a:r>
            <a:r>
              <a:rPr sz="1667" spc="-60" dirty="0">
                <a:latin typeface="Trebuchet MS"/>
                <a:cs typeface="Trebuchet MS"/>
              </a:rPr>
              <a:t> </a:t>
            </a:r>
            <a:r>
              <a:rPr sz="1667" spc="57" dirty="0">
                <a:latin typeface="Trebuchet MS"/>
                <a:cs typeface="Trebuchet MS"/>
              </a:rPr>
              <a:t>track.</a:t>
            </a:r>
            <a:endParaRPr lang="en-US" sz="1667" dirty="0">
              <a:latin typeface="Trebuchet MS"/>
              <a:cs typeface="Trebuchet MS"/>
            </a:endParaRPr>
          </a:p>
          <a:p>
            <a:pPr marL="512665" marR="282377" indent="-342900">
              <a:lnSpc>
                <a:spcPts val="2500"/>
              </a:lnSpc>
              <a:spcBef>
                <a:spcPts val="67"/>
              </a:spcBef>
              <a:buFont typeface="+mj-lt"/>
              <a:buAutoNum type="arabicPeriod"/>
              <a:tabLst>
                <a:tab pos="367895" algn="l"/>
              </a:tabLst>
            </a:pPr>
            <a:r>
              <a:rPr sz="1667" spc="197" dirty="0">
                <a:latin typeface="Trebuchet MS"/>
                <a:cs typeface="Trebuchet MS"/>
              </a:rPr>
              <a:t>Inside</a:t>
            </a:r>
            <a:r>
              <a:rPr sz="1667" spc="-63" dirty="0">
                <a:latin typeface="Trebuchet MS"/>
                <a:cs typeface="Trebuchet MS"/>
              </a:rPr>
              <a:t> </a:t>
            </a:r>
            <a:r>
              <a:rPr sz="1667" spc="130" dirty="0">
                <a:latin typeface="Trebuchet MS"/>
                <a:cs typeface="Trebuchet MS"/>
              </a:rPr>
              <a:t>we</a:t>
            </a:r>
            <a:r>
              <a:rPr sz="1667" spc="-60" dirty="0">
                <a:latin typeface="Trebuchet MS"/>
                <a:cs typeface="Trebuchet MS"/>
              </a:rPr>
              <a:t> </a:t>
            </a:r>
            <a:r>
              <a:rPr sz="1667" spc="243" dirty="0">
                <a:latin typeface="Trebuchet MS"/>
                <a:cs typeface="Trebuchet MS"/>
              </a:rPr>
              <a:t>add</a:t>
            </a:r>
            <a:r>
              <a:rPr sz="1667" spc="-60" dirty="0">
                <a:latin typeface="Trebuchet MS"/>
                <a:cs typeface="Trebuchet MS"/>
              </a:rPr>
              <a:t> </a:t>
            </a:r>
            <a:r>
              <a:rPr sz="1667" spc="287" dirty="0">
                <a:latin typeface="Trebuchet MS"/>
                <a:cs typeface="Trebuchet MS"/>
              </a:rPr>
              <a:t>a</a:t>
            </a:r>
            <a:r>
              <a:rPr sz="1667" spc="-63" dirty="0">
                <a:latin typeface="Trebuchet MS"/>
                <a:cs typeface="Trebuchet MS"/>
              </a:rPr>
              <a:t> </a:t>
            </a:r>
            <a:r>
              <a:rPr sz="1667" spc="150" dirty="0">
                <a:latin typeface="Trebuchet MS"/>
                <a:cs typeface="Trebuchet MS"/>
              </a:rPr>
              <a:t>repeat</a:t>
            </a:r>
            <a:r>
              <a:rPr sz="1667" spc="-60" dirty="0">
                <a:latin typeface="Trebuchet MS"/>
                <a:cs typeface="Trebuchet MS"/>
              </a:rPr>
              <a:t> </a:t>
            </a:r>
            <a:r>
              <a:rPr sz="1667" spc="33" dirty="0">
                <a:latin typeface="Trebuchet MS"/>
                <a:cs typeface="Trebuchet MS"/>
              </a:rPr>
              <a:t>until</a:t>
            </a:r>
            <a:r>
              <a:rPr sz="1667" spc="-60" dirty="0">
                <a:latin typeface="Trebuchet MS"/>
                <a:cs typeface="Trebuchet MS"/>
              </a:rPr>
              <a:t> </a:t>
            </a:r>
            <a:r>
              <a:rPr sz="1667" spc="153" dirty="0">
                <a:latin typeface="Trebuchet MS"/>
                <a:cs typeface="Trebuchet MS"/>
              </a:rPr>
              <a:t>block</a:t>
            </a:r>
            <a:r>
              <a:rPr sz="1667" spc="-60" dirty="0">
                <a:latin typeface="Trebuchet MS"/>
                <a:cs typeface="Trebuchet MS"/>
              </a:rPr>
              <a:t> </a:t>
            </a:r>
            <a:r>
              <a:rPr sz="1667" spc="90" dirty="0">
                <a:latin typeface="Trebuchet MS"/>
                <a:cs typeface="Trebuchet MS"/>
              </a:rPr>
              <a:t>to</a:t>
            </a:r>
            <a:r>
              <a:rPr sz="1667" spc="-63" dirty="0">
                <a:latin typeface="Trebuchet MS"/>
                <a:cs typeface="Trebuchet MS"/>
              </a:rPr>
              <a:t> </a:t>
            </a:r>
            <a:r>
              <a:rPr sz="1667" spc="147" dirty="0">
                <a:latin typeface="Trebuchet MS"/>
                <a:cs typeface="Trebuchet MS"/>
              </a:rPr>
              <a:t>mimic</a:t>
            </a:r>
            <a:r>
              <a:rPr sz="1667" spc="-60" dirty="0">
                <a:latin typeface="Trebuchet MS"/>
                <a:cs typeface="Trebuchet MS"/>
              </a:rPr>
              <a:t> </a:t>
            </a:r>
            <a:r>
              <a:rPr sz="1667" spc="287" dirty="0">
                <a:latin typeface="Trebuchet MS"/>
                <a:cs typeface="Trebuchet MS"/>
              </a:rPr>
              <a:t>a</a:t>
            </a:r>
            <a:r>
              <a:rPr sz="1667" spc="-60" dirty="0">
                <a:latin typeface="Trebuchet MS"/>
                <a:cs typeface="Trebuchet MS"/>
              </a:rPr>
              <a:t> </a:t>
            </a:r>
            <a:r>
              <a:rPr sz="1667" spc="140" dirty="0">
                <a:latin typeface="Trebuchet MS"/>
                <a:cs typeface="Trebuchet MS"/>
              </a:rPr>
              <a:t>running </a:t>
            </a:r>
            <a:r>
              <a:rPr sz="1667" spc="147" dirty="0">
                <a:latin typeface="Trebuchet MS"/>
                <a:cs typeface="Trebuchet MS"/>
              </a:rPr>
              <a:t>animation</a:t>
            </a:r>
            <a:r>
              <a:rPr sz="1667" spc="-30" dirty="0">
                <a:latin typeface="Trebuchet MS"/>
                <a:cs typeface="Trebuchet MS"/>
              </a:rPr>
              <a:t> </a:t>
            </a:r>
            <a:r>
              <a:rPr sz="1667" spc="33" dirty="0">
                <a:latin typeface="Trebuchet MS"/>
                <a:cs typeface="Trebuchet MS"/>
              </a:rPr>
              <a:t>until</a:t>
            </a:r>
            <a:r>
              <a:rPr sz="1667" spc="-27" dirty="0">
                <a:latin typeface="Trebuchet MS"/>
                <a:cs typeface="Trebuchet MS"/>
              </a:rPr>
              <a:t> </a:t>
            </a:r>
            <a:r>
              <a:rPr sz="1667" spc="93" dirty="0">
                <a:latin typeface="Trebuchet MS"/>
                <a:cs typeface="Trebuchet MS"/>
              </a:rPr>
              <a:t>the</a:t>
            </a:r>
            <a:r>
              <a:rPr sz="1667" spc="-27" dirty="0">
                <a:latin typeface="Trebuchet MS"/>
                <a:cs typeface="Trebuchet MS"/>
              </a:rPr>
              <a:t> </a:t>
            </a:r>
            <a:r>
              <a:rPr sz="1667" spc="117" dirty="0">
                <a:latin typeface="Trebuchet MS"/>
                <a:cs typeface="Trebuchet MS"/>
              </a:rPr>
              <a:t>microbit</a:t>
            </a:r>
            <a:r>
              <a:rPr sz="1667" spc="-27" dirty="0">
                <a:latin typeface="Trebuchet MS"/>
                <a:cs typeface="Trebuchet MS"/>
              </a:rPr>
              <a:t> </a:t>
            </a:r>
            <a:r>
              <a:rPr sz="1667" spc="83" dirty="0">
                <a:latin typeface="Trebuchet MS"/>
                <a:cs typeface="Trebuchet MS"/>
              </a:rPr>
              <a:t>is</a:t>
            </a:r>
            <a:r>
              <a:rPr sz="1667" spc="-27" dirty="0">
                <a:latin typeface="Trebuchet MS"/>
                <a:cs typeface="Trebuchet MS"/>
              </a:rPr>
              <a:t> </a:t>
            </a:r>
            <a:r>
              <a:rPr sz="1667" dirty="0">
                <a:latin typeface="Trebuchet MS"/>
                <a:cs typeface="Trebuchet MS"/>
              </a:rPr>
              <a:t>tilted</a:t>
            </a:r>
            <a:r>
              <a:rPr sz="1667" spc="-27" dirty="0">
                <a:latin typeface="Trebuchet MS"/>
                <a:cs typeface="Trebuchet MS"/>
              </a:rPr>
              <a:t> </a:t>
            </a:r>
            <a:r>
              <a:rPr sz="1667" spc="117" dirty="0">
                <a:latin typeface="Trebuchet MS"/>
                <a:cs typeface="Trebuchet MS"/>
              </a:rPr>
              <a:t>back.</a:t>
            </a:r>
            <a:endParaRPr lang="en-US" sz="1667" dirty="0">
              <a:latin typeface="Trebuchet MS"/>
              <a:cs typeface="Trebuchet MS"/>
            </a:endParaRPr>
          </a:p>
          <a:p>
            <a:pPr marL="512665" marR="282377" indent="-342900">
              <a:lnSpc>
                <a:spcPts val="2500"/>
              </a:lnSpc>
              <a:spcBef>
                <a:spcPts val="67"/>
              </a:spcBef>
              <a:buFont typeface="+mj-lt"/>
              <a:buAutoNum type="arabicPeriod"/>
              <a:tabLst>
                <a:tab pos="367895" algn="l"/>
              </a:tabLst>
            </a:pPr>
            <a:r>
              <a:rPr sz="1667" spc="197" dirty="0">
                <a:latin typeface="Trebuchet MS"/>
                <a:cs typeface="Trebuchet MS"/>
              </a:rPr>
              <a:t>Inside</a:t>
            </a:r>
            <a:r>
              <a:rPr sz="1667" spc="-30" dirty="0">
                <a:latin typeface="Trebuchet MS"/>
                <a:cs typeface="Trebuchet MS"/>
              </a:rPr>
              <a:t> </a:t>
            </a:r>
            <a:r>
              <a:rPr sz="1667" spc="93" dirty="0">
                <a:latin typeface="Trebuchet MS"/>
                <a:cs typeface="Trebuchet MS"/>
              </a:rPr>
              <a:t>the</a:t>
            </a:r>
            <a:r>
              <a:rPr sz="1667" spc="-30" dirty="0">
                <a:latin typeface="Trebuchet MS"/>
                <a:cs typeface="Trebuchet MS"/>
              </a:rPr>
              <a:t> </a:t>
            </a:r>
            <a:r>
              <a:rPr sz="1667" dirty="0">
                <a:latin typeface="Trebuchet MS"/>
                <a:cs typeface="Trebuchet MS"/>
              </a:rPr>
              <a:t>tilted</a:t>
            </a:r>
            <a:r>
              <a:rPr sz="1667" spc="-30" dirty="0">
                <a:latin typeface="Trebuchet MS"/>
                <a:cs typeface="Trebuchet MS"/>
              </a:rPr>
              <a:t> </a:t>
            </a:r>
            <a:r>
              <a:rPr sz="1667" spc="33" dirty="0">
                <a:latin typeface="Trebuchet MS"/>
                <a:cs typeface="Trebuchet MS"/>
              </a:rPr>
              <a:t>until</a:t>
            </a:r>
            <a:r>
              <a:rPr sz="1667" spc="-27" dirty="0">
                <a:latin typeface="Trebuchet MS"/>
                <a:cs typeface="Trebuchet MS"/>
              </a:rPr>
              <a:t> </a:t>
            </a:r>
            <a:r>
              <a:rPr sz="1667" spc="93" dirty="0">
                <a:latin typeface="Trebuchet MS"/>
                <a:cs typeface="Trebuchet MS"/>
              </a:rPr>
              <a:t>block,</a:t>
            </a:r>
            <a:r>
              <a:rPr sz="1667" spc="-30" dirty="0">
                <a:latin typeface="Trebuchet MS"/>
                <a:cs typeface="Trebuchet MS"/>
              </a:rPr>
              <a:t> </a:t>
            </a:r>
            <a:r>
              <a:rPr sz="1667" spc="243" dirty="0">
                <a:latin typeface="Trebuchet MS"/>
                <a:cs typeface="Trebuchet MS"/>
              </a:rPr>
              <a:t>add</a:t>
            </a:r>
            <a:r>
              <a:rPr sz="1667" spc="-30" dirty="0">
                <a:latin typeface="Trebuchet MS"/>
                <a:cs typeface="Trebuchet MS"/>
              </a:rPr>
              <a:t> </a:t>
            </a:r>
            <a:r>
              <a:rPr sz="1667" spc="100" dirty="0">
                <a:latin typeface="Trebuchet MS"/>
                <a:cs typeface="Trebuchet MS"/>
              </a:rPr>
              <a:t>switch</a:t>
            </a:r>
            <a:r>
              <a:rPr sz="1667" spc="-30" dirty="0">
                <a:latin typeface="Trebuchet MS"/>
                <a:cs typeface="Trebuchet MS"/>
              </a:rPr>
              <a:t> </a:t>
            </a:r>
            <a:r>
              <a:rPr sz="1667" spc="133" dirty="0">
                <a:latin typeface="Trebuchet MS"/>
                <a:cs typeface="Trebuchet MS"/>
              </a:rPr>
              <a:t>costume,</a:t>
            </a:r>
            <a:r>
              <a:rPr sz="1667" spc="-27" dirty="0">
                <a:latin typeface="Trebuchet MS"/>
                <a:cs typeface="Trebuchet MS"/>
              </a:rPr>
              <a:t> </a:t>
            </a:r>
            <a:r>
              <a:rPr sz="1667" dirty="0">
                <a:latin typeface="Trebuchet MS"/>
                <a:cs typeface="Trebuchet MS"/>
              </a:rPr>
              <a:t>wait,</a:t>
            </a:r>
            <a:r>
              <a:rPr sz="1667" spc="-30" dirty="0">
                <a:latin typeface="Trebuchet MS"/>
                <a:cs typeface="Trebuchet MS"/>
              </a:rPr>
              <a:t> </a:t>
            </a:r>
            <a:r>
              <a:rPr sz="1667" spc="210" dirty="0">
                <a:latin typeface="Trebuchet MS"/>
                <a:cs typeface="Trebuchet MS"/>
              </a:rPr>
              <a:t>and</a:t>
            </a:r>
            <a:r>
              <a:rPr lang="en-US" sz="1667" spc="210" dirty="0">
                <a:latin typeface="Trebuchet MS"/>
                <a:cs typeface="Trebuchet MS"/>
              </a:rPr>
              <a:t> </a:t>
            </a:r>
            <a:r>
              <a:rPr sz="1667" spc="203" dirty="0">
                <a:latin typeface="Trebuchet MS"/>
                <a:cs typeface="Trebuchet MS"/>
              </a:rPr>
              <a:t>move</a:t>
            </a:r>
            <a:r>
              <a:rPr sz="1667" spc="-57" dirty="0">
                <a:latin typeface="Trebuchet MS"/>
                <a:cs typeface="Trebuchet MS"/>
              </a:rPr>
              <a:t> </a:t>
            </a:r>
            <a:r>
              <a:rPr sz="1667" spc="153" dirty="0">
                <a:latin typeface="Trebuchet MS"/>
                <a:cs typeface="Trebuchet MS"/>
              </a:rPr>
              <a:t>blocks</a:t>
            </a:r>
            <a:endParaRPr sz="1667" dirty="0">
              <a:latin typeface="Trebuchet MS"/>
              <a:cs typeface="Trebuchet MS"/>
            </a:endParaRPr>
          </a:p>
          <a:p>
            <a:pPr marL="512665" marR="149867" indent="-342900">
              <a:lnSpc>
                <a:spcPts val="2500"/>
              </a:lnSpc>
              <a:buFont typeface="+mj-lt"/>
              <a:buAutoNum type="arabicPeriod"/>
              <a:tabLst>
                <a:tab pos="367895" algn="l"/>
              </a:tabLst>
            </a:pPr>
            <a:r>
              <a:rPr sz="1667" spc="80" dirty="0">
                <a:latin typeface="Trebuchet MS"/>
                <a:cs typeface="Trebuchet MS"/>
              </a:rPr>
              <a:t>Directly</a:t>
            </a:r>
            <a:r>
              <a:rPr sz="1667" spc="-67" dirty="0">
                <a:latin typeface="Trebuchet MS"/>
                <a:cs typeface="Trebuchet MS"/>
              </a:rPr>
              <a:t> </a:t>
            </a:r>
            <a:r>
              <a:rPr sz="1667" spc="87" dirty="0">
                <a:latin typeface="Trebuchet MS"/>
                <a:cs typeface="Trebuchet MS"/>
              </a:rPr>
              <a:t>after</a:t>
            </a:r>
            <a:r>
              <a:rPr sz="1667" spc="-63" dirty="0">
                <a:latin typeface="Trebuchet MS"/>
                <a:cs typeface="Trebuchet MS"/>
              </a:rPr>
              <a:t> </a:t>
            </a:r>
            <a:r>
              <a:rPr sz="1667" spc="93" dirty="0">
                <a:latin typeface="Trebuchet MS"/>
                <a:cs typeface="Trebuchet MS"/>
              </a:rPr>
              <a:t>the</a:t>
            </a:r>
            <a:r>
              <a:rPr sz="1667" spc="-63" dirty="0">
                <a:latin typeface="Trebuchet MS"/>
                <a:cs typeface="Trebuchet MS"/>
              </a:rPr>
              <a:t> </a:t>
            </a:r>
            <a:r>
              <a:rPr sz="1667" spc="83" dirty="0">
                <a:latin typeface="Trebuchet MS"/>
                <a:cs typeface="Trebuchet MS"/>
              </a:rPr>
              <a:t>last</a:t>
            </a:r>
            <a:r>
              <a:rPr sz="1667" spc="-63" dirty="0">
                <a:latin typeface="Trebuchet MS"/>
                <a:cs typeface="Trebuchet MS"/>
              </a:rPr>
              <a:t> </a:t>
            </a:r>
            <a:r>
              <a:rPr sz="1667" spc="67" dirty="0">
                <a:latin typeface="Trebuchet MS"/>
                <a:cs typeface="Trebuchet MS"/>
              </a:rPr>
              <a:t>wait</a:t>
            </a:r>
            <a:r>
              <a:rPr sz="1667" spc="-63" dirty="0">
                <a:latin typeface="Trebuchet MS"/>
                <a:cs typeface="Trebuchet MS"/>
              </a:rPr>
              <a:t> </a:t>
            </a:r>
            <a:r>
              <a:rPr sz="1667" spc="153" dirty="0">
                <a:latin typeface="Trebuchet MS"/>
                <a:cs typeface="Trebuchet MS"/>
              </a:rPr>
              <a:t>block</a:t>
            </a:r>
            <a:r>
              <a:rPr sz="1667" spc="-63" dirty="0">
                <a:latin typeface="Trebuchet MS"/>
                <a:cs typeface="Trebuchet MS"/>
              </a:rPr>
              <a:t> </a:t>
            </a:r>
            <a:r>
              <a:rPr sz="1667" spc="243" dirty="0">
                <a:latin typeface="Trebuchet MS"/>
                <a:cs typeface="Trebuchet MS"/>
              </a:rPr>
              <a:t>add</a:t>
            </a:r>
            <a:r>
              <a:rPr sz="1667" spc="-63" dirty="0">
                <a:latin typeface="Trebuchet MS"/>
                <a:cs typeface="Trebuchet MS"/>
              </a:rPr>
              <a:t> </a:t>
            </a:r>
            <a:r>
              <a:rPr sz="1667" spc="230" dirty="0">
                <a:latin typeface="Trebuchet MS"/>
                <a:cs typeface="Trebuchet MS"/>
              </a:rPr>
              <a:t>an</a:t>
            </a:r>
            <a:r>
              <a:rPr sz="1667" spc="-63" dirty="0">
                <a:latin typeface="Trebuchet MS"/>
                <a:cs typeface="Trebuchet MS"/>
              </a:rPr>
              <a:t> </a:t>
            </a:r>
            <a:r>
              <a:rPr sz="1667" dirty="0">
                <a:latin typeface="Trebuchet MS"/>
                <a:cs typeface="Trebuchet MS"/>
              </a:rPr>
              <a:t>if</a:t>
            </a:r>
            <a:r>
              <a:rPr sz="1667" spc="-63" dirty="0">
                <a:latin typeface="Trebuchet MS"/>
                <a:cs typeface="Trebuchet MS"/>
              </a:rPr>
              <a:t> </a:t>
            </a:r>
            <a:r>
              <a:rPr sz="1667" spc="87" dirty="0">
                <a:latin typeface="Trebuchet MS"/>
                <a:cs typeface="Trebuchet MS"/>
              </a:rPr>
              <a:t>statement,</a:t>
            </a:r>
            <a:r>
              <a:rPr sz="1667" spc="-63" dirty="0">
                <a:latin typeface="Trebuchet MS"/>
                <a:cs typeface="Trebuchet MS"/>
              </a:rPr>
              <a:t> </a:t>
            </a:r>
            <a:r>
              <a:rPr sz="1667" spc="67" dirty="0">
                <a:latin typeface="Trebuchet MS"/>
                <a:cs typeface="Trebuchet MS"/>
              </a:rPr>
              <a:t>this</a:t>
            </a:r>
            <a:r>
              <a:rPr sz="1667" spc="-63" dirty="0">
                <a:latin typeface="Trebuchet MS"/>
                <a:cs typeface="Trebuchet MS"/>
              </a:rPr>
              <a:t> </a:t>
            </a:r>
            <a:r>
              <a:rPr sz="1667" spc="-13" dirty="0">
                <a:latin typeface="Trebuchet MS"/>
                <a:cs typeface="Trebuchet MS"/>
              </a:rPr>
              <a:t>will</a:t>
            </a:r>
            <a:r>
              <a:rPr lang="en-US" sz="1667" spc="-13" dirty="0">
                <a:latin typeface="Trebuchet MS"/>
                <a:cs typeface="Trebuchet MS"/>
              </a:rPr>
              <a:t> </a:t>
            </a:r>
            <a:r>
              <a:rPr sz="1667" spc="123" dirty="0">
                <a:latin typeface="Trebuchet MS"/>
                <a:cs typeface="Trebuchet MS"/>
              </a:rPr>
              <a:t>prevent</a:t>
            </a:r>
            <a:r>
              <a:rPr sz="1667" spc="-57" dirty="0">
                <a:latin typeface="Trebuchet MS"/>
                <a:cs typeface="Trebuchet MS"/>
              </a:rPr>
              <a:t> </a:t>
            </a:r>
            <a:r>
              <a:rPr sz="1667" spc="93" dirty="0">
                <a:latin typeface="Trebuchet MS"/>
                <a:cs typeface="Trebuchet MS"/>
              </a:rPr>
              <a:t>the</a:t>
            </a:r>
            <a:r>
              <a:rPr sz="1667" spc="-53" dirty="0">
                <a:latin typeface="Trebuchet MS"/>
                <a:cs typeface="Trebuchet MS"/>
              </a:rPr>
              <a:t> </a:t>
            </a:r>
            <a:r>
              <a:rPr sz="1667" spc="160" dirty="0">
                <a:latin typeface="Trebuchet MS"/>
                <a:cs typeface="Trebuchet MS"/>
              </a:rPr>
              <a:t>our</a:t>
            </a:r>
            <a:r>
              <a:rPr sz="1667" spc="-53" dirty="0">
                <a:latin typeface="Trebuchet MS"/>
                <a:cs typeface="Trebuchet MS"/>
              </a:rPr>
              <a:t> </a:t>
            </a:r>
            <a:r>
              <a:rPr sz="1667" spc="113" dirty="0">
                <a:latin typeface="Trebuchet MS"/>
                <a:cs typeface="Trebuchet MS"/>
              </a:rPr>
              <a:t>cathlete</a:t>
            </a:r>
            <a:r>
              <a:rPr sz="1667" spc="-53" dirty="0">
                <a:latin typeface="Trebuchet MS"/>
                <a:cs typeface="Trebuchet MS"/>
              </a:rPr>
              <a:t> </a:t>
            </a:r>
            <a:r>
              <a:rPr sz="1667" spc="133" dirty="0">
                <a:latin typeface="Trebuchet MS"/>
                <a:cs typeface="Trebuchet MS"/>
              </a:rPr>
              <a:t>from</a:t>
            </a:r>
            <a:r>
              <a:rPr sz="1667" spc="-53" dirty="0">
                <a:latin typeface="Trebuchet MS"/>
                <a:cs typeface="Trebuchet MS"/>
              </a:rPr>
              <a:t> </a:t>
            </a:r>
            <a:r>
              <a:rPr sz="1667" spc="147" dirty="0">
                <a:latin typeface="Trebuchet MS"/>
                <a:cs typeface="Trebuchet MS"/>
              </a:rPr>
              <a:t>running</a:t>
            </a:r>
            <a:r>
              <a:rPr sz="1667" spc="-53" dirty="0">
                <a:latin typeface="Trebuchet MS"/>
                <a:cs typeface="Trebuchet MS"/>
              </a:rPr>
              <a:t> </a:t>
            </a:r>
            <a:r>
              <a:rPr sz="1667" spc="153" dirty="0">
                <a:latin typeface="Trebuchet MS"/>
                <a:cs typeface="Trebuchet MS"/>
              </a:rPr>
              <a:t>through</a:t>
            </a:r>
            <a:r>
              <a:rPr sz="1667" spc="-53" dirty="0">
                <a:latin typeface="Trebuchet MS"/>
                <a:cs typeface="Trebuchet MS"/>
              </a:rPr>
              <a:t> </a:t>
            </a:r>
            <a:r>
              <a:rPr sz="1667" spc="93" dirty="0">
                <a:latin typeface="Trebuchet MS"/>
                <a:cs typeface="Trebuchet MS"/>
              </a:rPr>
              <a:t>the</a:t>
            </a:r>
            <a:r>
              <a:rPr sz="1667" spc="-53" dirty="0">
                <a:latin typeface="Trebuchet MS"/>
                <a:cs typeface="Trebuchet MS"/>
              </a:rPr>
              <a:t> </a:t>
            </a:r>
            <a:r>
              <a:rPr sz="1667" spc="80" dirty="0">
                <a:latin typeface="Trebuchet MS"/>
                <a:cs typeface="Trebuchet MS"/>
              </a:rPr>
              <a:t>hurdles.</a:t>
            </a:r>
            <a:r>
              <a:rPr lang="en-US" sz="1667" spc="80" dirty="0">
                <a:latin typeface="Trebuchet MS"/>
                <a:cs typeface="Trebuchet MS"/>
              </a:rPr>
              <a:t> </a:t>
            </a:r>
            <a:r>
              <a:rPr sz="1667" spc="169" dirty="0">
                <a:latin typeface="Trebuchet MS"/>
                <a:cs typeface="Trebuchet MS"/>
              </a:rPr>
              <a:t>Add</a:t>
            </a:r>
            <a:r>
              <a:rPr sz="1667" spc="-57" dirty="0">
                <a:latin typeface="Trebuchet MS"/>
                <a:cs typeface="Trebuchet MS"/>
              </a:rPr>
              <a:t> </a:t>
            </a:r>
            <a:r>
              <a:rPr sz="1667" spc="287" dirty="0">
                <a:latin typeface="Trebuchet MS"/>
                <a:cs typeface="Trebuchet MS"/>
              </a:rPr>
              <a:t>a</a:t>
            </a:r>
            <a:r>
              <a:rPr sz="1667" spc="-53" dirty="0">
                <a:latin typeface="Trebuchet MS"/>
                <a:cs typeface="Trebuchet MS"/>
              </a:rPr>
              <a:t> </a:t>
            </a:r>
            <a:r>
              <a:rPr sz="1667" spc="289" dirty="0">
                <a:latin typeface="Trebuchet MS"/>
                <a:cs typeface="Trebuchet MS"/>
              </a:rPr>
              <a:t>go</a:t>
            </a:r>
            <a:r>
              <a:rPr sz="1667" spc="-53" dirty="0">
                <a:latin typeface="Trebuchet MS"/>
                <a:cs typeface="Trebuchet MS"/>
              </a:rPr>
              <a:t> </a:t>
            </a:r>
            <a:r>
              <a:rPr sz="1667" spc="90" dirty="0">
                <a:latin typeface="Trebuchet MS"/>
                <a:cs typeface="Trebuchet MS"/>
              </a:rPr>
              <a:t>to</a:t>
            </a:r>
            <a:r>
              <a:rPr sz="1667" spc="-53" dirty="0">
                <a:latin typeface="Trebuchet MS"/>
                <a:cs typeface="Trebuchet MS"/>
              </a:rPr>
              <a:t> </a:t>
            </a:r>
            <a:r>
              <a:rPr sz="1667" spc="153" dirty="0">
                <a:latin typeface="Trebuchet MS"/>
                <a:cs typeface="Trebuchet MS"/>
              </a:rPr>
              <a:t>block</a:t>
            </a:r>
            <a:r>
              <a:rPr sz="1667" spc="-53" dirty="0">
                <a:latin typeface="Trebuchet MS"/>
                <a:cs typeface="Trebuchet MS"/>
              </a:rPr>
              <a:t> </a:t>
            </a:r>
            <a:r>
              <a:rPr sz="1667" spc="90" dirty="0">
                <a:latin typeface="Trebuchet MS"/>
                <a:cs typeface="Trebuchet MS"/>
              </a:rPr>
              <a:t>to</a:t>
            </a:r>
            <a:r>
              <a:rPr sz="1667" spc="-53" dirty="0">
                <a:latin typeface="Trebuchet MS"/>
                <a:cs typeface="Trebuchet MS"/>
              </a:rPr>
              <a:t> </a:t>
            </a:r>
            <a:r>
              <a:rPr sz="1667" spc="113" dirty="0">
                <a:latin typeface="Trebuchet MS"/>
                <a:cs typeface="Trebuchet MS"/>
              </a:rPr>
              <a:t>reset</a:t>
            </a:r>
            <a:r>
              <a:rPr sz="1667" spc="-53" dirty="0">
                <a:latin typeface="Trebuchet MS"/>
                <a:cs typeface="Trebuchet MS"/>
              </a:rPr>
              <a:t> </a:t>
            </a:r>
            <a:r>
              <a:rPr sz="1667" spc="93" dirty="0">
                <a:latin typeface="Trebuchet MS"/>
                <a:cs typeface="Trebuchet MS"/>
              </a:rPr>
              <a:t>the</a:t>
            </a:r>
            <a:r>
              <a:rPr sz="1667" spc="-53" dirty="0">
                <a:latin typeface="Trebuchet MS"/>
                <a:cs typeface="Trebuchet MS"/>
              </a:rPr>
              <a:t> </a:t>
            </a:r>
            <a:r>
              <a:rPr sz="1667" spc="113" dirty="0">
                <a:latin typeface="Trebuchet MS"/>
                <a:cs typeface="Trebuchet MS"/>
              </a:rPr>
              <a:t>cathlete</a:t>
            </a:r>
            <a:r>
              <a:rPr sz="1667" spc="-53" dirty="0">
                <a:latin typeface="Trebuchet MS"/>
                <a:cs typeface="Trebuchet MS"/>
              </a:rPr>
              <a:t> </a:t>
            </a:r>
            <a:r>
              <a:rPr sz="1667" spc="90" dirty="0">
                <a:latin typeface="Trebuchet MS"/>
                <a:cs typeface="Trebuchet MS"/>
              </a:rPr>
              <a:t>to</a:t>
            </a:r>
            <a:r>
              <a:rPr sz="1667" spc="-53" dirty="0">
                <a:latin typeface="Trebuchet MS"/>
                <a:cs typeface="Trebuchet MS"/>
              </a:rPr>
              <a:t> </a:t>
            </a:r>
            <a:r>
              <a:rPr sz="1667" dirty="0">
                <a:latin typeface="Trebuchet MS"/>
                <a:cs typeface="Trebuchet MS"/>
              </a:rPr>
              <a:t>its</a:t>
            </a:r>
            <a:r>
              <a:rPr sz="1667" spc="-53" dirty="0">
                <a:latin typeface="Trebuchet MS"/>
                <a:cs typeface="Trebuchet MS"/>
              </a:rPr>
              <a:t> </a:t>
            </a:r>
            <a:r>
              <a:rPr sz="1667" spc="143" dirty="0">
                <a:latin typeface="Trebuchet MS"/>
                <a:cs typeface="Trebuchet MS"/>
              </a:rPr>
              <a:t>previous</a:t>
            </a:r>
            <a:r>
              <a:rPr lang="en-US" sz="1667" spc="143" dirty="0">
                <a:latin typeface="Trebuchet MS"/>
                <a:cs typeface="Trebuchet MS"/>
              </a:rPr>
              <a:t> </a:t>
            </a:r>
            <a:r>
              <a:rPr sz="1667" spc="120" dirty="0">
                <a:latin typeface="Trebuchet MS"/>
                <a:cs typeface="Trebuchet MS"/>
              </a:rPr>
              <a:t>position</a:t>
            </a:r>
            <a:endParaRPr lang="en-US" sz="1667" dirty="0">
              <a:latin typeface="Trebuchet MS"/>
              <a:cs typeface="Trebuchet MS"/>
            </a:endParaRPr>
          </a:p>
          <a:p>
            <a:pPr marL="512665" marR="149867" indent="-342900">
              <a:lnSpc>
                <a:spcPts val="2500"/>
              </a:lnSpc>
              <a:buFont typeface="+mj-lt"/>
              <a:buAutoNum type="arabicPeriod"/>
              <a:tabLst>
                <a:tab pos="367895" algn="l"/>
              </a:tabLst>
            </a:pPr>
            <a:r>
              <a:rPr sz="1667" spc="80" dirty="0">
                <a:latin typeface="Trebuchet MS"/>
                <a:cs typeface="Trebuchet MS"/>
              </a:rPr>
              <a:t>Directly</a:t>
            </a:r>
            <a:r>
              <a:rPr sz="1667" spc="-76" dirty="0">
                <a:latin typeface="Trebuchet MS"/>
                <a:cs typeface="Trebuchet MS"/>
              </a:rPr>
              <a:t> </a:t>
            </a:r>
            <a:r>
              <a:rPr sz="1667" spc="87" dirty="0">
                <a:latin typeface="Trebuchet MS"/>
                <a:cs typeface="Trebuchet MS"/>
              </a:rPr>
              <a:t>after</a:t>
            </a:r>
            <a:r>
              <a:rPr sz="1667" spc="-70" dirty="0">
                <a:latin typeface="Trebuchet MS"/>
                <a:cs typeface="Trebuchet MS"/>
              </a:rPr>
              <a:t> </a:t>
            </a:r>
            <a:r>
              <a:rPr sz="1667" spc="93" dirty="0">
                <a:latin typeface="Trebuchet MS"/>
                <a:cs typeface="Trebuchet MS"/>
              </a:rPr>
              <a:t>the</a:t>
            </a:r>
            <a:r>
              <a:rPr sz="1667" spc="-67" dirty="0">
                <a:latin typeface="Trebuchet MS"/>
                <a:cs typeface="Trebuchet MS"/>
              </a:rPr>
              <a:t> </a:t>
            </a:r>
            <a:r>
              <a:rPr sz="1667" spc="83" dirty="0">
                <a:latin typeface="Trebuchet MS"/>
                <a:cs typeface="Trebuchet MS"/>
              </a:rPr>
              <a:t>last</a:t>
            </a:r>
            <a:r>
              <a:rPr sz="1667" spc="-70" dirty="0">
                <a:latin typeface="Trebuchet MS"/>
                <a:cs typeface="Trebuchet MS"/>
              </a:rPr>
              <a:t> </a:t>
            </a:r>
            <a:r>
              <a:rPr sz="1667" dirty="0">
                <a:latin typeface="Trebuchet MS"/>
                <a:cs typeface="Trebuchet MS"/>
              </a:rPr>
              <a:t>if</a:t>
            </a:r>
            <a:r>
              <a:rPr sz="1667" spc="-67" dirty="0">
                <a:latin typeface="Trebuchet MS"/>
                <a:cs typeface="Trebuchet MS"/>
              </a:rPr>
              <a:t> </a:t>
            </a:r>
            <a:r>
              <a:rPr sz="1667" spc="87" dirty="0">
                <a:latin typeface="Trebuchet MS"/>
                <a:cs typeface="Trebuchet MS"/>
              </a:rPr>
              <a:t>statement,</a:t>
            </a:r>
            <a:r>
              <a:rPr sz="1667" spc="-70" dirty="0">
                <a:latin typeface="Trebuchet MS"/>
                <a:cs typeface="Trebuchet MS"/>
              </a:rPr>
              <a:t> </a:t>
            </a:r>
            <a:r>
              <a:rPr sz="1667" spc="243" dirty="0">
                <a:latin typeface="Trebuchet MS"/>
                <a:cs typeface="Trebuchet MS"/>
              </a:rPr>
              <a:t>add</a:t>
            </a:r>
            <a:r>
              <a:rPr sz="1667" spc="-67" dirty="0">
                <a:latin typeface="Trebuchet MS"/>
                <a:cs typeface="Trebuchet MS"/>
              </a:rPr>
              <a:t> </a:t>
            </a:r>
            <a:r>
              <a:rPr sz="1667" spc="153" dirty="0">
                <a:latin typeface="Trebuchet MS"/>
                <a:cs typeface="Trebuchet MS"/>
              </a:rPr>
              <a:t>another</a:t>
            </a:r>
            <a:r>
              <a:rPr sz="1667" spc="-70" dirty="0">
                <a:latin typeface="Trebuchet MS"/>
                <a:cs typeface="Trebuchet MS"/>
              </a:rPr>
              <a:t> </a:t>
            </a:r>
            <a:r>
              <a:rPr sz="1667" dirty="0">
                <a:latin typeface="Trebuchet MS"/>
                <a:cs typeface="Trebuchet MS"/>
              </a:rPr>
              <a:t>if</a:t>
            </a:r>
            <a:r>
              <a:rPr sz="1667" spc="-67" dirty="0">
                <a:latin typeface="Trebuchet MS"/>
                <a:cs typeface="Trebuchet MS"/>
              </a:rPr>
              <a:t> </a:t>
            </a:r>
            <a:r>
              <a:rPr sz="1667" spc="76" dirty="0">
                <a:latin typeface="Trebuchet MS"/>
                <a:cs typeface="Trebuchet MS"/>
              </a:rPr>
              <a:t>statement.</a:t>
            </a:r>
            <a:r>
              <a:rPr lang="en-US" sz="1667" spc="76" dirty="0">
                <a:latin typeface="Trebuchet MS"/>
                <a:cs typeface="Trebuchet MS"/>
              </a:rPr>
              <a:t> </a:t>
            </a:r>
            <a:r>
              <a:rPr sz="1667" spc="67" dirty="0">
                <a:latin typeface="Trebuchet MS"/>
                <a:cs typeface="Trebuchet MS"/>
              </a:rPr>
              <a:t>This</a:t>
            </a:r>
            <a:r>
              <a:rPr sz="1667" spc="-67" dirty="0">
                <a:latin typeface="Trebuchet MS"/>
                <a:cs typeface="Trebuchet MS"/>
              </a:rPr>
              <a:t> </a:t>
            </a:r>
            <a:r>
              <a:rPr sz="1667" spc="-13" dirty="0">
                <a:latin typeface="Trebuchet MS"/>
                <a:cs typeface="Trebuchet MS"/>
              </a:rPr>
              <a:t>will</a:t>
            </a:r>
            <a:r>
              <a:rPr sz="1667" spc="-67" dirty="0">
                <a:latin typeface="Trebuchet MS"/>
                <a:cs typeface="Trebuchet MS"/>
              </a:rPr>
              <a:t> </a:t>
            </a:r>
            <a:r>
              <a:rPr sz="1667" spc="127" dirty="0">
                <a:latin typeface="Trebuchet MS"/>
                <a:cs typeface="Trebuchet MS"/>
              </a:rPr>
              <a:t>take</a:t>
            </a:r>
            <a:r>
              <a:rPr sz="1667" spc="-63" dirty="0">
                <a:latin typeface="Trebuchet MS"/>
                <a:cs typeface="Trebuchet MS"/>
              </a:rPr>
              <a:t> </a:t>
            </a:r>
            <a:r>
              <a:rPr sz="1667" spc="180" dirty="0">
                <a:latin typeface="Trebuchet MS"/>
                <a:cs typeface="Trebuchet MS"/>
              </a:rPr>
              <a:t>us</a:t>
            </a:r>
            <a:r>
              <a:rPr sz="1667" spc="-67" dirty="0">
                <a:latin typeface="Trebuchet MS"/>
                <a:cs typeface="Trebuchet MS"/>
              </a:rPr>
              <a:t> </a:t>
            </a:r>
            <a:r>
              <a:rPr sz="1667" spc="90" dirty="0">
                <a:latin typeface="Trebuchet MS"/>
                <a:cs typeface="Trebuchet MS"/>
              </a:rPr>
              <a:t>to</a:t>
            </a:r>
            <a:r>
              <a:rPr sz="1667" spc="-67" dirty="0">
                <a:latin typeface="Trebuchet MS"/>
                <a:cs typeface="Trebuchet MS"/>
              </a:rPr>
              <a:t> </a:t>
            </a:r>
            <a:r>
              <a:rPr sz="1667" spc="160" dirty="0">
                <a:latin typeface="Trebuchet MS"/>
                <a:cs typeface="Trebuchet MS"/>
              </a:rPr>
              <a:t>our</a:t>
            </a:r>
            <a:r>
              <a:rPr sz="1667" spc="-63" dirty="0">
                <a:latin typeface="Trebuchet MS"/>
                <a:cs typeface="Trebuchet MS"/>
              </a:rPr>
              <a:t> </a:t>
            </a:r>
            <a:r>
              <a:rPr sz="1667" spc="83" dirty="0">
                <a:latin typeface="Trebuchet MS"/>
                <a:cs typeface="Trebuchet MS"/>
              </a:rPr>
              <a:t>next</a:t>
            </a:r>
            <a:r>
              <a:rPr sz="1667" spc="-67" dirty="0">
                <a:latin typeface="Trebuchet MS"/>
                <a:cs typeface="Trebuchet MS"/>
              </a:rPr>
              <a:t> </a:t>
            </a:r>
            <a:r>
              <a:rPr sz="1667" spc="117" dirty="0">
                <a:latin typeface="Trebuchet MS"/>
                <a:cs typeface="Trebuchet MS"/>
              </a:rPr>
              <a:t>event</a:t>
            </a:r>
            <a:r>
              <a:rPr sz="1667" spc="-67" dirty="0">
                <a:latin typeface="Trebuchet MS"/>
                <a:cs typeface="Trebuchet MS"/>
              </a:rPr>
              <a:t> </a:t>
            </a:r>
            <a:r>
              <a:rPr sz="1667" spc="227" dirty="0">
                <a:latin typeface="Trebuchet MS"/>
                <a:cs typeface="Trebuchet MS"/>
              </a:rPr>
              <a:t>and</a:t>
            </a:r>
            <a:r>
              <a:rPr sz="1667" spc="-63" dirty="0">
                <a:latin typeface="Trebuchet MS"/>
                <a:cs typeface="Trebuchet MS"/>
              </a:rPr>
              <a:t> </a:t>
            </a:r>
            <a:r>
              <a:rPr sz="1667" spc="157" dirty="0">
                <a:latin typeface="Trebuchet MS"/>
                <a:cs typeface="Trebuchet MS"/>
              </a:rPr>
              <a:t>backdrop!</a:t>
            </a:r>
            <a:endParaRPr sz="1667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5206" y="794989"/>
            <a:ext cx="4476749" cy="55562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1229" y="248376"/>
            <a:ext cx="7745506" cy="562975"/>
          </a:xfrm>
          <a:prstGeom prst="rect">
            <a:avLst/>
          </a:prstGeom>
        </p:spPr>
        <p:txBody>
          <a:bodyPr vert="horz" wrap="square" lIns="0" tIns="889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14400" algn="l">
              <a:spcBef>
                <a:spcPts val="70"/>
              </a:spcBef>
            </a:pPr>
            <a:r>
              <a:rPr spc="380" dirty="0"/>
              <a:t>Part</a:t>
            </a:r>
            <a:r>
              <a:rPr spc="583" dirty="0"/>
              <a:t> </a:t>
            </a:r>
            <a:r>
              <a:rPr spc="383" dirty="0"/>
              <a:t>IV:</a:t>
            </a:r>
            <a:r>
              <a:rPr spc="590" dirty="0"/>
              <a:t> </a:t>
            </a:r>
            <a:r>
              <a:rPr spc="457" dirty="0"/>
              <a:t>Gymnastics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406400" y="1066800"/>
            <a:ext cx="7315200" cy="5351551"/>
          </a:xfrm>
          <a:prstGeom prst="rect">
            <a:avLst/>
          </a:prstGeom>
        </p:spPr>
        <p:txBody>
          <a:bodyPr vert="horz" wrap="square" lIns="0" tIns="8467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111766" indent="0">
              <a:spcBef>
                <a:spcPts val="67"/>
              </a:spcBef>
              <a:buNone/>
            </a:pPr>
            <a:r>
              <a:rPr sz="2800" spc="93" dirty="0"/>
              <a:t>Get</a:t>
            </a:r>
            <a:r>
              <a:rPr sz="2800" spc="-60" dirty="0"/>
              <a:t> </a:t>
            </a:r>
            <a:r>
              <a:rPr sz="2800" spc="163" dirty="0"/>
              <a:t>ready</a:t>
            </a:r>
            <a:r>
              <a:rPr sz="2800" spc="-57" dirty="0"/>
              <a:t> </a:t>
            </a:r>
            <a:r>
              <a:rPr sz="2800" spc="83" dirty="0"/>
              <a:t>to</a:t>
            </a:r>
            <a:r>
              <a:rPr sz="2800" spc="-57" dirty="0"/>
              <a:t> </a:t>
            </a:r>
            <a:r>
              <a:rPr sz="2800" spc="160" dirty="0"/>
              <a:t>channel</a:t>
            </a:r>
            <a:r>
              <a:rPr sz="2800" spc="-60" dirty="0"/>
              <a:t> </a:t>
            </a:r>
            <a:r>
              <a:rPr sz="2800" spc="140" dirty="0"/>
              <a:t>your</a:t>
            </a:r>
            <a:r>
              <a:rPr sz="2800" spc="-57" dirty="0"/>
              <a:t> </a:t>
            </a:r>
            <a:r>
              <a:rPr sz="2800" spc="103" dirty="0"/>
              <a:t>inner</a:t>
            </a:r>
            <a:r>
              <a:rPr sz="2800" spc="-57" dirty="0"/>
              <a:t> </a:t>
            </a:r>
            <a:r>
              <a:rPr sz="2800" spc="167" dirty="0"/>
              <a:t>Simone</a:t>
            </a:r>
            <a:r>
              <a:rPr sz="2800" spc="-57" dirty="0"/>
              <a:t> </a:t>
            </a:r>
            <a:r>
              <a:rPr sz="2800" dirty="0"/>
              <a:t>Biles!</a:t>
            </a:r>
            <a:r>
              <a:rPr sz="2800" spc="-60" dirty="0"/>
              <a:t> </a:t>
            </a:r>
            <a:r>
              <a:rPr sz="2800" spc="76" dirty="0"/>
              <a:t>We </a:t>
            </a:r>
            <a:r>
              <a:rPr sz="2800" spc="169" dirty="0"/>
              <a:t>are</a:t>
            </a:r>
            <a:r>
              <a:rPr sz="2800" spc="-83" dirty="0"/>
              <a:t> </a:t>
            </a:r>
            <a:r>
              <a:rPr sz="2800" spc="97" dirty="0"/>
              <a:t>starting</a:t>
            </a:r>
            <a:r>
              <a:rPr sz="2800" spc="-80" dirty="0"/>
              <a:t> </a:t>
            </a:r>
            <a:r>
              <a:rPr sz="2800" spc="153" dirty="0"/>
              <a:t>our</a:t>
            </a:r>
            <a:r>
              <a:rPr sz="2800" spc="-80" dirty="0"/>
              <a:t> </a:t>
            </a:r>
            <a:r>
              <a:rPr sz="2800" spc="160" dirty="0"/>
              <a:t>gymnastics</a:t>
            </a:r>
            <a:r>
              <a:rPr sz="2800" spc="-80" dirty="0"/>
              <a:t> </a:t>
            </a:r>
            <a:r>
              <a:rPr sz="2800" spc="107" dirty="0"/>
              <a:t>event</a:t>
            </a:r>
            <a:r>
              <a:rPr sz="2800" spc="-83" dirty="0"/>
              <a:t> </a:t>
            </a:r>
            <a:r>
              <a:rPr sz="2800" spc="130" dirty="0"/>
              <a:t>code.</a:t>
            </a:r>
            <a:r>
              <a:rPr sz="2800" spc="-80" dirty="0"/>
              <a:t> </a:t>
            </a:r>
            <a:r>
              <a:rPr sz="2800" spc="90" dirty="0"/>
              <a:t>The</a:t>
            </a:r>
            <a:r>
              <a:rPr sz="2800" spc="-80" dirty="0"/>
              <a:t> </a:t>
            </a:r>
            <a:r>
              <a:rPr sz="2800" spc="97" dirty="0"/>
              <a:t>only </a:t>
            </a:r>
            <a:r>
              <a:rPr sz="2800" spc="107" dirty="0"/>
              <a:t>microbit</a:t>
            </a:r>
            <a:r>
              <a:rPr sz="2800" spc="-87" dirty="0"/>
              <a:t> </a:t>
            </a:r>
            <a:r>
              <a:rPr sz="2800" spc="143" dirty="0"/>
              <a:t>block</a:t>
            </a:r>
            <a:r>
              <a:rPr sz="2800" spc="-87" dirty="0"/>
              <a:t> </a:t>
            </a:r>
            <a:r>
              <a:rPr sz="2800" spc="83" dirty="0"/>
              <a:t>to</a:t>
            </a:r>
            <a:r>
              <a:rPr sz="2800" spc="-83" dirty="0"/>
              <a:t> </a:t>
            </a:r>
            <a:r>
              <a:rPr sz="2800" spc="233" dirty="0"/>
              <a:t>add</a:t>
            </a:r>
            <a:r>
              <a:rPr sz="2800" spc="-87" dirty="0"/>
              <a:t> </a:t>
            </a:r>
            <a:r>
              <a:rPr sz="2800" spc="80" dirty="0"/>
              <a:t>is</a:t>
            </a:r>
            <a:r>
              <a:rPr sz="2800" spc="-87" dirty="0"/>
              <a:t> </a:t>
            </a:r>
            <a:r>
              <a:rPr sz="2800" spc="87" dirty="0"/>
              <a:t>the</a:t>
            </a:r>
            <a:r>
              <a:rPr sz="2800" spc="-83" dirty="0"/>
              <a:t> </a:t>
            </a:r>
            <a:r>
              <a:rPr sz="2800" spc="140" dirty="0"/>
              <a:t>when</a:t>
            </a:r>
            <a:r>
              <a:rPr sz="2800" spc="-87" dirty="0"/>
              <a:t> </a:t>
            </a:r>
            <a:r>
              <a:rPr sz="2800" spc="100" dirty="0"/>
              <a:t>button</a:t>
            </a:r>
            <a:r>
              <a:rPr sz="2800" spc="-83" dirty="0"/>
              <a:t> </a:t>
            </a:r>
            <a:r>
              <a:rPr sz="2800" spc="167" dirty="0"/>
              <a:t>pressed</a:t>
            </a:r>
            <a:endParaRPr spc="167" dirty="0"/>
          </a:p>
          <a:p>
            <a:pPr marL="679038" indent="-457200">
              <a:buFont typeface="+mj-lt"/>
              <a:buAutoNum type="arabicPeriod"/>
            </a:pPr>
            <a:r>
              <a:rPr sz="2400" spc="160" dirty="0"/>
              <a:t>Add</a:t>
            </a:r>
            <a:r>
              <a:rPr sz="2400" spc="-80" dirty="0"/>
              <a:t> </a:t>
            </a:r>
            <a:r>
              <a:rPr sz="2400" spc="87" dirty="0"/>
              <a:t>the</a:t>
            </a:r>
            <a:r>
              <a:rPr sz="2400" spc="-76" dirty="0"/>
              <a:t> </a:t>
            </a:r>
            <a:r>
              <a:rPr sz="2400" spc="90" dirty="0"/>
              <a:t>switch</a:t>
            </a:r>
            <a:r>
              <a:rPr sz="2400" spc="-80" dirty="0"/>
              <a:t> </a:t>
            </a:r>
            <a:r>
              <a:rPr sz="2400" spc="169" dirty="0"/>
              <a:t>costume</a:t>
            </a:r>
            <a:r>
              <a:rPr sz="2400" spc="-76" dirty="0"/>
              <a:t> </a:t>
            </a:r>
            <a:r>
              <a:rPr sz="2400" spc="130" dirty="0"/>
              <a:t>block</a:t>
            </a:r>
            <a:endParaRPr lang="en-US" sz="2400" spc="130" dirty="0"/>
          </a:p>
          <a:p>
            <a:pPr marL="679038" indent="-457200">
              <a:buFont typeface="+mj-lt"/>
              <a:buAutoNum type="arabicPeriod"/>
            </a:pPr>
            <a:r>
              <a:rPr sz="2400" spc="160" dirty="0"/>
              <a:t>Add</a:t>
            </a:r>
            <a:r>
              <a:rPr sz="2400" spc="-87" dirty="0"/>
              <a:t> </a:t>
            </a:r>
            <a:r>
              <a:rPr sz="2400" spc="87" dirty="0"/>
              <a:t>the</a:t>
            </a:r>
            <a:r>
              <a:rPr sz="2400" spc="-83" dirty="0"/>
              <a:t> </a:t>
            </a:r>
            <a:r>
              <a:rPr sz="2400" spc="120" dirty="0"/>
              <a:t>glide</a:t>
            </a:r>
            <a:r>
              <a:rPr sz="2400" spc="-83" dirty="0"/>
              <a:t> </a:t>
            </a:r>
            <a:r>
              <a:rPr sz="2400" spc="143" dirty="0"/>
              <a:t>block</a:t>
            </a:r>
            <a:r>
              <a:rPr sz="2400" spc="-87" dirty="0"/>
              <a:t> </a:t>
            </a:r>
            <a:r>
              <a:rPr sz="2400" spc="103" dirty="0"/>
              <a:t>then</a:t>
            </a:r>
            <a:r>
              <a:rPr sz="2400" spc="-83" dirty="0"/>
              <a:t> </a:t>
            </a:r>
            <a:r>
              <a:rPr sz="2400" spc="143" dirty="0"/>
              <a:t>another</a:t>
            </a:r>
            <a:r>
              <a:rPr sz="2400" spc="-83" dirty="0"/>
              <a:t> </a:t>
            </a:r>
            <a:r>
              <a:rPr sz="2400" spc="83" dirty="0"/>
              <a:t>switch</a:t>
            </a:r>
            <a:r>
              <a:rPr lang="en-US" sz="2400" spc="83" dirty="0"/>
              <a:t> </a:t>
            </a:r>
            <a:r>
              <a:rPr sz="2400" spc="117" dirty="0"/>
              <a:t>costume.</a:t>
            </a:r>
            <a:r>
              <a:rPr sz="2400" spc="-87" dirty="0"/>
              <a:t> </a:t>
            </a:r>
            <a:r>
              <a:rPr sz="2400" spc="60" dirty="0"/>
              <a:t>This</a:t>
            </a:r>
            <a:r>
              <a:rPr sz="2400" spc="-87" dirty="0"/>
              <a:t> </a:t>
            </a:r>
            <a:r>
              <a:rPr sz="2400" spc="-33" dirty="0"/>
              <a:t>will</a:t>
            </a:r>
            <a:r>
              <a:rPr sz="2400" spc="-83" dirty="0"/>
              <a:t> </a:t>
            </a:r>
            <a:r>
              <a:rPr sz="2400" spc="120" dirty="0"/>
              <a:t>glide</a:t>
            </a:r>
            <a:r>
              <a:rPr sz="2400" spc="-87" dirty="0"/>
              <a:t> </a:t>
            </a:r>
            <a:r>
              <a:rPr sz="2400" spc="153" dirty="0"/>
              <a:t>our</a:t>
            </a:r>
            <a:r>
              <a:rPr sz="2400" spc="-83" dirty="0"/>
              <a:t> </a:t>
            </a:r>
            <a:r>
              <a:rPr sz="2400" spc="103" dirty="0"/>
              <a:t>cathlete</a:t>
            </a:r>
            <a:r>
              <a:rPr sz="2400" spc="-87" dirty="0"/>
              <a:t> </a:t>
            </a:r>
            <a:r>
              <a:rPr sz="2400" spc="73" dirty="0"/>
              <a:t>into</a:t>
            </a:r>
            <a:r>
              <a:rPr sz="2400" spc="-83" dirty="0"/>
              <a:t> </a:t>
            </a:r>
            <a:r>
              <a:rPr sz="2400" spc="87" dirty="0"/>
              <a:t>the</a:t>
            </a:r>
            <a:r>
              <a:rPr sz="2400" spc="-87" dirty="0"/>
              <a:t> </a:t>
            </a:r>
            <a:r>
              <a:rPr sz="2400" spc="83" dirty="0"/>
              <a:t>air</a:t>
            </a:r>
            <a:endParaRPr lang="en-US" sz="2400" spc="83" dirty="0"/>
          </a:p>
          <a:p>
            <a:pPr marL="679038" indent="-457200">
              <a:buFont typeface="+mj-lt"/>
              <a:buAutoNum type="arabicPeriod"/>
            </a:pPr>
            <a:r>
              <a:rPr sz="2400" spc="127" dirty="0"/>
              <a:t>Now</a:t>
            </a:r>
            <a:r>
              <a:rPr sz="2400" spc="-73" dirty="0"/>
              <a:t> </a:t>
            </a:r>
            <a:r>
              <a:rPr sz="2400" spc="-7" dirty="0"/>
              <a:t>let’s</a:t>
            </a:r>
            <a:r>
              <a:rPr sz="2400" spc="-70" dirty="0"/>
              <a:t> </a:t>
            </a:r>
            <a:r>
              <a:rPr sz="2400" spc="233" dirty="0"/>
              <a:t>add</a:t>
            </a:r>
            <a:r>
              <a:rPr sz="2400" spc="-70" dirty="0"/>
              <a:t> </a:t>
            </a:r>
            <a:r>
              <a:rPr sz="2400" spc="287" dirty="0"/>
              <a:t>a</a:t>
            </a:r>
            <a:r>
              <a:rPr sz="2400" spc="-70" dirty="0"/>
              <a:t> </a:t>
            </a:r>
            <a:r>
              <a:rPr sz="2400" dirty="0"/>
              <a:t>flip</a:t>
            </a:r>
            <a:r>
              <a:rPr sz="2400" spc="-70" dirty="0"/>
              <a:t> </a:t>
            </a:r>
            <a:r>
              <a:rPr sz="2400" spc="67" dirty="0"/>
              <a:t>in</a:t>
            </a:r>
            <a:r>
              <a:rPr sz="2400" spc="-70" dirty="0"/>
              <a:t> </a:t>
            </a:r>
            <a:r>
              <a:rPr sz="2400" spc="87" dirty="0"/>
              <a:t>the</a:t>
            </a:r>
            <a:r>
              <a:rPr sz="2400" spc="-70" dirty="0"/>
              <a:t> </a:t>
            </a:r>
            <a:r>
              <a:rPr sz="2400" spc="100" dirty="0"/>
              <a:t>air</a:t>
            </a:r>
            <a:r>
              <a:rPr sz="2400" spc="-70" dirty="0"/>
              <a:t> </a:t>
            </a:r>
            <a:r>
              <a:rPr sz="2400" dirty="0"/>
              <a:t>with</a:t>
            </a:r>
            <a:r>
              <a:rPr sz="2400" spc="-73" dirty="0"/>
              <a:t> </a:t>
            </a:r>
            <a:r>
              <a:rPr sz="2400" spc="287" dirty="0"/>
              <a:t>a</a:t>
            </a:r>
            <a:r>
              <a:rPr sz="2400" spc="-70" dirty="0"/>
              <a:t> </a:t>
            </a:r>
            <a:r>
              <a:rPr sz="2400" spc="130" dirty="0"/>
              <a:t>repeat </a:t>
            </a:r>
            <a:r>
              <a:rPr sz="2400" spc="73" dirty="0"/>
              <a:t>block.</a:t>
            </a:r>
            <a:r>
              <a:rPr sz="2400" spc="-80" dirty="0"/>
              <a:t> </a:t>
            </a:r>
            <a:r>
              <a:rPr sz="2400" spc="187" dirty="0"/>
              <a:t>Inside</a:t>
            </a:r>
            <a:r>
              <a:rPr sz="2400" spc="-80" dirty="0"/>
              <a:t> </a:t>
            </a:r>
            <a:r>
              <a:rPr sz="2400" spc="87" dirty="0"/>
              <a:t>the</a:t>
            </a:r>
            <a:r>
              <a:rPr sz="2400" spc="-80" dirty="0"/>
              <a:t> </a:t>
            </a:r>
            <a:r>
              <a:rPr sz="2400" spc="136" dirty="0"/>
              <a:t>repeat</a:t>
            </a:r>
            <a:r>
              <a:rPr sz="2400" spc="-80" dirty="0"/>
              <a:t> </a:t>
            </a:r>
            <a:r>
              <a:rPr sz="2400" spc="83" dirty="0"/>
              <a:t>block,</a:t>
            </a:r>
            <a:r>
              <a:rPr sz="2400" spc="-80" dirty="0"/>
              <a:t> </a:t>
            </a:r>
            <a:r>
              <a:rPr sz="2400" spc="233" dirty="0"/>
              <a:t>add</a:t>
            </a:r>
            <a:r>
              <a:rPr sz="2400" spc="-80" dirty="0"/>
              <a:t> </a:t>
            </a:r>
            <a:r>
              <a:rPr sz="2400" spc="287" dirty="0"/>
              <a:t>a</a:t>
            </a:r>
            <a:r>
              <a:rPr sz="2400" spc="-80" dirty="0"/>
              <a:t> </a:t>
            </a:r>
            <a:r>
              <a:rPr sz="2400" spc="67" dirty="0"/>
              <a:t>turn</a:t>
            </a:r>
            <a:r>
              <a:rPr sz="2400" spc="-80" dirty="0"/>
              <a:t> </a:t>
            </a:r>
            <a:r>
              <a:rPr sz="2400" spc="73" dirty="0"/>
              <a:t>right </a:t>
            </a:r>
            <a:r>
              <a:rPr sz="2400" spc="143" dirty="0"/>
              <a:t>block</a:t>
            </a:r>
            <a:r>
              <a:rPr sz="2400" spc="-80" dirty="0"/>
              <a:t> </a:t>
            </a:r>
            <a:r>
              <a:rPr sz="2400" spc="217" dirty="0"/>
              <a:t>and</a:t>
            </a:r>
            <a:r>
              <a:rPr sz="2400" spc="-80" dirty="0"/>
              <a:t> </a:t>
            </a:r>
            <a:r>
              <a:rPr sz="2400" spc="193" dirty="0"/>
              <a:t>move</a:t>
            </a:r>
            <a:r>
              <a:rPr sz="2400" spc="-80" dirty="0"/>
              <a:t> </a:t>
            </a:r>
            <a:r>
              <a:rPr sz="2400" spc="73" dirty="0"/>
              <a:t>block.</a:t>
            </a:r>
            <a:r>
              <a:rPr sz="2400" spc="-76" dirty="0"/>
              <a:t> </a:t>
            </a:r>
            <a:r>
              <a:rPr sz="2400" spc="153" dirty="0"/>
              <a:t>Numbers</a:t>
            </a:r>
            <a:r>
              <a:rPr sz="2400" spc="-80" dirty="0"/>
              <a:t> </a:t>
            </a:r>
            <a:r>
              <a:rPr sz="2400" spc="-33" dirty="0"/>
              <a:t>will</a:t>
            </a:r>
            <a:r>
              <a:rPr sz="2400" spc="-80" dirty="0"/>
              <a:t> </a:t>
            </a:r>
            <a:r>
              <a:rPr sz="2400" spc="193" dirty="0"/>
              <a:t>be</a:t>
            </a:r>
            <a:r>
              <a:rPr sz="2400" spc="-80" dirty="0"/>
              <a:t> </a:t>
            </a:r>
            <a:r>
              <a:rPr sz="2400" spc="207" dirty="0"/>
              <a:t>based on</a:t>
            </a:r>
            <a:r>
              <a:rPr sz="2400" spc="-87" dirty="0"/>
              <a:t> </a:t>
            </a:r>
            <a:r>
              <a:rPr sz="2400" spc="76" dirty="0"/>
              <a:t>cat’s</a:t>
            </a:r>
            <a:r>
              <a:rPr sz="2400" spc="-83" dirty="0"/>
              <a:t> </a:t>
            </a:r>
            <a:r>
              <a:rPr sz="2400" spc="117" dirty="0"/>
              <a:t>position</a:t>
            </a:r>
            <a:r>
              <a:rPr sz="2400" spc="-83" dirty="0"/>
              <a:t> </a:t>
            </a:r>
            <a:r>
              <a:rPr sz="2400" spc="197" dirty="0"/>
              <a:t>again</a:t>
            </a:r>
            <a:endParaRPr lang="en-US" sz="2400" spc="197" dirty="0"/>
          </a:p>
          <a:p>
            <a:pPr marL="679038" indent="-457200">
              <a:buFont typeface="+mj-lt"/>
              <a:buAutoNum type="arabicPeriod"/>
            </a:pPr>
            <a:r>
              <a:rPr sz="2400" spc="107" dirty="0"/>
              <a:t>Then</a:t>
            </a:r>
            <a:r>
              <a:rPr sz="2400" spc="-87" dirty="0"/>
              <a:t> </a:t>
            </a:r>
            <a:r>
              <a:rPr sz="2400" spc="47" dirty="0"/>
              <a:t>finally</a:t>
            </a:r>
            <a:r>
              <a:rPr sz="2400" spc="-83" dirty="0"/>
              <a:t> </a:t>
            </a:r>
            <a:r>
              <a:rPr sz="2400" spc="93" dirty="0"/>
              <a:t>Glide</a:t>
            </a:r>
            <a:r>
              <a:rPr sz="2400" spc="-83" dirty="0"/>
              <a:t> </a:t>
            </a:r>
            <a:r>
              <a:rPr sz="2400" spc="83" dirty="0"/>
              <a:t>down!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A478E-F35C-7805-345B-C9C2DD74C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634" y="787244"/>
            <a:ext cx="12192000" cy="1143000"/>
          </a:xfrm>
          <a:solidFill>
            <a:srgbClr val="B8E08C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Part V: Artistic Gymnast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A3F75-B141-A837-C36B-478B3EAB7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06256"/>
            <a:ext cx="10972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It’s your turn to create a routine for the balance beam!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41F9E3EC-6B49-A82F-99EA-E63F005669B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1091" y="3546716"/>
            <a:ext cx="1682749" cy="2209799"/>
          </a:xfrm>
          <a:prstGeom prst="rect">
            <a:avLst/>
          </a:prstGeom>
        </p:spPr>
      </p:pic>
      <p:pic>
        <p:nvPicPr>
          <p:cNvPr id="5" name="object 4">
            <a:extLst>
              <a:ext uri="{FF2B5EF4-FFF2-40B4-BE49-F238E27FC236}">
                <a16:creationId xmlns:a16="http://schemas.microsoft.com/office/drawing/2014/main" id="{86AF5D18-2814-5A3B-4A57-93A396D0D22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0532" y="3546716"/>
            <a:ext cx="1682749" cy="22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78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9095D-5AE9-4C7C-3B2E-62C0ADD4E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C2B96-4C1B-AB21-2BB1-9FDE9B7CE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Copy and paste your slides into this template (you may have to reformat some slides).</a:t>
            </a:r>
          </a:p>
          <a:p>
            <a:r>
              <a:rPr lang="en-US" dirty="0"/>
              <a:t>Make sure you have copyright permissions to use the images/graphics in your presentation.</a:t>
            </a:r>
          </a:p>
          <a:p>
            <a:r>
              <a:rPr lang="en-US" dirty="0"/>
              <a:t>Add alternative text to images/graphics by hovering your cursor over the image, right-clicking on it, and selecting “View Alt Text…” from the list of options.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295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3B138-759B-6858-7351-A0B39BF32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Titles and Subtitles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0D837-89F2-CA37-C2E0-7A3F7132F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Unique slide titles helps visually impaired individuals navigate your presentation with a screen reader. </a:t>
            </a:r>
          </a:p>
          <a:p>
            <a:endParaRPr lang="en-US" dirty="0"/>
          </a:p>
          <a:p>
            <a:r>
              <a:rPr lang="en-US" dirty="0"/>
              <a:t>Add titles and sub-titles to your slides by selecting the Review tab and selecting “Check Accessibility”</a:t>
            </a:r>
          </a:p>
          <a:p>
            <a:r>
              <a:rPr lang="en-US" dirty="0"/>
              <a:t>Then use the Slide Title option in the Accessibility ribbon.</a:t>
            </a:r>
          </a:p>
        </p:txBody>
      </p:sp>
    </p:spTree>
    <p:extLst>
      <p:ext uri="{BB962C8B-B14F-4D97-AF65-F5344CB8AC3E}">
        <p14:creationId xmlns:p14="http://schemas.microsoft.com/office/powerpoint/2010/main" val="1467144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1353F-DB68-D494-9FD0-1645CA0DF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4CAA2-0713-1953-A50A-02C933D84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sure to provide sources for your images if you did not create them. </a:t>
            </a:r>
          </a:p>
        </p:txBody>
      </p:sp>
    </p:spTree>
    <p:extLst>
      <p:ext uri="{BB962C8B-B14F-4D97-AF65-F5344CB8AC3E}">
        <p14:creationId xmlns:p14="http://schemas.microsoft.com/office/powerpoint/2010/main" val="31546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049526" y="1794722"/>
            <a:ext cx="5853853" cy="29870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spcBef>
                <a:spcPts val="90"/>
              </a:spcBef>
            </a:pPr>
            <a:r>
              <a:rPr sz="3367" spc="110" dirty="0">
                <a:latin typeface="Trebuchet MS"/>
                <a:cs typeface="Trebuchet MS"/>
              </a:rPr>
              <a:t>What’s</a:t>
            </a:r>
            <a:r>
              <a:rPr sz="3367" spc="-163" dirty="0">
                <a:latin typeface="Trebuchet MS"/>
                <a:cs typeface="Trebuchet MS"/>
              </a:rPr>
              <a:t> </a:t>
            </a:r>
            <a:r>
              <a:rPr sz="3367" spc="300" dirty="0">
                <a:latin typeface="Trebuchet MS"/>
                <a:cs typeface="Trebuchet MS"/>
              </a:rPr>
              <a:t>your</a:t>
            </a:r>
            <a:r>
              <a:rPr sz="3367" spc="-160" dirty="0">
                <a:latin typeface="Trebuchet MS"/>
                <a:cs typeface="Trebuchet MS"/>
              </a:rPr>
              <a:t> </a:t>
            </a:r>
            <a:r>
              <a:rPr sz="3367" spc="190" dirty="0">
                <a:latin typeface="Trebuchet MS"/>
                <a:cs typeface="Trebuchet MS"/>
              </a:rPr>
              <a:t>favorite</a:t>
            </a:r>
            <a:r>
              <a:rPr sz="3367" spc="-163" dirty="0">
                <a:latin typeface="Trebuchet MS"/>
                <a:cs typeface="Trebuchet MS"/>
              </a:rPr>
              <a:t> </a:t>
            </a:r>
            <a:r>
              <a:rPr sz="3367" spc="313" dirty="0">
                <a:latin typeface="Trebuchet MS"/>
                <a:cs typeface="Trebuchet MS"/>
              </a:rPr>
              <a:t>sport?</a:t>
            </a:r>
            <a:endParaRPr sz="3367" dirty="0">
              <a:latin typeface="Trebuchet MS"/>
              <a:cs typeface="Trebuchet MS"/>
            </a:endParaRPr>
          </a:p>
          <a:p>
            <a:pPr>
              <a:spcBef>
                <a:spcPts val="1530"/>
              </a:spcBef>
            </a:pPr>
            <a:endParaRPr sz="3367" dirty="0">
              <a:latin typeface="Trebuchet MS"/>
              <a:cs typeface="Trebuchet MS"/>
            </a:endParaRPr>
          </a:p>
          <a:p>
            <a:pPr algn="ctr">
              <a:spcBef>
                <a:spcPts val="3"/>
              </a:spcBef>
            </a:pPr>
            <a:r>
              <a:rPr sz="3367" spc="110" dirty="0">
                <a:latin typeface="Trebuchet MS"/>
                <a:cs typeface="Trebuchet MS"/>
              </a:rPr>
              <a:t>What’s</a:t>
            </a:r>
            <a:r>
              <a:rPr sz="3367" spc="-163" dirty="0">
                <a:latin typeface="Trebuchet MS"/>
                <a:cs typeface="Trebuchet MS"/>
              </a:rPr>
              <a:t> </a:t>
            </a:r>
            <a:r>
              <a:rPr sz="3367" spc="300" dirty="0">
                <a:latin typeface="Trebuchet MS"/>
                <a:cs typeface="Trebuchet MS"/>
              </a:rPr>
              <a:t>your</a:t>
            </a:r>
            <a:r>
              <a:rPr sz="3367" spc="-160" dirty="0">
                <a:latin typeface="Trebuchet MS"/>
                <a:cs typeface="Trebuchet MS"/>
              </a:rPr>
              <a:t> </a:t>
            </a:r>
            <a:r>
              <a:rPr sz="3367" spc="190" dirty="0">
                <a:latin typeface="Trebuchet MS"/>
                <a:cs typeface="Trebuchet MS"/>
              </a:rPr>
              <a:t>favorite</a:t>
            </a:r>
            <a:r>
              <a:rPr sz="3367" spc="-163" dirty="0">
                <a:latin typeface="Trebuchet MS"/>
                <a:cs typeface="Trebuchet MS"/>
              </a:rPr>
              <a:t> </a:t>
            </a:r>
            <a:r>
              <a:rPr sz="3367" spc="503" dirty="0">
                <a:latin typeface="Trebuchet MS"/>
                <a:cs typeface="Trebuchet MS"/>
              </a:rPr>
              <a:t>song?</a:t>
            </a:r>
            <a:endParaRPr sz="3367" dirty="0">
              <a:latin typeface="Trebuchet MS"/>
              <a:cs typeface="Trebuchet MS"/>
            </a:endParaRPr>
          </a:p>
          <a:p>
            <a:pPr>
              <a:spcBef>
                <a:spcPts val="1530"/>
              </a:spcBef>
            </a:pPr>
            <a:endParaRPr sz="3367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3367" spc="313" dirty="0">
                <a:latin typeface="Trebuchet MS"/>
                <a:cs typeface="Trebuchet MS"/>
              </a:rPr>
              <a:t>Have</a:t>
            </a:r>
            <a:r>
              <a:rPr sz="3367" spc="-167" dirty="0">
                <a:latin typeface="Trebuchet MS"/>
                <a:cs typeface="Trebuchet MS"/>
              </a:rPr>
              <a:t> </a:t>
            </a:r>
            <a:r>
              <a:rPr sz="3367" spc="363" dirty="0">
                <a:latin typeface="Trebuchet MS"/>
                <a:cs typeface="Trebuchet MS"/>
              </a:rPr>
              <a:t>you</a:t>
            </a:r>
            <a:r>
              <a:rPr sz="3367" spc="-163" dirty="0">
                <a:latin typeface="Trebuchet MS"/>
                <a:cs typeface="Trebuchet MS"/>
              </a:rPr>
              <a:t> </a:t>
            </a:r>
            <a:r>
              <a:rPr sz="3367" spc="467" dirty="0">
                <a:latin typeface="Trebuchet MS"/>
                <a:cs typeface="Trebuchet MS"/>
              </a:rPr>
              <a:t>coded</a:t>
            </a:r>
            <a:r>
              <a:rPr sz="3367" spc="-167" dirty="0">
                <a:latin typeface="Trebuchet MS"/>
                <a:cs typeface="Trebuchet MS"/>
              </a:rPr>
              <a:t> </a:t>
            </a:r>
            <a:r>
              <a:rPr sz="3367" spc="337" dirty="0">
                <a:latin typeface="Trebuchet MS"/>
                <a:cs typeface="Trebuchet MS"/>
              </a:rPr>
              <a:t>before?</a:t>
            </a:r>
            <a:endParaRPr sz="3367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940002"/>
            <a:ext cx="12192000" cy="562975"/>
          </a:xfrm>
          <a:prstGeom prst="rect">
            <a:avLst/>
          </a:prstGeom>
          <a:solidFill>
            <a:srgbClr val="B8E08C"/>
          </a:solidFill>
          <a:ln>
            <a:solidFill>
              <a:schemeClr val="accent1"/>
            </a:solidFill>
          </a:ln>
        </p:spPr>
        <p:txBody>
          <a:bodyPr vert="horz" wrap="square" lIns="0" tIns="889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spc="453" dirty="0"/>
              <a:t>Welcome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BB87215-1A52-E8B4-9493-F769EFFAD5F2}"/>
              </a:ext>
            </a:extLst>
          </p:cNvPr>
          <p:cNvGrpSpPr/>
          <p:nvPr/>
        </p:nvGrpSpPr>
        <p:grpSpPr>
          <a:xfrm>
            <a:off x="4953585" y="3517373"/>
            <a:ext cx="6812998" cy="3096134"/>
            <a:chOff x="5379001" y="3761865"/>
            <a:chExt cx="6812998" cy="309613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79001" y="5137492"/>
              <a:ext cx="6812998" cy="17205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27846" y="4749089"/>
              <a:ext cx="389708" cy="12445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92994" y="3924152"/>
              <a:ext cx="647690" cy="8022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41076" y="4733900"/>
              <a:ext cx="382604" cy="12192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08869" y="3924045"/>
              <a:ext cx="634990" cy="7875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74473" y="3761865"/>
              <a:ext cx="2412999" cy="2412999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754257"/>
            <a:ext cx="6197599" cy="438149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784527" y="1016461"/>
            <a:ext cx="3926417" cy="1952308"/>
          </a:xfrm>
          <a:prstGeom prst="rect">
            <a:avLst/>
          </a:prstGeom>
        </p:spPr>
        <p:txBody>
          <a:bodyPr vert="horz" wrap="square" lIns="0" tIns="300143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2363"/>
              </a:spcBef>
            </a:pPr>
            <a:r>
              <a:rPr sz="7100" spc="240" dirty="0">
                <a:latin typeface="Trebuchet MS"/>
                <a:cs typeface="Trebuchet MS"/>
              </a:rPr>
              <a:t>Olympics</a:t>
            </a:r>
            <a:endParaRPr sz="7100">
              <a:latin typeface="Trebuchet MS"/>
              <a:cs typeface="Trebuchet MS"/>
            </a:endParaRPr>
          </a:p>
          <a:p>
            <a:pPr marL="20321">
              <a:spcBef>
                <a:spcPts val="923"/>
              </a:spcBef>
            </a:pPr>
            <a:r>
              <a:rPr sz="2867" spc="150" dirty="0">
                <a:latin typeface="Trebuchet MS"/>
                <a:cs typeface="Trebuchet MS"/>
              </a:rPr>
              <a:t>edition</a:t>
            </a:r>
            <a:endParaRPr sz="2867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1923" y="4269730"/>
            <a:ext cx="1682749" cy="22097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41297" y="4024339"/>
            <a:ext cx="2284113" cy="249079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0124" y="986539"/>
            <a:ext cx="3847677" cy="3939326"/>
          </a:xfrm>
          <a:prstGeom prst="rect">
            <a:avLst/>
          </a:prstGeom>
        </p:spPr>
        <p:txBody>
          <a:bodyPr vert="horz" wrap="square" lIns="0" tIns="8043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044" marR="3387">
              <a:lnSpc>
                <a:spcPct val="116500"/>
              </a:lnSpc>
              <a:spcBef>
                <a:spcPts val="63"/>
              </a:spcBef>
            </a:pPr>
            <a:r>
              <a:rPr lang="en-US" sz="7367" spc="200" dirty="0">
                <a:latin typeface="Lucida Sans Unicode"/>
                <a:cs typeface="Lucida Sans Unicode"/>
              </a:rPr>
              <a:t>W</a:t>
            </a:r>
            <a:r>
              <a:rPr sz="7367" spc="200" dirty="0">
                <a:latin typeface="Lucida Sans Unicode"/>
                <a:cs typeface="Lucida Sans Unicode"/>
              </a:rPr>
              <a:t>hat </a:t>
            </a:r>
            <a:r>
              <a:rPr sz="7367" spc="767" dirty="0">
                <a:latin typeface="Lucida Sans Unicode"/>
                <a:cs typeface="Lucida Sans Unicode"/>
              </a:rPr>
              <a:t>will</a:t>
            </a:r>
            <a:r>
              <a:rPr sz="7367" spc="-73" dirty="0">
                <a:latin typeface="Lucida Sans Unicode"/>
                <a:cs typeface="Lucida Sans Unicode"/>
              </a:rPr>
              <a:t> </a:t>
            </a:r>
            <a:r>
              <a:rPr sz="7367" spc="-76" dirty="0">
                <a:latin typeface="Lucida Sans Unicode"/>
                <a:cs typeface="Lucida Sans Unicode"/>
              </a:rPr>
              <a:t>you</a:t>
            </a:r>
            <a:r>
              <a:rPr sz="7367" spc="-320" dirty="0">
                <a:latin typeface="Lucida Sans Unicode"/>
                <a:cs typeface="Lucida Sans Unicode"/>
              </a:rPr>
              <a:t> </a:t>
            </a:r>
            <a:r>
              <a:rPr sz="7367" spc="-7" dirty="0">
                <a:latin typeface="Lucida Sans Unicode"/>
                <a:cs typeface="Lucida Sans Unicode"/>
              </a:rPr>
              <a:t>do?</a:t>
            </a:r>
            <a:endParaRPr sz="7367" dirty="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3957" y="2124463"/>
            <a:ext cx="5997363" cy="2457382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marR="3387" algn="ctr">
              <a:lnSpc>
                <a:spcPct val="115799"/>
              </a:lnSpc>
              <a:spcBef>
                <a:spcPts val="63"/>
              </a:spcBef>
            </a:pPr>
            <a:r>
              <a:rPr sz="2300" spc="-47" dirty="0">
                <a:latin typeface="Lucida Sans Unicode"/>
                <a:cs typeface="Lucida Sans Unicode"/>
              </a:rPr>
              <a:t>The</a:t>
            </a:r>
            <a:r>
              <a:rPr sz="2300" spc="-63" dirty="0">
                <a:latin typeface="Lucida Sans Unicode"/>
                <a:cs typeface="Lucida Sans Unicode"/>
              </a:rPr>
              <a:t> </a:t>
            </a:r>
            <a:r>
              <a:rPr sz="2300" spc="-17" dirty="0">
                <a:latin typeface="Lucida Sans Unicode"/>
                <a:cs typeface="Lucida Sans Unicode"/>
              </a:rPr>
              <a:t>olympics</a:t>
            </a:r>
            <a:r>
              <a:rPr sz="2300" spc="-63" dirty="0">
                <a:latin typeface="Lucida Sans Unicode"/>
                <a:cs typeface="Lucida Sans Unicode"/>
              </a:rPr>
              <a:t> </a:t>
            </a:r>
            <a:r>
              <a:rPr sz="2300" spc="107" dirty="0">
                <a:latin typeface="Lucida Sans Unicode"/>
                <a:cs typeface="Lucida Sans Unicode"/>
              </a:rPr>
              <a:t>are</a:t>
            </a:r>
            <a:r>
              <a:rPr sz="2300" spc="-63" dirty="0">
                <a:latin typeface="Lucida Sans Unicode"/>
                <a:cs typeface="Lucida Sans Unicode"/>
              </a:rPr>
              <a:t> </a:t>
            </a:r>
            <a:r>
              <a:rPr sz="2300" spc="-37" dirty="0">
                <a:latin typeface="Lucida Sans Unicode"/>
                <a:cs typeface="Lucida Sans Unicode"/>
              </a:rPr>
              <a:t>upon</a:t>
            </a:r>
            <a:r>
              <a:rPr sz="2300" spc="-63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us!</a:t>
            </a:r>
            <a:r>
              <a:rPr sz="2300" spc="-60" dirty="0">
                <a:latin typeface="Lucida Sans Unicode"/>
                <a:cs typeface="Lucida Sans Unicode"/>
              </a:rPr>
              <a:t> </a:t>
            </a:r>
            <a:r>
              <a:rPr sz="2300" spc="113" dirty="0">
                <a:latin typeface="Lucida Sans Unicode"/>
                <a:cs typeface="Lucida Sans Unicode"/>
              </a:rPr>
              <a:t>What</a:t>
            </a:r>
            <a:r>
              <a:rPr sz="2300" spc="-63" dirty="0">
                <a:latin typeface="Lucida Sans Unicode"/>
                <a:cs typeface="Lucida Sans Unicode"/>
              </a:rPr>
              <a:t> </a:t>
            </a:r>
            <a:r>
              <a:rPr sz="2300" spc="107" dirty="0">
                <a:latin typeface="Lucida Sans Unicode"/>
                <a:cs typeface="Lucida Sans Unicode"/>
              </a:rPr>
              <a:t>better </a:t>
            </a:r>
            <a:r>
              <a:rPr sz="2300" dirty="0">
                <a:latin typeface="Lucida Sans Unicode"/>
                <a:cs typeface="Lucida Sans Unicode"/>
              </a:rPr>
              <a:t>way</a:t>
            </a:r>
            <a:r>
              <a:rPr sz="2300" spc="-13" dirty="0">
                <a:latin typeface="Lucida Sans Unicode"/>
                <a:cs typeface="Lucida Sans Unicode"/>
              </a:rPr>
              <a:t> </a:t>
            </a:r>
            <a:r>
              <a:rPr sz="2300" spc="136" dirty="0">
                <a:latin typeface="Lucida Sans Unicode"/>
                <a:cs typeface="Lucida Sans Unicode"/>
              </a:rPr>
              <a:t>to</a:t>
            </a:r>
            <a:r>
              <a:rPr sz="2300" spc="-13" dirty="0">
                <a:latin typeface="Lucida Sans Unicode"/>
                <a:cs typeface="Lucida Sans Unicode"/>
              </a:rPr>
              <a:t> </a:t>
            </a:r>
            <a:r>
              <a:rPr sz="2300" spc="107" dirty="0">
                <a:latin typeface="Lucida Sans Unicode"/>
                <a:cs typeface="Lucida Sans Unicode"/>
              </a:rPr>
              <a:t>celebrate</a:t>
            </a:r>
            <a:r>
              <a:rPr sz="2300" spc="-13" dirty="0">
                <a:latin typeface="Lucida Sans Unicode"/>
                <a:cs typeface="Lucida Sans Unicode"/>
              </a:rPr>
              <a:t> </a:t>
            </a:r>
            <a:r>
              <a:rPr sz="2300" spc="57" dirty="0">
                <a:latin typeface="Lucida Sans Unicode"/>
                <a:cs typeface="Lucida Sans Unicode"/>
              </a:rPr>
              <a:t>than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building</a:t>
            </a:r>
            <a:r>
              <a:rPr sz="2300" spc="-13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</a:t>
            </a:r>
            <a:r>
              <a:rPr sz="2300" spc="-13" dirty="0">
                <a:latin typeface="Lucida Sans Unicode"/>
                <a:cs typeface="Lucida Sans Unicode"/>
              </a:rPr>
              <a:t> </a:t>
            </a:r>
            <a:r>
              <a:rPr sz="2300" spc="117" dirty="0">
                <a:latin typeface="Lucida Sans Unicode"/>
                <a:cs typeface="Lucida Sans Unicode"/>
              </a:rPr>
              <a:t>scratch </a:t>
            </a:r>
            <a:r>
              <a:rPr sz="2300" spc="-120" dirty="0">
                <a:latin typeface="Lucida Sans Unicode"/>
                <a:cs typeface="Lucida Sans Unicode"/>
              </a:rPr>
              <a:t>game!</a:t>
            </a:r>
            <a:r>
              <a:rPr sz="2300" spc="-63" dirty="0">
                <a:latin typeface="Lucida Sans Unicode"/>
                <a:cs typeface="Lucida Sans Unicode"/>
              </a:rPr>
              <a:t> </a:t>
            </a:r>
            <a:r>
              <a:rPr sz="2300" spc="-43" dirty="0">
                <a:latin typeface="Lucida Sans Unicode"/>
                <a:cs typeface="Lucida Sans Unicode"/>
              </a:rPr>
              <a:t>Today</a:t>
            </a:r>
            <a:r>
              <a:rPr sz="2300" spc="-97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you</a:t>
            </a:r>
            <a:r>
              <a:rPr sz="2300" spc="-80" dirty="0">
                <a:latin typeface="Lucida Sans Unicode"/>
                <a:cs typeface="Lucida Sans Unicode"/>
              </a:rPr>
              <a:t> </a:t>
            </a:r>
            <a:r>
              <a:rPr sz="2300" spc="230" dirty="0">
                <a:latin typeface="Lucida Sans Unicode"/>
                <a:cs typeface="Lucida Sans Unicode"/>
              </a:rPr>
              <a:t>will</a:t>
            </a:r>
            <a:r>
              <a:rPr sz="2300" spc="-80" dirty="0">
                <a:latin typeface="Lucida Sans Unicode"/>
                <a:cs typeface="Lucida Sans Unicode"/>
              </a:rPr>
              <a:t> </a:t>
            </a:r>
            <a:r>
              <a:rPr sz="2300" spc="-37" dirty="0">
                <a:latin typeface="Lucida Sans Unicode"/>
                <a:cs typeface="Lucida Sans Unicode"/>
              </a:rPr>
              <a:t>be</a:t>
            </a:r>
            <a:r>
              <a:rPr sz="2300" spc="-76" dirty="0">
                <a:latin typeface="Lucida Sans Unicode"/>
                <a:cs typeface="Lucida Sans Unicode"/>
              </a:rPr>
              <a:t> </a:t>
            </a:r>
            <a:r>
              <a:rPr sz="2300" spc="73" dirty="0">
                <a:latin typeface="Lucida Sans Unicode"/>
                <a:cs typeface="Lucida Sans Unicode"/>
              </a:rPr>
              <a:t>creating</a:t>
            </a:r>
            <a:r>
              <a:rPr sz="2300" spc="-80" dirty="0">
                <a:latin typeface="Lucida Sans Unicode"/>
                <a:cs typeface="Lucida Sans Unicode"/>
              </a:rPr>
              <a:t> </a:t>
            </a:r>
            <a:r>
              <a:rPr sz="2300" spc="-17" dirty="0">
                <a:latin typeface="Lucida Sans Unicode"/>
                <a:cs typeface="Lucida Sans Unicode"/>
              </a:rPr>
              <a:t>an </a:t>
            </a:r>
            <a:r>
              <a:rPr sz="2300" spc="87" dirty="0">
                <a:latin typeface="Lucida Sans Unicode"/>
                <a:cs typeface="Lucida Sans Unicode"/>
              </a:rPr>
              <a:t>Interactive</a:t>
            </a:r>
            <a:r>
              <a:rPr sz="2300" spc="-37" dirty="0">
                <a:latin typeface="Lucida Sans Unicode"/>
                <a:cs typeface="Lucida Sans Unicode"/>
              </a:rPr>
              <a:t> </a:t>
            </a:r>
            <a:r>
              <a:rPr sz="2300" spc="127" dirty="0">
                <a:latin typeface="Lucida Sans Unicode"/>
                <a:cs typeface="Lucida Sans Unicode"/>
              </a:rPr>
              <a:t>track</a:t>
            </a:r>
            <a:r>
              <a:rPr sz="2300" spc="-33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and</a:t>
            </a:r>
            <a:r>
              <a:rPr sz="2300" spc="-33" dirty="0">
                <a:latin typeface="Lucida Sans Unicode"/>
                <a:cs typeface="Lucida Sans Unicode"/>
              </a:rPr>
              <a:t> </a:t>
            </a:r>
            <a:r>
              <a:rPr sz="2300" spc="136" dirty="0">
                <a:latin typeface="Lucida Sans Unicode"/>
                <a:cs typeface="Lucida Sans Unicode"/>
              </a:rPr>
              <a:t>field</a:t>
            </a:r>
            <a:r>
              <a:rPr sz="2300" spc="-33" dirty="0">
                <a:latin typeface="Lucida Sans Unicode"/>
                <a:cs typeface="Lucida Sans Unicode"/>
              </a:rPr>
              <a:t> </a:t>
            </a:r>
            <a:r>
              <a:rPr sz="2300" spc="-17" dirty="0">
                <a:latin typeface="Lucida Sans Unicode"/>
                <a:cs typeface="Lucida Sans Unicode"/>
              </a:rPr>
              <a:t>and </a:t>
            </a:r>
            <a:r>
              <a:rPr sz="2300" spc="-7" dirty="0">
                <a:latin typeface="Lucida Sans Unicode"/>
                <a:cs typeface="Lucida Sans Unicode"/>
              </a:rPr>
              <a:t>gymnastics</a:t>
            </a:r>
            <a:r>
              <a:rPr sz="2300" spc="-147" dirty="0">
                <a:latin typeface="Lucida Sans Unicode"/>
                <a:cs typeface="Lucida Sans Unicode"/>
              </a:rPr>
              <a:t> </a:t>
            </a:r>
            <a:r>
              <a:rPr sz="2300" spc="-120" dirty="0">
                <a:latin typeface="Lucida Sans Unicode"/>
                <a:cs typeface="Lucida Sans Unicode"/>
              </a:rPr>
              <a:t>game!</a:t>
            </a:r>
            <a:r>
              <a:rPr sz="2300" spc="-63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You</a:t>
            </a:r>
            <a:r>
              <a:rPr sz="2300" spc="-103" dirty="0">
                <a:latin typeface="Lucida Sans Unicode"/>
                <a:cs typeface="Lucida Sans Unicode"/>
              </a:rPr>
              <a:t> </a:t>
            </a:r>
            <a:r>
              <a:rPr sz="2300" spc="230" dirty="0">
                <a:latin typeface="Lucida Sans Unicode"/>
                <a:cs typeface="Lucida Sans Unicode"/>
              </a:rPr>
              <a:t>will</a:t>
            </a:r>
            <a:r>
              <a:rPr sz="2300" spc="-103" dirty="0">
                <a:latin typeface="Lucida Sans Unicode"/>
                <a:cs typeface="Lucida Sans Unicode"/>
              </a:rPr>
              <a:t> </a:t>
            </a:r>
            <a:r>
              <a:rPr sz="2300" spc="-7" dirty="0">
                <a:latin typeface="Lucida Sans Unicode"/>
                <a:cs typeface="Lucida Sans Unicode"/>
              </a:rPr>
              <a:t>program</a:t>
            </a:r>
            <a:r>
              <a:rPr sz="2300" spc="-103" dirty="0">
                <a:latin typeface="Lucida Sans Unicode"/>
                <a:cs typeface="Lucida Sans Unicode"/>
              </a:rPr>
              <a:t> </a:t>
            </a:r>
            <a:r>
              <a:rPr sz="2300" spc="-33" dirty="0">
                <a:latin typeface="Lucida Sans Unicode"/>
                <a:cs typeface="Lucida Sans Unicode"/>
              </a:rPr>
              <a:t>a </a:t>
            </a:r>
            <a:r>
              <a:rPr sz="2300" spc="-7" dirty="0">
                <a:latin typeface="Lucida Sans Unicode"/>
                <a:cs typeface="Lucida Sans Unicode"/>
              </a:rPr>
              <a:t>microbit</a:t>
            </a:r>
            <a:r>
              <a:rPr sz="2300" spc="-47" dirty="0">
                <a:latin typeface="Lucida Sans Unicode"/>
                <a:cs typeface="Lucida Sans Unicode"/>
              </a:rPr>
              <a:t> </a:t>
            </a:r>
            <a:r>
              <a:rPr sz="2300" spc="203" dirty="0">
                <a:latin typeface="Lucida Sans Unicode"/>
                <a:cs typeface="Lucida Sans Unicode"/>
              </a:rPr>
              <a:t>for</a:t>
            </a:r>
            <a:r>
              <a:rPr sz="2300" spc="-47" dirty="0">
                <a:latin typeface="Lucida Sans Unicode"/>
                <a:cs typeface="Lucida Sans Unicode"/>
              </a:rPr>
              <a:t> </a:t>
            </a:r>
            <a:r>
              <a:rPr sz="2300" spc="320" dirty="0">
                <a:latin typeface="Lucida Sans Unicode"/>
                <a:cs typeface="Lucida Sans Unicode"/>
              </a:rPr>
              <a:t>all</a:t>
            </a:r>
            <a:r>
              <a:rPr sz="2300" spc="-47" dirty="0">
                <a:latin typeface="Lucida Sans Unicode"/>
                <a:cs typeface="Lucida Sans Unicode"/>
              </a:rPr>
              <a:t> </a:t>
            </a:r>
            <a:r>
              <a:rPr sz="2300" spc="140" dirty="0">
                <a:latin typeface="Lucida Sans Unicode"/>
                <a:cs typeface="Lucida Sans Unicode"/>
              </a:rPr>
              <a:t>of</a:t>
            </a:r>
            <a:r>
              <a:rPr sz="2300" spc="-47" dirty="0">
                <a:latin typeface="Lucida Sans Unicode"/>
                <a:cs typeface="Lucida Sans Unicode"/>
              </a:rPr>
              <a:t> </a:t>
            </a:r>
            <a:r>
              <a:rPr sz="2300" spc="53" dirty="0">
                <a:latin typeface="Lucida Sans Unicode"/>
                <a:cs typeface="Lucida Sans Unicode"/>
              </a:rPr>
              <a:t>your</a:t>
            </a:r>
            <a:r>
              <a:rPr sz="2300" spc="-43" dirty="0">
                <a:latin typeface="Lucida Sans Unicode"/>
                <a:cs typeface="Lucida Sans Unicode"/>
              </a:rPr>
              <a:t> </a:t>
            </a:r>
            <a:r>
              <a:rPr sz="2300" spc="-13" dirty="0">
                <a:latin typeface="Lucida Sans Unicode"/>
                <a:cs typeface="Lucida Sans Unicode"/>
              </a:rPr>
              <a:t>movements.</a:t>
            </a:r>
            <a:endParaRPr sz="23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4320" y="2114875"/>
            <a:ext cx="4500482" cy="2457553"/>
          </a:xfrm>
          <a:prstGeom prst="rect">
            <a:avLst/>
          </a:prstGeom>
        </p:spPr>
        <p:txBody>
          <a:bodyPr vert="horz" wrap="square" lIns="0" tIns="59267" rIns="0" bIns="0" rtlCol="0">
            <a:spAutoFit/>
          </a:bodyPr>
          <a:lstStyle/>
          <a:p>
            <a:pPr marR="254436" algn="ctr"/>
            <a:r>
              <a:rPr lang="en-US" sz="2333" spc="243" dirty="0">
                <a:latin typeface="Trebuchet MS"/>
                <a:cs typeface="Trebuchet MS"/>
              </a:rPr>
              <a:t>D</a:t>
            </a:r>
            <a:r>
              <a:rPr sz="2333" spc="243" dirty="0">
                <a:latin typeface="Trebuchet MS"/>
                <a:cs typeface="Trebuchet MS"/>
              </a:rPr>
              <a:t>ownload</a:t>
            </a:r>
            <a:r>
              <a:rPr sz="2333" spc="-120" dirty="0">
                <a:latin typeface="Trebuchet MS"/>
                <a:cs typeface="Trebuchet MS"/>
              </a:rPr>
              <a:t> </a:t>
            </a:r>
            <a:r>
              <a:rPr sz="2333" spc="207" dirty="0">
                <a:latin typeface="Trebuchet MS"/>
                <a:cs typeface="Trebuchet MS"/>
              </a:rPr>
              <a:t>your</a:t>
            </a:r>
            <a:r>
              <a:rPr sz="2333" spc="-120" dirty="0">
                <a:latin typeface="Trebuchet MS"/>
                <a:cs typeface="Trebuchet MS"/>
              </a:rPr>
              <a:t> </a:t>
            </a:r>
            <a:r>
              <a:rPr sz="2333" spc="270" dirty="0">
                <a:latin typeface="Trebuchet MS"/>
                <a:cs typeface="Trebuchet MS"/>
              </a:rPr>
              <a:t>backdrops</a:t>
            </a:r>
            <a:endParaRPr sz="2333" dirty="0">
              <a:latin typeface="Trebuchet MS"/>
              <a:cs typeface="Trebuchet MS"/>
            </a:endParaRPr>
          </a:p>
          <a:p>
            <a:pPr marR="254436" algn="ctr">
              <a:spcBef>
                <a:spcPts val="430"/>
              </a:spcBef>
            </a:pPr>
            <a:r>
              <a:rPr sz="2333" dirty="0">
                <a:latin typeface="Trebuchet MS"/>
                <a:cs typeface="Trebuchet MS"/>
                <a:hlinkClick r:id="rId2"/>
              </a:rPr>
              <a:t>Track</a:t>
            </a:r>
            <a:endParaRPr lang="en-US" sz="2333" dirty="0">
              <a:latin typeface="Trebuchet MS"/>
              <a:cs typeface="Trebuchet MS"/>
            </a:endParaRPr>
          </a:p>
          <a:p>
            <a:pPr marR="254436" algn="ctr">
              <a:spcBef>
                <a:spcPts val="430"/>
              </a:spcBef>
            </a:pPr>
            <a:r>
              <a:rPr sz="2333" spc="-113" dirty="0">
                <a:latin typeface="Trebuchet MS"/>
                <a:cs typeface="Trebuchet MS"/>
              </a:rPr>
              <a:t> </a:t>
            </a:r>
            <a:r>
              <a:rPr sz="2333" spc="317" dirty="0">
                <a:latin typeface="Trebuchet MS"/>
                <a:cs typeface="Trebuchet MS"/>
              </a:rPr>
              <a:t>and</a:t>
            </a:r>
            <a:r>
              <a:rPr sz="2333" spc="-117" dirty="0">
                <a:latin typeface="Trebuchet MS"/>
                <a:cs typeface="Trebuchet MS"/>
              </a:rPr>
              <a:t> </a:t>
            </a:r>
            <a:endParaRPr lang="en-US" sz="2333" spc="-117" dirty="0">
              <a:latin typeface="Trebuchet MS"/>
              <a:cs typeface="Trebuchet MS"/>
            </a:endParaRPr>
          </a:p>
          <a:p>
            <a:pPr marR="254436" algn="ctr">
              <a:spcBef>
                <a:spcPts val="430"/>
              </a:spcBef>
            </a:pPr>
            <a:r>
              <a:rPr sz="2333" spc="53" dirty="0">
                <a:latin typeface="Trebuchet MS"/>
                <a:cs typeface="Trebuchet MS"/>
                <a:hlinkClick r:id="rId3"/>
              </a:rPr>
              <a:t>Gym_floor</a:t>
            </a:r>
            <a:endParaRPr sz="2333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333" dirty="0">
              <a:latin typeface="Trebuchet MS"/>
              <a:cs typeface="Trebuchet MS"/>
            </a:endParaRPr>
          </a:p>
          <a:p>
            <a:pPr>
              <a:spcBef>
                <a:spcPts val="657"/>
              </a:spcBef>
            </a:pPr>
            <a:endParaRPr sz="2333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7333" y="282605"/>
            <a:ext cx="6705600" cy="562975"/>
          </a:xfrm>
          <a:prstGeom prst="rect">
            <a:avLst/>
          </a:prstGeom>
        </p:spPr>
        <p:txBody>
          <a:bodyPr vert="horz" wrap="square" lIns="0" tIns="889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374099">
              <a:spcBef>
                <a:spcPts val="70"/>
              </a:spcBef>
            </a:pPr>
            <a:r>
              <a:rPr spc="480" dirty="0"/>
              <a:t>Setup</a:t>
            </a:r>
          </a:p>
        </p:txBody>
      </p:sp>
      <p:pic>
        <p:nvPicPr>
          <p:cNvPr id="6" name="Picture 5" descr="A large indoor gym with green floor&#10;">
            <a:extLst>
              <a:ext uri="{FF2B5EF4-FFF2-40B4-BE49-F238E27FC236}">
                <a16:creationId xmlns:a16="http://schemas.microsoft.com/office/drawing/2014/main" id="{C1C2221E-5EE0-CFD2-1ED4-C3E0185DC5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419" y="992936"/>
            <a:ext cx="3635020" cy="2425503"/>
          </a:xfrm>
          <a:prstGeom prst="rect">
            <a:avLst/>
          </a:prstGeom>
        </p:spPr>
      </p:pic>
      <p:pic>
        <p:nvPicPr>
          <p:cNvPr id="8" name="Picture 7" descr="A close-up of a running track">
            <a:extLst>
              <a:ext uri="{FF2B5EF4-FFF2-40B4-BE49-F238E27FC236}">
                <a16:creationId xmlns:a16="http://schemas.microsoft.com/office/drawing/2014/main" id="{8D86D1A2-830A-94B4-E8AA-6B0DB50FCF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09" y="3769983"/>
            <a:ext cx="3690146" cy="2425502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6196738D-7B1C-FDC8-2F46-4474CF6C6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345" y="3433028"/>
            <a:ext cx="28037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Photo by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/>
              </a:rPr>
              <a:t>Andy Kuo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7"/>
              </a:rPr>
              <a:t>Unsplash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4880BCDA-1DE5-E34B-9D76-3DC38C212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7202" y="5887708"/>
            <a:ext cx="32619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Photo by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8"/>
              </a:rPr>
              <a:t>Austris Augusts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9"/>
              </a:rPr>
              <a:t>Unsplash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36578" y="1055360"/>
            <a:ext cx="11461750" cy="5323103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marR="439865" indent="243429">
              <a:lnSpc>
                <a:spcPct val="116700"/>
              </a:lnSpc>
              <a:spcBef>
                <a:spcPts val="63"/>
              </a:spcBef>
            </a:pPr>
            <a:r>
              <a:rPr sz="2000" spc="183" dirty="0">
                <a:latin typeface="Trebuchet MS"/>
                <a:cs typeface="Trebuchet MS"/>
              </a:rPr>
              <a:t>You</a:t>
            </a:r>
            <a:r>
              <a:rPr sz="2000" spc="-103" dirty="0">
                <a:latin typeface="Trebuchet MS"/>
                <a:cs typeface="Trebuchet MS"/>
              </a:rPr>
              <a:t> </a:t>
            </a:r>
            <a:r>
              <a:rPr sz="2000" spc="177" dirty="0">
                <a:latin typeface="Trebuchet MS"/>
                <a:cs typeface="Trebuchet MS"/>
              </a:rPr>
              <a:t>should</a:t>
            </a:r>
            <a:r>
              <a:rPr sz="2000" spc="-103" dirty="0">
                <a:latin typeface="Trebuchet MS"/>
                <a:cs typeface="Trebuchet MS"/>
              </a:rPr>
              <a:t> </a:t>
            </a:r>
            <a:r>
              <a:rPr sz="2000" spc="217" dirty="0">
                <a:latin typeface="Trebuchet MS"/>
                <a:cs typeface="Trebuchet MS"/>
              </a:rPr>
              <a:t>have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spc="167" dirty="0">
                <a:latin typeface="Trebuchet MS"/>
                <a:cs typeface="Trebuchet MS"/>
              </a:rPr>
              <a:t>recieved</a:t>
            </a:r>
            <a:r>
              <a:rPr sz="2000" spc="-103" dirty="0">
                <a:latin typeface="Trebuchet MS"/>
                <a:cs typeface="Trebuchet MS"/>
              </a:rPr>
              <a:t> </a:t>
            </a:r>
            <a:r>
              <a:rPr sz="2000" spc="100" dirty="0">
                <a:latin typeface="Trebuchet MS"/>
                <a:cs typeface="Trebuchet MS"/>
              </a:rPr>
              <a:t>the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spc="233" dirty="0">
                <a:latin typeface="Trebuchet MS"/>
                <a:cs typeface="Trebuchet MS"/>
              </a:rPr>
              <a:t>backdrops</a:t>
            </a:r>
            <a:r>
              <a:rPr sz="2000" spc="-103" dirty="0">
                <a:latin typeface="Trebuchet MS"/>
                <a:cs typeface="Trebuchet MS"/>
              </a:rPr>
              <a:t> </a:t>
            </a:r>
            <a:r>
              <a:rPr sz="2000" spc="157" dirty="0">
                <a:latin typeface="Trebuchet MS"/>
                <a:cs typeface="Trebuchet MS"/>
              </a:rPr>
              <a:t>from</a:t>
            </a:r>
            <a:r>
              <a:rPr sz="2000" spc="-103" dirty="0">
                <a:latin typeface="Trebuchet MS"/>
                <a:cs typeface="Trebuchet MS"/>
              </a:rPr>
              <a:t> </a:t>
            </a:r>
            <a:r>
              <a:rPr sz="2000" spc="100" dirty="0">
                <a:latin typeface="Trebuchet MS"/>
                <a:cs typeface="Trebuchet MS"/>
              </a:rPr>
              <a:t>the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spc="123" dirty="0">
                <a:latin typeface="Trebuchet MS"/>
                <a:cs typeface="Trebuchet MS"/>
              </a:rPr>
              <a:t>flash</a:t>
            </a:r>
            <a:r>
              <a:rPr sz="2000" spc="-103" dirty="0">
                <a:latin typeface="Trebuchet MS"/>
                <a:cs typeface="Trebuchet MS"/>
              </a:rPr>
              <a:t> </a:t>
            </a:r>
            <a:r>
              <a:rPr sz="2000" spc="120" dirty="0">
                <a:latin typeface="Trebuchet MS"/>
                <a:cs typeface="Trebuchet MS"/>
              </a:rPr>
              <a:t>drive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spc="117" dirty="0">
                <a:latin typeface="Trebuchet MS"/>
                <a:cs typeface="Trebuchet MS"/>
              </a:rPr>
              <a:t>at</a:t>
            </a:r>
            <a:r>
              <a:rPr sz="2000" spc="-103" dirty="0">
                <a:latin typeface="Trebuchet MS"/>
                <a:cs typeface="Trebuchet MS"/>
              </a:rPr>
              <a:t> </a:t>
            </a:r>
            <a:r>
              <a:rPr sz="2000" spc="67" dirty="0">
                <a:latin typeface="Trebuchet MS"/>
                <a:cs typeface="Trebuchet MS"/>
              </a:rPr>
              <a:t>this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spc="50" dirty="0">
                <a:latin typeface="Trebuchet MS"/>
                <a:cs typeface="Trebuchet MS"/>
              </a:rPr>
              <a:t>point.</a:t>
            </a:r>
            <a:r>
              <a:rPr sz="2000" spc="-103" dirty="0">
                <a:latin typeface="Trebuchet MS"/>
                <a:cs typeface="Trebuchet MS"/>
              </a:rPr>
              <a:t> </a:t>
            </a:r>
            <a:r>
              <a:rPr sz="2000" spc="-17" dirty="0">
                <a:latin typeface="Trebuchet MS"/>
                <a:cs typeface="Trebuchet MS"/>
              </a:rPr>
              <a:t>First,</a:t>
            </a:r>
            <a:r>
              <a:rPr sz="2000" spc="-103" dirty="0">
                <a:latin typeface="Trebuchet MS"/>
                <a:cs typeface="Trebuchet MS"/>
              </a:rPr>
              <a:t> </a:t>
            </a:r>
            <a:r>
              <a:rPr sz="2000" spc="-13" dirty="0">
                <a:latin typeface="Trebuchet MS"/>
                <a:cs typeface="Trebuchet MS"/>
              </a:rPr>
              <a:t>let’s </a:t>
            </a:r>
            <a:r>
              <a:rPr sz="2000" spc="243" dirty="0">
                <a:latin typeface="Trebuchet MS"/>
                <a:cs typeface="Trebuchet MS"/>
              </a:rPr>
              <a:t>program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spc="183" dirty="0">
                <a:latin typeface="Trebuchet MS"/>
                <a:cs typeface="Trebuchet MS"/>
              </a:rPr>
              <a:t>our</a:t>
            </a:r>
            <a:r>
              <a:rPr sz="2000" spc="-97" dirty="0">
                <a:latin typeface="Trebuchet MS"/>
                <a:cs typeface="Trebuchet MS"/>
              </a:rPr>
              <a:t> </a:t>
            </a:r>
            <a:r>
              <a:rPr sz="2000" spc="230" dirty="0">
                <a:latin typeface="Trebuchet MS"/>
                <a:cs typeface="Trebuchet MS"/>
              </a:rPr>
              <a:t>backdrops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spc="237" dirty="0">
                <a:latin typeface="Trebuchet MS"/>
                <a:cs typeface="Trebuchet MS"/>
              </a:rPr>
              <a:t>according</a:t>
            </a:r>
            <a:r>
              <a:rPr sz="2000" spc="-97" dirty="0">
                <a:latin typeface="Trebuchet MS"/>
                <a:cs typeface="Trebuchet MS"/>
              </a:rPr>
              <a:t> </a:t>
            </a:r>
            <a:r>
              <a:rPr sz="2000" spc="100" dirty="0">
                <a:latin typeface="Trebuchet MS"/>
                <a:cs typeface="Trebuchet MS"/>
              </a:rPr>
              <a:t>to</a:t>
            </a:r>
            <a:r>
              <a:rPr sz="2000" spc="-97" dirty="0">
                <a:latin typeface="Trebuchet MS"/>
                <a:cs typeface="Trebuchet MS"/>
              </a:rPr>
              <a:t> </a:t>
            </a:r>
            <a:r>
              <a:rPr sz="2000" spc="183" dirty="0">
                <a:latin typeface="Trebuchet MS"/>
                <a:cs typeface="Trebuchet MS"/>
              </a:rPr>
              <a:t>our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spc="87" dirty="0">
                <a:latin typeface="Trebuchet MS"/>
                <a:cs typeface="Trebuchet MS"/>
              </a:rPr>
              <a:t>events,</a:t>
            </a:r>
            <a:r>
              <a:rPr sz="2000" spc="-97" dirty="0">
                <a:latin typeface="Trebuchet MS"/>
                <a:cs typeface="Trebuchet MS"/>
              </a:rPr>
              <a:t> </a:t>
            </a:r>
            <a:r>
              <a:rPr sz="2000" spc="150" dirty="0">
                <a:latin typeface="Trebuchet MS"/>
                <a:cs typeface="Trebuchet MS"/>
              </a:rPr>
              <a:t>which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spc="-40" dirty="0">
                <a:latin typeface="Trebuchet MS"/>
                <a:cs typeface="Trebuchet MS"/>
              </a:rPr>
              <a:t>will</a:t>
            </a:r>
            <a:r>
              <a:rPr sz="2000" spc="-97" dirty="0">
                <a:latin typeface="Trebuchet MS"/>
                <a:cs typeface="Trebuchet MS"/>
              </a:rPr>
              <a:t> </a:t>
            </a:r>
            <a:r>
              <a:rPr sz="2000" spc="223" dirty="0">
                <a:latin typeface="Trebuchet MS"/>
                <a:cs typeface="Trebuchet MS"/>
              </a:rPr>
              <a:t>be</a:t>
            </a:r>
            <a:r>
              <a:rPr sz="2000" spc="-97" dirty="0">
                <a:latin typeface="Trebuchet MS"/>
                <a:cs typeface="Trebuchet MS"/>
              </a:rPr>
              <a:t> </a:t>
            </a:r>
            <a:r>
              <a:rPr sz="2000" spc="140" dirty="0">
                <a:latin typeface="Trebuchet MS"/>
                <a:cs typeface="Trebuchet MS"/>
              </a:rPr>
              <a:t>track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spc="260" dirty="0">
                <a:latin typeface="Trebuchet MS"/>
                <a:cs typeface="Trebuchet MS"/>
              </a:rPr>
              <a:t>and</a:t>
            </a:r>
            <a:r>
              <a:rPr sz="2000" spc="-97" dirty="0">
                <a:latin typeface="Trebuchet MS"/>
                <a:cs typeface="Trebuchet MS"/>
              </a:rPr>
              <a:t> </a:t>
            </a:r>
            <a:r>
              <a:rPr sz="2000" spc="190" dirty="0">
                <a:latin typeface="Trebuchet MS"/>
                <a:cs typeface="Trebuchet MS"/>
              </a:rPr>
              <a:t>gymnastics</a:t>
            </a:r>
            <a:endParaRPr sz="2000" dirty="0">
              <a:latin typeface="Trebuchet MS"/>
              <a:cs typeface="Trebuchet MS"/>
            </a:endParaRPr>
          </a:p>
          <a:p>
            <a:pPr marL="381019" marR="6178436" algn="ctr">
              <a:lnSpc>
                <a:spcPct val="116700"/>
              </a:lnSpc>
              <a:spcBef>
                <a:spcPts val="1603"/>
              </a:spcBef>
            </a:pPr>
            <a:r>
              <a:rPr sz="2000" spc="117" dirty="0">
                <a:latin typeface="Trebuchet MS"/>
                <a:cs typeface="Trebuchet MS"/>
              </a:rPr>
              <a:t>Click</a:t>
            </a:r>
            <a:r>
              <a:rPr sz="2000" spc="-107" dirty="0">
                <a:latin typeface="Trebuchet MS"/>
                <a:cs typeface="Trebuchet MS"/>
              </a:rPr>
              <a:t> </a:t>
            </a:r>
            <a:r>
              <a:rPr sz="2000" spc="253" dirty="0">
                <a:latin typeface="Trebuchet MS"/>
                <a:cs typeface="Trebuchet MS"/>
              </a:rPr>
              <a:t>on</a:t>
            </a:r>
            <a:r>
              <a:rPr sz="2000" spc="-103" dirty="0">
                <a:latin typeface="Trebuchet MS"/>
                <a:cs typeface="Trebuchet MS"/>
              </a:rPr>
              <a:t> </a:t>
            </a:r>
            <a:r>
              <a:rPr sz="2000" spc="100" dirty="0">
                <a:latin typeface="Trebuchet MS"/>
                <a:cs typeface="Trebuchet MS"/>
              </a:rPr>
              <a:t>the</a:t>
            </a:r>
            <a:r>
              <a:rPr sz="2000" spc="-103" dirty="0">
                <a:latin typeface="Trebuchet MS"/>
                <a:cs typeface="Trebuchet MS"/>
              </a:rPr>
              <a:t> </a:t>
            </a:r>
            <a:r>
              <a:rPr sz="2000" spc="233" dirty="0">
                <a:latin typeface="Trebuchet MS"/>
                <a:cs typeface="Trebuchet MS"/>
              </a:rPr>
              <a:t>backdrop</a:t>
            </a:r>
            <a:r>
              <a:rPr sz="2000" spc="-107" dirty="0">
                <a:latin typeface="Trebuchet MS"/>
                <a:cs typeface="Trebuchet MS"/>
              </a:rPr>
              <a:t> </a:t>
            </a:r>
            <a:r>
              <a:rPr sz="2000" spc="160" dirty="0">
                <a:latin typeface="Trebuchet MS"/>
                <a:cs typeface="Trebuchet MS"/>
              </a:rPr>
              <a:t>section</a:t>
            </a:r>
            <a:r>
              <a:rPr sz="2000" spc="-103" dirty="0">
                <a:latin typeface="Trebuchet MS"/>
                <a:cs typeface="Trebuchet MS"/>
              </a:rPr>
              <a:t> </a:t>
            </a:r>
            <a:r>
              <a:rPr sz="2000" spc="133" dirty="0">
                <a:latin typeface="Trebuchet MS"/>
                <a:cs typeface="Trebuchet MS"/>
              </a:rPr>
              <a:t>of</a:t>
            </a:r>
            <a:r>
              <a:rPr sz="2000" spc="-103" dirty="0">
                <a:latin typeface="Trebuchet MS"/>
                <a:cs typeface="Trebuchet MS"/>
              </a:rPr>
              <a:t> </a:t>
            </a:r>
            <a:r>
              <a:rPr sz="2000" spc="83" dirty="0">
                <a:latin typeface="Trebuchet MS"/>
                <a:cs typeface="Trebuchet MS"/>
              </a:rPr>
              <a:t>the </a:t>
            </a:r>
            <a:r>
              <a:rPr sz="2000" spc="53" dirty="0">
                <a:latin typeface="Trebuchet MS"/>
                <a:cs typeface="Trebuchet MS"/>
              </a:rPr>
              <a:t>editor.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spc="193" dirty="0">
                <a:latin typeface="Trebuchet MS"/>
                <a:cs typeface="Trebuchet MS"/>
              </a:rPr>
              <a:t>It</a:t>
            </a:r>
            <a:r>
              <a:rPr sz="2000" spc="-97" dirty="0">
                <a:latin typeface="Trebuchet MS"/>
                <a:cs typeface="Trebuchet MS"/>
              </a:rPr>
              <a:t> </a:t>
            </a:r>
            <a:r>
              <a:rPr sz="2000" spc="177" dirty="0">
                <a:latin typeface="Trebuchet MS"/>
                <a:cs typeface="Trebuchet MS"/>
              </a:rPr>
              <a:t>should</a:t>
            </a:r>
            <a:r>
              <a:rPr sz="2000" spc="-97" dirty="0">
                <a:latin typeface="Trebuchet MS"/>
                <a:cs typeface="Trebuchet MS"/>
              </a:rPr>
              <a:t> </a:t>
            </a:r>
            <a:r>
              <a:rPr sz="2000" spc="193" dirty="0">
                <a:latin typeface="Trebuchet MS"/>
                <a:cs typeface="Trebuchet MS"/>
              </a:rPr>
              <a:t>now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spc="223" dirty="0">
                <a:latin typeface="Trebuchet MS"/>
                <a:cs typeface="Trebuchet MS"/>
              </a:rPr>
              <a:t>be</a:t>
            </a:r>
            <a:r>
              <a:rPr sz="2000" spc="-97" dirty="0">
                <a:latin typeface="Trebuchet MS"/>
                <a:cs typeface="Trebuchet MS"/>
              </a:rPr>
              <a:t> </a:t>
            </a:r>
            <a:r>
              <a:rPr sz="2000" spc="136" dirty="0">
                <a:latin typeface="Trebuchet MS"/>
                <a:cs typeface="Trebuchet MS"/>
              </a:rPr>
              <a:t>highlighted</a:t>
            </a:r>
            <a:r>
              <a:rPr sz="2000" spc="-97" dirty="0">
                <a:latin typeface="Trebuchet MS"/>
                <a:cs typeface="Trebuchet MS"/>
              </a:rPr>
              <a:t> </a:t>
            </a:r>
            <a:r>
              <a:rPr sz="2000" spc="63" dirty="0">
                <a:latin typeface="Trebuchet MS"/>
                <a:cs typeface="Trebuchet MS"/>
              </a:rPr>
              <a:t>in </a:t>
            </a:r>
            <a:r>
              <a:rPr sz="2000" spc="73" dirty="0">
                <a:latin typeface="Trebuchet MS"/>
                <a:cs typeface="Trebuchet MS"/>
              </a:rPr>
              <a:t>purple.</a:t>
            </a:r>
            <a:endParaRPr sz="2000" dirty="0">
              <a:latin typeface="Trebuchet MS"/>
              <a:cs typeface="Trebuchet MS"/>
            </a:endParaRPr>
          </a:p>
          <a:p>
            <a:pPr>
              <a:spcBef>
                <a:spcPts val="477"/>
              </a:spcBef>
            </a:pPr>
            <a:endParaRPr sz="2000" dirty="0">
              <a:latin typeface="Trebuchet MS"/>
              <a:cs typeface="Trebuchet MS"/>
            </a:endParaRPr>
          </a:p>
          <a:p>
            <a:pPr marL="106262" marR="5903255" algn="ctr">
              <a:lnSpc>
                <a:spcPct val="116700"/>
              </a:lnSpc>
            </a:pPr>
            <a:r>
              <a:rPr sz="2000" dirty="0">
                <a:latin typeface="Trebuchet MS"/>
                <a:cs typeface="Trebuchet MS"/>
              </a:rPr>
              <a:t>Next,</a:t>
            </a:r>
            <a:r>
              <a:rPr sz="2000" spc="-107" dirty="0">
                <a:latin typeface="Trebuchet MS"/>
                <a:cs typeface="Trebuchet MS"/>
              </a:rPr>
              <a:t> </a:t>
            </a:r>
            <a:r>
              <a:rPr sz="2000" spc="153" dirty="0">
                <a:latin typeface="Trebuchet MS"/>
                <a:cs typeface="Trebuchet MS"/>
              </a:rPr>
              <a:t>look</a:t>
            </a:r>
            <a:r>
              <a:rPr sz="2000" spc="-107" dirty="0">
                <a:latin typeface="Trebuchet MS"/>
                <a:cs typeface="Trebuchet MS"/>
              </a:rPr>
              <a:t> </a:t>
            </a:r>
            <a:r>
              <a:rPr sz="2000" spc="153" dirty="0">
                <a:latin typeface="Trebuchet MS"/>
                <a:cs typeface="Trebuchet MS"/>
              </a:rPr>
              <a:t>toward</a:t>
            </a:r>
            <a:r>
              <a:rPr sz="2000" spc="-107" dirty="0">
                <a:latin typeface="Trebuchet MS"/>
                <a:cs typeface="Trebuchet MS"/>
              </a:rPr>
              <a:t> </a:t>
            </a:r>
            <a:r>
              <a:rPr sz="2000" spc="100" dirty="0">
                <a:latin typeface="Trebuchet MS"/>
                <a:cs typeface="Trebuchet MS"/>
              </a:rPr>
              <a:t>the</a:t>
            </a:r>
            <a:r>
              <a:rPr sz="2000" spc="-107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left</a:t>
            </a:r>
            <a:r>
              <a:rPr sz="2000" spc="-107" dirty="0">
                <a:latin typeface="Trebuchet MS"/>
                <a:cs typeface="Trebuchet MS"/>
              </a:rPr>
              <a:t> </a:t>
            </a:r>
            <a:r>
              <a:rPr sz="2000" spc="133" dirty="0">
                <a:latin typeface="Trebuchet MS"/>
                <a:cs typeface="Trebuchet MS"/>
              </a:rPr>
              <a:t>of</a:t>
            </a:r>
            <a:r>
              <a:rPr sz="2000" spc="-107" dirty="0">
                <a:latin typeface="Trebuchet MS"/>
                <a:cs typeface="Trebuchet MS"/>
              </a:rPr>
              <a:t> </a:t>
            </a:r>
            <a:r>
              <a:rPr sz="2000" spc="100" dirty="0">
                <a:latin typeface="Trebuchet MS"/>
                <a:cs typeface="Trebuchet MS"/>
              </a:rPr>
              <a:t>the</a:t>
            </a:r>
            <a:r>
              <a:rPr sz="2000" spc="-107" dirty="0">
                <a:latin typeface="Trebuchet MS"/>
                <a:cs typeface="Trebuchet MS"/>
              </a:rPr>
              <a:t> </a:t>
            </a:r>
            <a:r>
              <a:rPr sz="2000" spc="63" dirty="0">
                <a:latin typeface="Trebuchet MS"/>
                <a:cs typeface="Trebuchet MS"/>
              </a:rPr>
              <a:t>editor,</a:t>
            </a:r>
            <a:r>
              <a:rPr sz="2000" spc="-107" dirty="0">
                <a:latin typeface="Trebuchet MS"/>
                <a:cs typeface="Trebuchet MS"/>
              </a:rPr>
              <a:t> </a:t>
            </a:r>
            <a:r>
              <a:rPr sz="2000" spc="193" dirty="0">
                <a:latin typeface="Trebuchet MS"/>
                <a:cs typeface="Trebuchet MS"/>
              </a:rPr>
              <a:t>you </a:t>
            </a:r>
            <a:r>
              <a:rPr sz="2000" spc="177" dirty="0">
                <a:latin typeface="Trebuchet MS"/>
                <a:cs typeface="Trebuchet MS"/>
              </a:rPr>
              <a:t>should</a:t>
            </a:r>
            <a:r>
              <a:rPr sz="2000" spc="-103" dirty="0">
                <a:latin typeface="Trebuchet MS"/>
                <a:cs typeface="Trebuchet MS"/>
              </a:rPr>
              <a:t> </a:t>
            </a:r>
            <a:r>
              <a:rPr sz="2000" spc="220" dirty="0">
                <a:latin typeface="Trebuchet MS"/>
                <a:cs typeface="Trebuchet MS"/>
              </a:rPr>
              <a:t>see</a:t>
            </a:r>
            <a:r>
              <a:rPr sz="2000" spc="-103" dirty="0">
                <a:latin typeface="Trebuchet MS"/>
                <a:cs typeface="Trebuchet MS"/>
              </a:rPr>
              <a:t> </a:t>
            </a:r>
            <a:r>
              <a:rPr sz="2000" spc="343" dirty="0">
                <a:latin typeface="Trebuchet MS"/>
                <a:cs typeface="Trebuchet MS"/>
              </a:rPr>
              <a:t>a</a:t>
            </a:r>
            <a:r>
              <a:rPr sz="2000" spc="-103" dirty="0">
                <a:latin typeface="Trebuchet MS"/>
                <a:cs typeface="Trebuchet MS"/>
              </a:rPr>
              <a:t> </a:t>
            </a:r>
            <a:r>
              <a:rPr sz="2000" spc="233" dirty="0">
                <a:latin typeface="Trebuchet MS"/>
                <a:cs typeface="Trebuchet MS"/>
              </a:rPr>
              <a:t>backdrop</a:t>
            </a:r>
            <a:r>
              <a:rPr sz="2000" spc="-103" dirty="0">
                <a:latin typeface="Trebuchet MS"/>
                <a:cs typeface="Trebuchet MS"/>
              </a:rPr>
              <a:t> </a:t>
            </a:r>
            <a:r>
              <a:rPr sz="2000" spc="37" dirty="0">
                <a:latin typeface="Trebuchet MS"/>
                <a:cs typeface="Trebuchet MS"/>
              </a:rPr>
              <a:t>tab.</a:t>
            </a:r>
            <a:r>
              <a:rPr sz="2000" spc="-103" dirty="0">
                <a:latin typeface="Trebuchet MS"/>
                <a:cs typeface="Trebuchet MS"/>
              </a:rPr>
              <a:t> </a:t>
            </a:r>
            <a:r>
              <a:rPr sz="2000" spc="117" dirty="0">
                <a:latin typeface="Trebuchet MS"/>
                <a:cs typeface="Trebuchet MS"/>
              </a:rPr>
              <a:t>Click</a:t>
            </a:r>
            <a:r>
              <a:rPr sz="2000" spc="-103" dirty="0">
                <a:latin typeface="Trebuchet MS"/>
                <a:cs typeface="Trebuchet MS"/>
              </a:rPr>
              <a:t> </a:t>
            </a:r>
            <a:r>
              <a:rPr sz="2000" spc="253" dirty="0">
                <a:latin typeface="Trebuchet MS"/>
                <a:cs typeface="Trebuchet MS"/>
              </a:rPr>
              <a:t>on</a:t>
            </a:r>
            <a:r>
              <a:rPr sz="2000" spc="-103" dirty="0">
                <a:latin typeface="Trebuchet MS"/>
                <a:cs typeface="Trebuchet MS"/>
              </a:rPr>
              <a:t> </a:t>
            </a:r>
            <a:r>
              <a:rPr sz="2000" spc="-17" dirty="0">
                <a:latin typeface="Trebuchet MS"/>
                <a:cs typeface="Trebuchet MS"/>
              </a:rPr>
              <a:t>it.</a:t>
            </a:r>
            <a:endParaRPr sz="2000" dirty="0">
              <a:latin typeface="Trebuchet MS"/>
              <a:cs typeface="Trebuchet MS"/>
            </a:endParaRPr>
          </a:p>
          <a:p>
            <a:pPr>
              <a:spcBef>
                <a:spcPts val="477"/>
              </a:spcBef>
            </a:pPr>
            <a:endParaRPr sz="2000" dirty="0">
              <a:latin typeface="Trebuchet MS"/>
              <a:cs typeface="Trebuchet MS"/>
            </a:endParaRPr>
          </a:p>
          <a:p>
            <a:pPr marL="722243" marR="6011211" indent="-508449">
              <a:lnSpc>
                <a:spcPct val="116700"/>
              </a:lnSpc>
            </a:pPr>
            <a:r>
              <a:rPr sz="2000" spc="183" dirty="0">
                <a:latin typeface="Trebuchet MS"/>
                <a:cs typeface="Trebuchet MS"/>
              </a:rPr>
              <a:t>You</a:t>
            </a:r>
            <a:r>
              <a:rPr sz="2000" spc="-107" dirty="0">
                <a:latin typeface="Trebuchet MS"/>
                <a:cs typeface="Trebuchet MS"/>
              </a:rPr>
              <a:t> </a:t>
            </a:r>
            <a:r>
              <a:rPr sz="2000" spc="-40" dirty="0">
                <a:latin typeface="Trebuchet MS"/>
                <a:cs typeface="Trebuchet MS"/>
              </a:rPr>
              <a:t>will</a:t>
            </a:r>
            <a:r>
              <a:rPr sz="2000" spc="-103" dirty="0">
                <a:latin typeface="Trebuchet MS"/>
                <a:cs typeface="Trebuchet MS"/>
              </a:rPr>
              <a:t> </a:t>
            </a:r>
            <a:r>
              <a:rPr sz="2000" spc="193" dirty="0">
                <a:latin typeface="Trebuchet MS"/>
                <a:cs typeface="Trebuchet MS"/>
              </a:rPr>
              <a:t>now</a:t>
            </a:r>
            <a:r>
              <a:rPr sz="2000" spc="-103" dirty="0">
                <a:latin typeface="Trebuchet MS"/>
                <a:cs typeface="Trebuchet MS"/>
              </a:rPr>
              <a:t> </a:t>
            </a:r>
            <a:r>
              <a:rPr sz="2000" spc="207" dirty="0">
                <a:latin typeface="Trebuchet MS"/>
                <a:cs typeface="Trebuchet MS"/>
              </a:rPr>
              <a:t>upload</a:t>
            </a:r>
            <a:r>
              <a:rPr sz="2000" spc="-103" dirty="0">
                <a:latin typeface="Trebuchet MS"/>
                <a:cs typeface="Trebuchet MS"/>
              </a:rPr>
              <a:t> </a:t>
            </a:r>
            <a:r>
              <a:rPr sz="2000" spc="173" dirty="0">
                <a:latin typeface="Trebuchet MS"/>
                <a:cs typeface="Trebuchet MS"/>
              </a:rPr>
              <a:t>your</a:t>
            </a:r>
            <a:r>
              <a:rPr sz="2000" spc="-103" dirty="0">
                <a:latin typeface="Trebuchet MS"/>
                <a:cs typeface="Trebuchet MS"/>
              </a:rPr>
              <a:t> </a:t>
            </a:r>
            <a:r>
              <a:rPr sz="2000" spc="233" dirty="0">
                <a:latin typeface="Trebuchet MS"/>
                <a:cs typeface="Trebuchet MS"/>
              </a:rPr>
              <a:t>backdrops</a:t>
            </a:r>
            <a:r>
              <a:rPr sz="2000" spc="-103" dirty="0">
                <a:latin typeface="Trebuchet MS"/>
                <a:cs typeface="Trebuchet MS"/>
              </a:rPr>
              <a:t> </a:t>
            </a:r>
            <a:r>
              <a:rPr sz="2000" spc="193" dirty="0">
                <a:latin typeface="Trebuchet MS"/>
                <a:cs typeface="Trebuchet MS"/>
              </a:rPr>
              <a:t>you </a:t>
            </a:r>
            <a:r>
              <a:rPr sz="2000" spc="207" dirty="0">
                <a:latin typeface="Trebuchet MS"/>
                <a:cs typeface="Trebuchet MS"/>
              </a:rPr>
              <a:t>downloaded</a:t>
            </a:r>
            <a:r>
              <a:rPr sz="2000" spc="-97" dirty="0">
                <a:latin typeface="Trebuchet MS"/>
                <a:cs typeface="Trebuchet MS"/>
              </a:rPr>
              <a:t> </a:t>
            </a:r>
            <a:r>
              <a:rPr sz="2000" spc="157" dirty="0">
                <a:latin typeface="Trebuchet MS"/>
                <a:cs typeface="Trebuchet MS"/>
              </a:rPr>
              <a:t>from</a:t>
            </a:r>
            <a:r>
              <a:rPr sz="2000" spc="-97" dirty="0">
                <a:latin typeface="Trebuchet MS"/>
                <a:cs typeface="Trebuchet MS"/>
              </a:rPr>
              <a:t> </a:t>
            </a:r>
            <a:r>
              <a:rPr sz="2000" spc="100" dirty="0">
                <a:latin typeface="Trebuchet MS"/>
                <a:cs typeface="Trebuchet MS"/>
              </a:rPr>
              <a:t>the</a:t>
            </a:r>
            <a:r>
              <a:rPr sz="2000" spc="-93" dirty="0">
                <a:latin typeface="Trebuchet MS"/>
                <a:cs typeface="Trebuchet MS"/>
              </a:rPr>
              <a:t> </a:t>
            </a:r>
            <a:r>
              <a:rPr sz="2000" spc="73" dirty="0">
                <a:latin typeface="Trebuchet MS"/>
                <a:cs typeface="Trebuchet MS"/>
              </a:rPr>
              <a:t>flashdrive.</a:t>
            </a:r>
            <a:endParaRPr sz="2000" dirty="0">
              <a:latin typeface="Trebuchet MS"/>
              <a:cs typeface="Trebuchet MS"/>
            </a:endParaRPr>
          </a:p>
          <a:p>
            <a:pPr>
              <a:spcBef>
                <a:spcPts val="973"/>
              </a:spcBef>
            </a:pPr>
            <a:endParaRPr sz="2000" dirty="0">
              <a:latin typeface="Trebuchet MS"/>
              <a:cs typeface="Trebuchet MS"/>
            </a:endParaRPr>
          </a:p>
          <a:p>
            <a:pPr marL="927570" marR="3387" indent="-889468">
              <a:lnSpc>
                <a:spcPct val="116700"/>
              </a:lnSpc>
            </a:pPr>
            <a:r>
              <a:rPr sz="2000" spc="133" dirty="0">
                <a:latin typeface="Trebuchet MS"/>
                <a:cs typeface="Trebuchet MS"/>
              </a:rPr>
              <a:t>Both</a:t>
            </a:r>
            <a:r>
              <a:rPr sz="2000" spc="-103" dirty="0">
                <a:latin typeface="Trebuchet MS"/>
                <a:cs typeface="Trebuchet MS"/>
              </a:rPr>
              <a:t> </a:t>
            </a:r>
            <a:r>
              <a:rPr sz="2000" spc="233" dirty="0">
                <a:latin typeface="Trebuchet MS"/>
                <a:cs typeface="Trebuchet MS"/>
              </a:rPr>
              <a:t>backdrops</a:t>
            </a:r>
            <a:r>
              <a:rPr sz="2000" spc="-103" dirty="0">
                <a:latin typeface="Trebuchet MS"/>
                <a:cs typeface="Trebuchet MS"/>
              </a:rPr>
              <a:t> </a:t>
            </a:r>
            <a:r>
              <a:rPr sz="2000" spc="177" dirty="0">
                <a:latin typeface="Trebuchet MS"/>
                <a:cs typeface="Trebuchet MS"/>
              </a:rPr>
              <a:t>should</a:t>
            </a:r>
            <a:r>
              <a:rPr sz="2000" spc="-103" dirty="0">
                <a:latin typeface="Trebuchet MS"/>
                <a:cs typeface="Trebuchet MS"/>
              </a:rPr>
              <a:t> </a:t>
            </a:r>
            <a:r>
              <a:rPr sz="2000" spc="223" dirty="0">
                <a:latin typeface="Trebuchet MS"/>
                <a:cs typeface="Trebuchet MS"/>
              </a:rPr>
              <a:t>be</a:t>
            </a:r>
            <a:r>
              <a:rPr sz="2000" spc="-103" dirty="0">
                <a:latin typeface="Trebuchet MS"/>
                <a:cs typeface="Trebuchet MS"/>
              </a:rPr>
              <a:t> </a:t>
            </a:r>
            <a:r>
              <a:rPr sz="2000" spc="213" dirty="0">
                <a:latin typeface="Trebuchet MS"/>
                <a:cs typeface="Trebuchet MS"/>
              </a:rPr>
              <a:t>uploaded</a:t>
            </a:r>
            <a:r>
              <a:rPr sz="2000" spc="-103" dirty="0">
                <a:latin typeface="Trebuchet MS"/>
                <a:cs typeface="Trebuchet MS"/>
              </a:rPr>
              <a:t> </a:t>
            </a:r>
            <a:r>
              <a:rPr sz="2000" spc="90" dirty="0">
                <a:latin typeface="Trebuchet MS"/>
                <a:cs typeface="Trebuchet MS"/>
              </a:rPr>
              <a:t>into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spc="100" dirty="0">
                <a:latin typeface="Trebuchet MS"/>
                <a:cs typeface="Trebuchet MS"/>
              </a:rPr>
              <a:t>the</a:t>
            </a:r>
            <a:r>
              <a:rPr sz="2000" spc="-103" dirty="0">
                <a:latin typeface="Trebuchet MS"/>
                <a:cs typeface="Trebuchet MS"/>
              </a:rPr>
              <a:t> </a:t>
            </a:r>
            <a:r>
              <a:rPr sz="2000" spc="53" dirty="0">
                <a:latin typeface="Trebuchet MS"/>
                <a:cs typeface="Trebuchet MS"/>
              </a:rPr>
              <a:t>editor.</a:t>
            </a:r>
            <a:r>
              <a:rPr sz="2000" spc="-103" dirty="0">
                <a:latin typeface="Trebuchet MS"/>
                <a:cs typeface="Trebuchet MS"/>
              </a:rPr>
              <a:t> </a:t>
            </a:r>
            <a:r>
              <a:rPr sz="2000" spc="107" dirty="0">
                <a:latin typeface="Trebuchet MS"/>
                <a:cs typeface="Trebuchet MS"/>
              </a:rPr>
              <a:t>The</a:t>
            </a:r>
            <a:r>
              <a:rPr sz="2000" spc="-103" dirty="0">
                <a:latin typeface="Trebuchet MS"/>
                <a:cs typeface="Trebuchet MS"/>
              </a:rPr>
              <a:t> </a:t>
            </a:r>
            <a:r>
              <a:rPr sz="2000" spc="257" dirty="0">
                <a:latin typeface="Trebuchet MS"/>
                <a:cs typeface="Trebuchet MS"/>
              </a:rPr>
              <a:t>names</a:t>
            </a:r>
            <a:r>
              <a:rPr sz="2000" spc="-103" dirty="0">
                <a:latin typeface="Trebuchet MS"/>
                <a:cs typeface="Trebuchet MS"/>
              </a:rPr>
              <a:t> </a:t>
            </a:r>
            <a:r>
              <a:rPr sz="2000" spc="133" dirty="0">
                <a:latin typeface="Trebuchet MS"/>
                <a:cs typeface="Trebuchet MS"/>
              </a:rPr>
              <a:t>of</a:t>
            </a:r>
            <a:r>
              <a:rPr sz="2000" spc="-103" dirty="0">
                <a:latin typeface="Trebuchet MS"/>
                <a:cs typeface="Trebuchet MS"/>
              </a:rPr>
              <a:t> </a:t>
            </a:r>
            <a:r>
              <a:rPr sz="2000" spc="100" dirty="0">
                <a:latin typeface="Trebuchet MS"/>
                <a:cs typeface="Trebuchet MS"/>
              </a:rPr>
              <a:t>the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spc="233" dirty="0">
                <a:latin typeface="Trebuchet MS"/>
                <a:cs typeface="Trebuchet MS"/>
              </a:rPr>
              <a:t>backdrops</a:t>
            </a:r>
            <a:r>
              <a:rPr sz="2000" spc="-103" dirty="0">
                <a:latin typeface="Trebuchet MS"/>
                <a:cs typeface="Trebuchet MS"/>
              </a:rPr>
              <a:t> </a:t>
            </a:r>
            <a:r>
              <a:rPr sz="2000" spc="169" dirty="0">
                <a:latin typeface="Trebuchet MS"/>
                <a:cs typeface="Trebuchet MS"/>
              </a:rPr>
              <a:t>should </a:t>
            </a:r>
            <a:r>
              <a:rPr sz="2000" spc="177" dirty="0">
                <a:latin typeface="Trebuchet MS"/>
                <a:cs typeface="Trebuchet MS"/>
              </a:rPr>
              <a:t>already</a:t>
            </a:r>
            <a:r>
              <a:rPr sz="2000" spc="-97" dirty="0">
                <a:latin typeface="Trebuchet MS"/>
                <a:cs typeface="Trebuchet MS"/>
              </a:rPr>
              <a:t> </a:t>
            </a:r>
            <a:r>
              <a:rPr sz="2000" spc="223" dirty="0">
                <a:latin typeface="Trebuchet MS"/>
                <a:cs typeface="Trebuchet MS"/>
              </a:rPr>
              <a:t>be</a:t>
            </a:r>
            <a:r>
              <a:rPr sz="2000" spc="-93" dirty="0">
                <a:latin typeface="Trebuchet MS"/>
                <a:cs typeface="Trebuchet MS"/>
              </a:rPr>
              <a:t> </a:t>
            </a:r>
            <a:r>
              <a:rPr sz="2000" spc="270" dirty="0">
                <a:latin typeface="Trebuchet MS"/>
                <a:cs typeface="Trebuchet MS"/>
              </a:rPr>
              <a:t>changed</a:t>
            </a:r>
            <a:r>
              <a:rPr sz="2000" spc="-93" dirty="0">
                <a:latin typeface="Trebuchet MS"/>
                <a:cs typeface="Trebuchet MS"/>
              </a:rPr>
              <a:t> </a:t>
            </a:r>
            <a:r>
              <a:rPr sz="2000" spc="100" dirty="0">
                <a:latin typeface="Trebuchet MS"/>
                <a:cs typeface="Trebuchet MS"/>
              </a:rPr>
              <a:t>but</a:t>
            </a:r>
            <a:r>
              <a:rPr sz="2000" spc="-97" dirty="0">
                <a:latin typeface="Trebuchet MS"/>
                <a:cs typeface="Trebuchet MS"/>
              </a:rPr>
              <a:t> </a:t>
            </a:r>
            <a:r>
              <a:rPr sz="2000" spc="-37" dirty="0">
                <a:latin typeface="Trebuchet MS"/>
                <a:cs typeface="Trebuchet MS"/>
              </a:rPr>
              <a:t>if</a:t>
            </a:r>
            <a:r>
              <a:rPr sz="2000" spc="-93" dirty="0">
                <a:latin typeface="Trebuchet MS"/>
                <a:cs typeface="Trebuchet MS"/>
              </a:rPr>
              <a:t> </a:t>
            </a:r>
            <a:r>
              <a:rPr sz="2000" spc="130" dirty="0">
                <a:latin typeface="Trebuchet MS"/>
                <a:cs typeface="Trebuchet MS"/>
              </a:rPr>
              <a:t>not</a:t>
            </a:r>
            <a:r>
              <a:rPr sz="2000" spc="-93" dirty="0">
                <a:latin typeface="Trebuchet MS"/>
                <a:cs typeface="Trebuchet MS"/>
              </a:rPr>
              <a:t> </a:t>
            </a:r>
            <a:r>
              <a:rPr sz="2000" spc="240" dirty="0">
                <a:latin typeface="Trebuchet MS"/>
                <a:cs typeface="Trebuchet MS"/>
              </a:rPr>
              <a:t>make</a:t>
            </a:r>
            <a:r>
              <a:rPr sz="2000" spc="-93" dirty="0">
                <a:latin typeface="Trebuchet MS"/>
                <a:cs typeface="Trebuchet MS"/>
              </a:rPr>
              <a:t> </a:t>
            </a:r>
            <a:r>
              <a:rPr sz="2000" spc="169" dirty="0">
                <a:latin typeface="Trebuchet MS"/>
                <a:cs typeface="Trebuchet MS"/>
              </a:rPr>
              <a:t>sure</a:t>
            </a:r>
            <a:r>
              <a:rPr sz="2000" spc="-97" dirty="0">
                <a:latin typeface="Trebuchet MS"/>
                <a:cs typeface="Trebuchet MS"/>
              </a:rPr>
              <a:t> </a:t>
            </a:r>
            <a:r>
              <a:rPr sz="2000" spc="110" dirty="0">
                <a:latin typeface="Trebuchet MS"/>
                <a:cs typeface="Trebuchet MS"/>
              </a:rPr>
              <a:t>they</a:t>
            </a:r>
            <a:r>
              <a:rPr sz="2000" spc="-93" dirty="0">
                <a:latin typeface="Trebuchet MS"/>
                <a:cs typeface="Trebuchet MS"/>
              </a:rPr>
              <a:t> </a:t>
            </a:r>
            <a:r>
              <a:rPr sz="2000" spc="207" dirty="0">
                <a:latin typeface="Trebuchet MS"/>
                <a:cs typeface="Trebuchet MS"/>
              </a:rPr>
              <a:t>are</a:t>
            </a:r>
            <a:r>
              <a:rPr sz="2000" spc="-93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“Track”</a:t>
            </a:r>
            <a:r>
              <a:rPr sz="2000" spc="-93" dirty="0">
                <a:latin typeface="Trebuchet MS"/>
                <a:cs typeface="Trebuchet MS"/>
              </a:rPr>
              <a:t> </a:t>
            </a:r>
            <a:r>
              <a:rPr sz="2000" spc="260" dirty="0">
                <a:latin typeface="Trebuchet MS"/>
                <a:cs typeface="Trebuchet MS"/>
              </a:rPr>
              <a:t>and</a:t>
            </a:r>
            <a:r>
              <a:rPr sz="2000" spc="-97" dirty="0">
                <a:latin typeface="Trebuchet MS"/>
                <a:cs typeface="Trebuchet MS"/>
              </a:rPr>
              <a:t> </a:t>
            </a:r>
            <a:r>
              <a:rPr sz="2000" spc="-7" dirty="0">
                <a:latin typeface="Trebuchet MS"/>
                <a:cs typeface="Trebuchet MS"/>
              </a:rPr>
              <a:t>“Gym_floor”.</a:t>
            </a: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3" name="object 3" descr="Lanes in a track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79904" y="3543298"/>
            <a:ext cx="2793999" cy="18351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7333" y="228815"/>
            <a:ext cx="6705600" cy="562975"/>
          </a:xfrm>
          <a:prstGeom prst="rect">
            <a:avLst/>
          </a:prstGeom>
        </p:spPr>
        <p:txBody>
          <a:bodyPr vert="horz" wrap="square" lIns="0" tIns="889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55663" algn="l">
              <a:spcBef>
                <a:spcPts val="70"/>
              </a:spcBef>
            </a:pPr>
            <a:r>
              <a:rPr spc="380" dirty="0"/>
              <a:t>Part</a:t>
            </a:r>
            <a:r>
              <a:rPr spc="579" dirty="0"/>
              <a:t> </a:t>
            </a:r>
            <a:r>
              <a:rPr spc="-180" dirty="0"/>
              <a:t>I:</a:t>
            </a:r>
            <a:r>
              <a:rPr spc="587" dirty="0"/>
              <a:t> </a:t>
            </a:r>
            <a:r>
              <a:rPr spc="413" dirty="0"/>
              <a:t>Background</a:t>
            </a:r>
          </a:p>
        </p:txBody>
      </p:sp>
      <p:pic>
        <p:nvPicPr>
          <p:cNvPr id="6" name="Picture 5" descr="A large indoor gym with green floor">
            <a:extLst>
              <a:ext uri="{FF2B5EF4-FFF2-40B4-BE49-F238E27FC236}">
                <a16:creationId xmlns:a16="http://schemas.microsoft.com/office/drawing/2014/main" id="{3563FB42-76A6-13F9-30E6-2EA6D2C0B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73" y="1968637"/>
            <a:ext cx="3099117" cy="20679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20022" y="2777309"/>
            <a:ext cx="1898649" cy="173313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64471" y="2204765"/>
            <a:ext cx="2520949" cy="28828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2044" y="232153"/>
            <a:ext cx="7258877" cy="562975"/>
          </a:xfrm>
          <a:prstGeom prst="rect">
            <a:avLst/>
          </a:prstGeom>
        </p:spPr>
        <p:txBody>
          <a:bodyPr vert="horz" wrap="square" lIns="0" tIns="889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25718" algn="l">
              <a:spcBef>
                <a:spcPts val="70"/>
              </a:spcBef>
            </a:pPr>
            <a:r>
              <a:rPr spc="380" dirty="0"/>
              <a:t>Part</a:t>
            </a:r>
            <a:r>
              <a:rPr spc="553" dirty="0"/>
              <a:t> </a:t>
            </a:r>
            <a:r>
              <a:rPr dirty="0"/>
              <a:t>II:</a:t>
            </a:r>
            <a:r>
              <a:rPr spc="553" dirty="0"/>
              <a:t> </a:t>
            </a:r>
            <a:r>
              <a:rPr spc="363" dirty="0"/>
              <a:t>Sprites</a:t>
            </a:r>
            <a:r>
              <a:rPr spc="550" dirty="0"/>
              <a:t> </a:t>
            </a:r>
            <a:r>
              <a:rPr spc="427" dirty="0"/>
              <a:t>and</a:t>
            </a:r>
            <a:r>
              <a:rPr spc="553" dirty="0"/>
              <a:t> </a:t>
            </a:r>
            <a:r>
              <a:rPr spc="303" dirty="0"/>
              <a:t>Props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9363" y="1455855"/>
            <a:ext cx="10254827" cy="393443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421238">
              <a:spcBef>
                <a:spcPts val="67"/>
              </a:spcBef>
            </a:pPr>
            <a:r>
              <a:rPr sz="2000" spc="107" dirty="0">
                <a:latin typeface="Trebuchet MS"/>
                <a:cs typeface="Trebuchet MS"/>
              </a:rPr>
              <a:t>We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-40" dirty="0">
                <a:latin typeface="Trebuchet MS"/>
                <a:cs typeface="Trebuchet MS"/>
              </a:rPr>
              <a:t>will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223" dirty="0">
                <a:latin typeface="Trebuchet MS"/>
                <a:cs typeface="Trebuchet MS"/>
              </a:rPr>
              <a:t>be</a:t>
            </a:r>
            <a:r>
              <a:rPr sz="2000" spc="-87" dirty="0">
                <a:latin typeface="Trebuchet MS"/>
                <a:cs typeface="Trebuchet MS"/>
              </a:rPr>
              <a:t> </a:t>
            </a:r>
            <a:r>
              <a:rPr sz="2000" spc="153" dirty="0">
                <a:latin typeface="Trebuchet MS"/>
                <a:cs typeface="Trebuchet MS"/>
              </a:rPr>
              <a:t>working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with</a:t>
            </a:r>
            <a:r>
              <a:rPr sz="2000" spc="-87" dirty="0">
                <a:latin typeface="Trebuchet MS"/>
                <a:cs typeface="Trebuchet MS"/>
              </a:rPr>
              <a:t> </a:t>
            </a:r>
            <a:r>
              <a:rPr sz="2000" spc="120" dirty="0">
                <a:latin typeface="Trebuchet MS"/>
                <a:cs typeface="Trebuchet MS"/>
              </a:rPr>
              <a:t>sprites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80" dirty="0">
                <a:latin typeface="Trebuchet MS"/>
                <a:cs typeface="Trebuchet MS"/>
              </a:rPr>
              <a:t>in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183" dirty="0">
                <a:latin typeface="Trebuchet MS"/>
                <a:cs typeface="Trebuchet MS"/>
              </a:rPr>
              <a:t>our</a:t>
            </a:r>
            <a:r>
              <a:rPr sz="2000" spc="-87" dirty="0">
                <a:latin typeface="Trebuchet MS"/>
                <a:cs typeface="Trebuchet MS"/>
              </a:rPr>
              <a:t> </a:t>
            </a:r>
            <a:r>
              <a:rPr sz="2000" spc="163" dirty="0">
                <a:latin typeface="Trebuchet MS"/>
                <a:cs typeface="Trebuchet MS"/>
              </a:rPr>
              <a:t>program: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183" dirty="0">
                <a:latin typeface="Trebuchet MS"/>
                <a:cs typeface="Trebuchet MS"/>
              </a:rPr>
              <a:t>our</a:t>
            </a:r>
            <a:r>
              <a:rPr sz="2000" spc="-87" dirty="0">
                <a:latin typeface="Trebuchet MS"/>
                <a:cs typeface="Trebuchet MS"/>
              </a:rPr>
              <a:t> </a:t>
            </a:r>
            <a:r>
              <a:rPr sz="2000" spc="87" dirty="0">
                <a:latin typeface="Trebuchet MS"/>
                <a:cs typeface="Trebuchet MS"/>
              </a:rPr>
              <a:t>CAThlete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260" dirty="0">
                <a:latin typeface="Trebuchet MS"/>
                <a:cs typeface="Trebuchet MS"/>
              </a:rPr>
              <a:t>and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133" dirty="0">
                <a:latin typeface="Trebuchet MS"/>
                <a:cs typeface="Trebuchet MS"/>
              </a:rPr>
              <a:t>other</a:t>
            </a:r>
            <a:r>
              <a:rPr sz="2000" spc="-87" dirty="0">
                <a:latin typeface="Trebuchet MS"/>
                <a:cs typeface="Trebuchet MS"/>
              </a:rPr>
              <a:t> </a:t>
            </a:r>
            <a:r>
              <a:rPr sz="2000" spc="207" dirty="0">
                <a:latin typeface="Trebuchet MS"/>
                <a:cs typeface="Trebuchet MS"/>
              </a:rPr>
              <a:t>props</a:t>
            </a:r>
            <a:endParaRPr sz="2000">
              <a:latin typeface="Trebuchet MS"/>
              <a:cs typeface="Trebuchet MS"/>
            </a:endParaRPr>
          </a:p>
          <a:p>
            <a:pPr>
              <a:spcBef>
                <a:spcPts val="607"/>
              </a:spcBef>
            </a:pPr>
            <a:endParaRPr sz="2000">
              <a:latin typeface="Trebuchet MS"/>
              <a:cs typeface="Trebuchet MS"/>
            </a:endParaRPr>
          </a:p>
          <a:p>
            <a:pPr marL="8467" marR="4318639" algn="just">
              <a:lnSpc>
                <a:spcPct val="116700"/>
              </a:lnSpc>
            </a:pPr>
            <a:r>
              <a:rPr sz="2000" spc="-13" dirty="0">
                <a:latin typeface="Trebuchet MS"/>
                <a:cs typeface="Trebuchet MS"/>
              </a:rPr>
              <a:t>First,</a:t>
            </a:r>
            <a:r>
              <a:rPr sz="2000" spc="-93" dirty="0">
                <a:latin typeface="Trebuchet MS"/>
                <a:cs typeface="Trebuchet MS"/>
              </a:rPr>
              <a:t> </a:t>
            </a:r>
            <a:r>
              <a:rPr sz="2000" spc="-13" dirty="0">
                <a:latin typeface="Trebuchet MS"/>
                <a:cs typeface="Trebuchet MS"/>
              </a:rPr>
              <a:t>let’s</a:t>
            </a:r>
            <a:r>
              <a:rPr sz="2000" spc="-93" dirty="0">
                <a:latin typeface="Trebuchet MS"/>
                <a:cs typeface="Trebuchet MS"/>
              </a:rPr>
              <a:t> </a:t>
            </a:r>
            <a:r>
              <a:rPr sz="2000" spc="243" dirty="0">
                <a:latin typeface="Trebuchet MS"/>
                <a:cs typeface="Trebuchet MS"/>
              </a:rPr>
              <a:t>program</a:t>
            </a:r>
            <a:r>
              <a:rPr sz="2000" spc="-93" dirty="0">
                <a:latin typeface="Trebuchet MS"/>
                <a:cs typeface="Trebuchet MS"/>
              </a:rPr>
              <a:t> </a:t>
            </a:r>
            <a:r>
              <a:rPr sz="2000" spc="183" dirty="0">
                <a:latin typeface="Trebuchet MS"/>
                <a:cs typeface="Trebuchet MS"/>
              </a:rPr>
              <a:t>our</a:t>
            </a:r>
            <a:r>
              <a:rPr sz="2000" spc="-93" dirty="0">
                <a:latin typeface="Trebuchet MS"/>
                <a:cs typeface="Trebuchet MS"/>
              </a:rPr>
              <a:t> </a:t>
            </a:r>
            <a:r>
              <a:rPr sz="2000" spc="220" dirty="0">
                <a:latin typeface="Trebuchet MS"/>
                <a:cs typeface="Trebuchet MS"/>
              </a:rPr>
              <a:t>props</a:t>
            </a:r>
            <a:r>
              <a:rPr sz="2000" spc="-93" dirty="0">
                <a:latin typeface="Trebuchet MS"/>
                <a:cs typeface="Trebuchet MS"/>
              </a:rPr>
              <a:t> </a:t>
            </a:r>
            <a:r>
              <a:rPr sz="2000" spc="107" dirty="0">
                <a:latin typeface="Trebuchet MS"/>
                <a:cs typeface="Trebuchet MS"/>
              </a:rPr>
              <a:t>for</a:t>
            </a:r>
            <a:r>
              <a:rPr sz="2000" spc="-93" dirty="0">
                <a:latin typeface="Trebuchet MS"/>
                <a:cs typeface="Trebuchet MS"/>
              </a:rPr>
              <a:t> </a:t>
            </a:r>
            <a:r>
              <a:rPr sz="2000" spc="67" dirty="0">
                <a:latin typeface="Trebuchet MS"/>
                <a:cs typeface="Trebuchet MS"/>
              </a:rPr>
              <a:t>Track.</a:t>
            </a:r>
            <a:r>
              <a:rPr sz="2000" spc="-93" dirty="0">
                <a:latin typeface="Trebuchet MS"/>
                <a:cs typeface="Trebuchet MS"/>
              </a:rPr>
              <a:t> </a:t>
            </a:r>
            <a:r>
              <a:rPr sz="2000" spc="107" dirty="0">
                <a:latin typeface="Trebuchet MS"/>
                <a:cs typeface="Trebuchet MS"/>
              </a:rPr>
              <a:t>We</a:t>
            </a:r>
            <a:r>
              <a:rPr sz="2000" spc="-93" dirty="0">
                <a:latin typeface="Trebuchet MS"/>
                <a:cs typeface="Trebuchet MS"/>
              </a:rPr>
              <a:t> </a:t>
            </a:r>
            <a:r>
              <a:rPr sz="2000" spc="-13" dirty="0">
                <a:latin typeface="Trebuchet MS"/>
                <a:cs typeface="Trebuchet MS"/>
              </a:rPr>
              <a:t>will </a:t>
            </a:r>
            <a:r>
              <a:rPr sz="2000" spc="217" dirty="0">
                <a:latin typeface="Trebuchet MS"/>
                <a:cs typeface="Trebuchet MS"/>
              </a:rPr>
              <a:t>need</a:t>
            </a:r>
            <a:r>
              <a:rPr sz="2000" spc="-97" dirty="0">
                <a:latin typeface="Trebuchet MS"/>
                <a:cs typeface="Trebuchet MS"/>
              </a:rPr>
              <a:t> </a:t>
            </a:r>
            <a:r>
              <a:rPr sz="2000" spc="343" dirty="0">
                <a:latin typeface="Trebuchet MS"/>
                <a:cs typeface="Trebuchet MS"/>
              </a:rPr>
              <a:t>a</a:t>
            </a:r>
            <a:r>
              <a:rPr sz="2000" spc="-97" dirty="0">
                <a:latin typeface="Trebuchet MS"/>
                <a:cs typeface="Trebuchet MS"/>
              </a:rPr>
              <a:t> </a:t>
            </a:r>
            <a:r>
              <a:rPr sz="2000" spc="223" dirty="0">
                <a:latin typeface="Trebuchet MS"/>
                <a:cs typeface="Trebuchet MS"/>
              </a:rPr>
              <a:t>announcer</a:t>
            </a:r>
            <a:r>
              <a:rPr sz="2000" spc="-93" dirty="0">
                <a:latin typeface="Trebuchet MS"/>
                <a:cs typeface="Trebuchet MS"/>
              </a:rPr>
              <a:t> </a:t>
            </a:r>
            <a:r>
              <a:rPr sz="2000" spc="260" dirty="0">
                <a:latin typeface="Trebuchet MS"/>
                <a:cs typeface="Trebuchet MS"/>
              </a:rPr>
              <a:t>and</a:t>
            </a:r>
            <a:r>
              <a:rPr sz="2000" spc="-97" dirty="0">
                <a:latin typeface="Trebuchet MS"/>
                <a:cs typeface="Trebuchet MS"/>
              </a:rPr>
              <a:t> </a:t>
            </a:r>
            <a:r>
              <a:rPr sz="2000" spc="140" dirty="0">
                <a:latin typeface="Trebuchet MS"/>
                <a:cs typeface="Trebuchet MS"/>
              </a:rPr>
              <a:t>hurdles</a:t>
            </a:r>
            <a:endParaRPr sz="2000">
              <a:latin typeface="Trebuchet MS"/>
              <a:cs typeface="Trebuchet MS"/>
            </a:endParaRPr>
          </a:p>
          <a:p>
            <a:pPr>
              <a:spcBef>
                <a:spcPts val="477"/>
              </a:spcBef>
            </a:pPr>
            <a:endParaRPr sz="2000">
              <a:latin typeface="Trebuchet MS"/>
              <a:cs typeface="Trebuchet MS"/>
            </a:endParaRPr>
          </a:p>
          <a:p>
            <a:pPr marL="8467" marR="4318639" algn="just">
              <a:lnSpc>
                <a:spcPct val="116700"/>
              </a:lnSpc>
            </a:pPr>
            <a:r>
              <a:rPr sz="2000" spc="143" dirty="0">
                <a:latin typeface="Trebuchet MS"/>
                <a:cs typeface="Trebuchet MS"/>
              </a:rPr>
              <a:t>Hover</a:t>
            </a:r>
            <a:r>
              <a:rPr sz="2000" spc="73" dirty="0">
                <a:latin typeface="Trebuchet MS"/>
                <a:cs typeface="Trebuchet MS"/>
              </a:rPr>
              <a:t> </a:t>
            </a:r>
            <a:r>
              <a:rPr sz="2000" spc="173" dirty="0">
                <a:latin typeface="Trebuchet MS"/>
                <a:cs typeface="Trebuchet MS"/>
              </a:rPr>
              <a:t>over</a:t>
            </a:r>
            <a:r>
              <a:rPr sz="2000" spc="73" dirty="0">
                <a:latin typeface="Trebuchet MS"/>
                <a:cs typeface="Trebuchet MS"/>
              </a:rPr>
              <a:t> </a:t>
            </a:r>
            <a:r>
              <a:rPr sz="2000" spc="100" dirty="0">
                <a:latin typeface="Trebuchet MS"/>
                <a:cs typeface="Trebuchet MS"/>
              </a:rPr>
              <a:t>the</a:t>
            </a:r>
            <a:r>
              <a:rPr sz="2000" spc="73" dirty="0">
                <a:latin typeface="Trebuchet MS"/>
                <a:cs typeface="Trebuchet MS"/>
              </a:rPr>
              <a:t> </a:t>
            </a:r>
            <a:r>
              <a:rPr sz="2000" spc="100" dirty="0">
                <a:latin typeface="Trebuchet MS"/>
                <a:cs typeface="Trebuchet MS"/>
              </a:rPr>
              <a:t>sprite</a:t>
            </a:r>
            <a:r>
              <a:rPr sz="2000" spc="73" dirty="0">
                <a:latin typeface="Trebuchet MS"/>
                <a:cs typeface="Trebuchet MS"/>
              </a:rPr>
              <a:t> </a:t>
            </a:r>
            <a:r>
              <a:rPr sz="2000" spc="117" dirty="0">
                <a:latin typeface="Trebuchet MS"/>
                <a:cs typeface="Trebuchet MS"/>
              </a:rPr>
              <a:t>button</a:t>
            </a:r>
            <a:r>
              <a:rPr sz="2000" spc="73" dirty="0">
                <a:latin typeface="Trebuchet MS"/>
                <a:cs typeface="Trebuchet MS"/>
              </a:rPr>
              <a:t> </a:t>
            </a:r>
            <a:r>
              <a:rPr sz="2000" spc="260" dirty="0">
                <a:latin typeface="Trebuchet MS"/>
                <a:cs typeface="Trebuchet MS"/>
              </a:rPr>
              <a:t>and</a:t>
            </a:r>
            <a:r>
              <a:rPr sz="2000" spc="73" dirty="0">
                <a:latin typeface="Trebuchet MS"/>
                <a:cs typeface="Trebuchet MS"/>
              </a:rPr>
              <a:t> </a:t>
            </a:r>
            <a:r>
              <a:rPr sz="2000" spc="120" dirty="0">
                <a:latin typeface="Trebuchet MS"/>
                <a:cs typeface="Trebuchet MS"/>
              </a:rPr>
              <a:t>click</a:t>
            </a:r>
            <a:r>
              <a:rPr sz="2000" spc="76" dirty="0">
                <a:latin typeface="Trebuchet MS"/>
                <a:cs typeface="Trebuchet MS"/>
              </a:rPr>
              <a:t> </a:t>
            </a:r>
            <a:r>
              <a:rPr sz="2000" spc="253" dirty="0">
                <a:latin typeface="Trebuchet MS"/>
                <a:cs typeface="Trebuchet MS"/>
              </a:rPr>
              <a:t>on</a:t>
            </a:r>
            <a:r>
              <a:rPr sz="2000" spc="73" dirty="0">
                <a:latin typeface="Trebuchet MS"/>
                <a:cs typeface="Trebuchet MS"/>
              </a:rPr>
              <a:t> </a:t>
            </a:r>
            <a:r>
              <a:rPr sz="2000" spc="83" dirty="0">
                <a:latin typeface="Trebuchet MS"/>
                <a:cs typeface="Trebuchet MS"/>
              </a:rPr>
              <a:t>the </a:t>
            </a:r>
            <a:r>
              <a:rPr sz="2000" spc="130" dirty="0">
                <a:latin typeface="Trebuchet MS"/>
                <a:cs typeface="Trebuchet MS"/>
              </a:rPr>
              <a:t>paint</a:t>
            </a:r>
            <a:r>
              <a:rPr sz="2000" spc="277" dirty="0">
                <a:latin typeface="Trebuchet MS"/>
                <a:cs typeface="Trebuchet MS"/>
              </a:rPr>
              <a:t> </a:t>
            </a:r>
            <a:r>
              <a:rPr sz="2000" spc="97" dirty="0">
                <a:latin typeface="Trebuchet MS"/>
                <a:cs typeface="Trebuchet MS"/>
              </a:rPr>
              <a:t>brush.</a:t>
            </a:r>
            <a:r>
              <a:rPr sz="2000" spc="277" dirty="0">
                <a:latin typeface="Trebuchet MS"/>
                <a:cs typeface="Trebuchet MS"/>
              </a:rPr>
              <a:t> </a:t>
            </a:r>
            <a:r>
              <a:rPr sz="2000" spc="107" dirty="0">
                <a:latin typeface="Trebuchet MS"/>
                <a:cs typeface="Trebuchet MS"/>
              </a:rPr>
              <a:t>We</a:t>
            </a:r>
            <a:r>
              <a:rPr sz="2000" spc="277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will</a:t>
            </a:r>
            <a:r>
              <a:rPr sz="2000" spc="277" dirty="0">
                <a:latin typeface="Trebuchet MS"/>
                <a:cs typeface="Trebuchet MS"/>
              </a:rPr>
              <a:t> </a:t>
            </a:r>
            <a:r>
              <a:rPr sz="2000" spc="223" dirty="0">
                <a:latin typeface="Trebuchet MS"/>
                <a:cs typeface="Trebuchet MS"/>
              </a:rPr>
              <a:t>be</a:t>
            </a:r>
            <a:r>
              <a:rPr sz="2000" spc="277" dirty="0">
                <a:latin typeface="Trebuchet MS"/>
                <a:cs typeface="Trebuchet MS"/>
              </a:rPr>
              <a:t> </a:t>
            </a:r>
            <a:r>
              <a:rPr sz="2000" spc="180" dirty="0">
                <a:latin typeface="Trebuchet MS"/>
                <a:cs typeface="Trebuchet MS"/>
              </a:rPr>
              <a:t>drawing</a:t>
            </a:r>
            <a:r>
              <a:rPr sz="2000" spc="277" dirty="0">
                <a:latin typeface="Trebuchet MS"/>
                <a:cs typeface="Trebuchet MS"/>
              </a:rPr>
              <a:t> </a:t>
            </a:r>
            <a:r>
              <a:rPr sz="2000" spc="183" dirty="0">
                <a:latin typeface="Trebuchet MS"/>
                <a:cs typeface="Trebuchet MS"/>
              </a:rPr>
              <a:t>our</a:t>
            </a:r>
            <a:r>
              <a:rPr sz="2000" spc="277" dirty="0">
                <a:latin typeface="Trebuchet MS"/>
                <a:cs typeface="Trebuchet MS"/>
              </a:rPr>
              <a:t> </a:t>
            </a:r>
            <a:r>
              <a:rPr sz="2000" spc="80" dirty="0">
                <a:latin typeface="Trebuchet MS"/>
                <a:cs typeface="Trebuchet MS"/>
              </a:rPr>
              <a:t>hurdles. </a:t>
            </a:r>
            <a:r>
              <a:rPr sz="2000" spc="150" dirty="0">
                <a:latin typeface="Trebuchet MS"/>
                <a:cs typeface="Trebuchet MS"/>
              </a:rPr>
              <a:t>When</a:t>
            </a:r>
            <a:r>
              <a:rPr sz="2000" spc="-87" dirty="0">
                <a:latin typeface="Trebuchet MS"/>
                <a:cs typeface="Trebuchet MS"/>
              </a:rPr>
              <a:t> </a:t>
            </a:r>
            <a:r>
              <a:rPr sz="2000" spc="100" dirty="0">
                <a:latin typeface="Trebuchet MS"/>
                <a:cs typeface="Trebuchet MS"/>
              </a:rPr>
              <a:t>the</a:t>
            </a:r>
            <a:r>
              <a:rPr sz="2000" spc="-83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first</a:t>
            </a:r>
            <a:r>
              <a:rPr sz="2000" spc="-87" dirty="0">
                <a:latin typeface="Trebuchet MS"/>
                <a:cs typeface="Trebuchet MS"/>
              </a:rPr>
              <a:t> </a:t>
            </a:r>
            <a:r>
              <a:rPr sz="2000" spc="93" dirty="0">
                <a:latin typeface="Trebuchet MS"/>
                <a:cs typeface="Trebuchet MS"/>
              </a:rPr>
              <a:t>is</a:t>
            </a:r>
            <a:r>
              <a:rPr sz="2000" spc="-83" dirty="0">
                <a:latin typeface="Trebuchet MS"/>
                <a:cs typeface="Trebuchet MS"/>
              </a:rPr>
              <a:t> </a:t>
            </a:r>
            <a:r>
              <a:rPr sz="2000" spc="183" dirty="0">
                <a:latin typeface="Trebuchet MS"/>
                <a:cs typeface="Trebuchet MS"/>
              </a:rPr>
              <a:t>completed</a:t>
            </a:r>
            <a:r>
              <a:rPr sz="2000" spc="-87" dirty="0">
                <a:latin typeface="Trebuchet MS"/>
                <a:cs typeface="Trebuchet MS"/>
              </a:rPr>
              <a:t> </a:t>
            </a:r>
            <a:r>
              <a:rPr sz="2000" spc="147" dirty="0">
                <a:latin typeface="Trebuchet MS"/>
                <a:cs typeface="Trebuchet MS"/>
              </a:rPr>
              <a:t>duplicate</a:t>
            </a:r>
            <a:r>
              <a:rPr sz="2000" spc="-83" dirty="0">
                <a:latin typeface="Trebuchet MS"/>
                <a:cs typeface="Trebuchet MS"/>
              </a:rPr>
              <a:t> </a:t>
            </a:r>
            <a:r>
              <a:rPr sz="2000" spc="-17" dirty="0">
                <a:latin typeface="Trebuchet MS"/>
                <a:cs typeface="Trebuchet MS"/>
              </a:rPr>
              <a:t>it.</a:t>
            </a:r>
            <a:endParaRPr sz="2000">
              <a:latin typeface="Trebuchet MS"/>
              <a:cs typeface="Trebuchet MS"/>
            </a:endParaRPr>
          </a:p>
          <a:p>
            <a:pPr>
              <a:spcBef>
                <a:spcPts val="477"/>
              </a:spcBef>
            </a:pPr>
            <a:endParaRPr sz="2000">
              <a:latin typeface="Trebuchet MS"/>
              <a:cs typeface="Trebuchet MS"/>
            </a:endParaRPr>
          </a:p>
          <a:p>
            <a:pPr marL="8467" marR="4318639" algn="just">
              <a:lnSpc>
                <a:spcPct val="116700"/>
              </a:lnSpc>
            </a:pPr>
            <a:r>
              <a:rPr sz="2000" spc="167" dirty="0">
                <a:latin typeface="Trebuchet MS"/>
                <a:cs typeface="Trebuchet MS"/>
              </a:rPr>
              <a:t>Place</a:t>
            </a:r>
            <a:r>
              <a:rPr sz="2000" spc="90" dirty="0">
                <a:latin typeface="Trebuchet MS"/>
                <a:cs typeface="Trebuchet MS"/>
              </a:rPr>
              <a:t> </a:t>
            </a:r>
            <a:r>
              <a:rPr sz="2000" spc="100" dirty="0">
                <a:latin typeface="Trebuchet MS"/>
                <a:cs typeface="Trebuchet MS"/>
              </a:rPr>
              <a:t>the</a:t>
            </a:r>
            <a:r>
              <a:rPr sz="2000" spc="90" dirty="0">
                <a:latin typeface="Trebuchet MS"/>
                <a:cs typeface="Trebuchet MS"/>
              </a:rPr>
              <a:t> </a:t>
            </a:r>
            <a:r>
              <a:rPr sz="2000" spc="147" dirty="0">
                <a:latin typeface="Trebuchet MS"/>
                <a:cs typeface="Trebuchet MS"/>
              </a:rPr>
              <a:t>hurdles</a:t>
            </a:r>
            <a:r>
              <a:rPr sz="2000" spc="93" dirty="0">
                <a:latin typeface="Trebuchet MS"/>
                <a:cs typeface="Trebuchet MS"/>
              </a:rPr>
              <a:t> </a:t>
            </a:r>
            <a:r>
              <a:rPr sz="2000" spc="227" dirty="0">
                <a:latin typeface="Trebuchet MS"/>
                <a:cs typeface="Trebuchet MS"/>
              </a:rPr>
              <a:t>along</a:t>
            </a:r>
            <a:r>
              <a:rPr sz="2000" spc="90" dirty="0">
                <a:latin typeface="Trebuchet MS"/>
                <a:cs typeface="Trebuchet MS"/>
              </a:rPr>
              <a:t> </a:t>
            </a:r>
            <a:r>
              <a:rPr sz="2000" spc="100" dirty="0">
                <a:latin typeface="Trebuchet MS"/>
                <a:cs typeface="Trebuchet MS"/>
              </a:rPr>
              <a:t>the</a:t>
            </a:r>
            <a:r>
              <a:rPr sz="2000" spc="90" dirty="0">
                <a:latin typeface="Trebuchet MS"/>
                <a:cs typeface="Trebuchet MS"/>
              </a:rPr>
              <a:t> </a:t>
            </a:r>
            <a:r>
              <a:rPr sz="2000" spc="140" dirty="0">
                <a:latin typeface="Trebuchet MS"/>
                <a:cs typeface="Trebuchet MS"/>
              </a:rPr>
              <a:t>track</a:t>
            </a:r>
            <a:r>
              <a:rPr sz="2000" spc="93" dirty="0">
                <a:latin typeface="Trebuchet MS"/>
                <a:cs typeface="Trebuchet MS"/>
              </a:rPr>
              <a:t> </a:t>
            </a:r>
            <a:r>
              <a:rPr sz="2000" spc="260" dirty="0">
                <a:latin typeface="Trebuchet MS"/>
                <a:cs typeface="Trebuchet MS"/>
              </a:rPr>
              <a:t>and</a:t>
            </a:r>
            <a:r>
              <a:rPr sz="2000" spc="90" dirty="0">
                <a:latin typeface="Trebuchet MS"/>
                <a:cs typeface="Trebuchet MS"/>
              </a:rPr>
              <a:t> </a:t>
            </a:r>
            <a:r>
              <a:rPr sz="2000" spc="257" dirty="0">
                <a:latin typeface="Trebuchet MS"/>
                <a:cs typeface="Trebuchet MS"/>
              </a:rPr>
              <a:t>space </a:t>
            </a:r>
            <a:r>
              <a:rPr sz="2000" spc="150" dirty="0">
                <a:latin typeface="Trebuchet MS"/>
                <a:cs typeface="Trebuchet MS"/>
              </a:rPr>
              <a:t>them</a:t>
            </a:r>
            <a:r>
              <a:rPr sz="2000" spc="-107" dirty="0">
                <a:latin typeface="Trebuchet MS"/>
                <a:cs typeface="Trebuchet MS"/>
              </a:rPr>
              <a:t> </a:t>
            </a:r>
            <a:r>
              <a:rPr sz="2000" spc="-13" dirty="0">
                <a:latin typeface="Trebuchet MS"/>
                <a:cs typeface="Trebuchet MS"/>
              </a:rPr>
              <a:t>out.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4609" y="834402"/>
            <a:ext cx="2870199" cy="26098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8638" y="3552512"/>
            <a:ext cx="3917949" cy="25082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69909" y="217296"/>
            <a:ext cx="7427666" cy="562975"/>
          </a:xfrm>
          <a:prstGeom prst="rect">
            <a:avLst/>
          </a:prstGeom>
        </p:spPr>
        <p:txBody>
          <a:bodyPr vert="horz" wrap="square" lIns="0" tIns="889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25718">
              <a:spcBef>
                <a:spcPts val="70"/>
              </a:spcBef>
            </a:pPr>
            <a:r>
              <a:rPr spc="380" dirty="0"/>
              <a:t>Part</a:t>
            </a:r>
            <a:r>
              <a:rPr spc="553" dirty="0"/>
              <a:t> </a:t>
            </a:r>
            <a:r>
              <a:rPr dirty="0"/>
              <a:t>II:</a:t>
            </a:r>
            <a:r>
              <a:rPr spc="553" dirty="0"/>
              <a:t> </a:t>
            </a:r>
            <a:r>
              <a:rPr spc="363" dirty="0"/>
              <a:t>Sprites</a:t>
            </a:r>
            <a:r>
              <a:rPr spc="550" dirty="0"/>
              <a:t> </a:t>
            </a:r>
            <a:r>
              <a:rPr spc="427" dirty="0"/>
              <a:t>and</a:t>
            </a:r>
            <a:r>
              <a:rPr spc="553" dirty="0"/>
              <a:t> </a:t>
            </a:r>
            <a:r>
              <a:rPr spc="303" dirty="0"/>
              <a:t>Props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5841" y="1487559"/>
            <a:ext cx="5874597" cy="3785267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467">
              <a:spcBef>
                <a:spcPts val="70"/>
              </a:spcBef>
            </a:pPr>
            <a:r>
              <a:rPr sz="1933" dirty="0">
                <a:latin typeface="Trebuchet MS"/>
                <a:cs typeface="Trebuchet MS"/>
              </a:rPr>
              <a:t>Next,</a:t>
            </a:r>
            <a:r>
              <a:rPr sz="1933" spc="-103" dirty="0">
                <a:latin typeface="Trebuchet MS"/>
                <a:cs typeface="Trebuchet MS"/>
              </a:rPr>
              <a:t> </a:t>
            </a:r>
            <a:r>
              <a:rPr sz="1933" spc="-7" dirty="0">
                <a:latin typeface="Trebuchet MS"/>
                <a:cs typeface="Trebuchet MS"/>
              </a:rPr>
              <a:t>let’s</a:t>
            </a:r>
            <a:r>
              <a:rPr sz="1933" spc="-103" dirty="0">
                <a:latin typeface="Trebuchet MS"/>
                <a:cs typeface="Trebuchet MS"/>
              </a:rPr>
              <a:t> </a:t>
            </a:r>
            <a:r>
              <a:rPr sz="1933" spc="240" dirty="0">
                <a:latin typeface="Trebuchet MS"/>
                <a:cs typeface="Trebuchet MS"/>
              </a:rPr>
              <a:t>program</a:t>
            </a:r>
            <a:r>
              <a:rPr sz="1933" spc="-103" dirty="0">
                <a:latin typeface="Trebuchet MS"/>
                <a:cs typeface="Trebuchet MS"/>
              </a:rPr>
              <a:t> </a:t>
            </a:r>
            <a:r>
              <a:rPr sz="1933" spc="183" dirty="0">
                <a:latin typeface="Trebuchet MS"/>
                <a:cs typeface="Trebuchet MS"/>
              </a:rPr>
              <a:t>our</a:t>
            </a:r>
            <a:r>
              <a:rPr sz="1933" spc="-103" dirty="0">
                <a:latin typeface="Trebuchet MS"/>
                <a:cs typeface="Trebuchet MS"/>
              </a:rPr>
              <a:t> </a:t>
            </a:r>
            <a:r>
              <a:rPr sz="1933" spc="30" dirty="0">
                <a:latin typeface="Trebuchet MS"/>
                <a:cs typeface="Trebuchet MS"/>
              </a:rPr>
              <a:t>CATthlete!</a:t>
            </a:r>
            <a:endParaRPr sz="1933">
              <a:latin typeface="Trebuchet MS"/>
              <a:cs typeface="Trebuchet MS"/>
            </a:endParaRPr>
          </a:p>
          <a:p>
            <a:pPr>
              <a:spcBef>
                <a:spcPts val="470"/>
              </a:spcBef>
            </a:pPr>
            <a:endParaRPr sz="1933">
              <a:latin typeface="Trebuchet MS"/>
              <a:cs typeface="Trebuchet MS"/>
            </a:endParaRPr>
          </a:p>
          <a:p>
            <a:pPr marL="8467" marR="3387">
              <a:lnSpc>
                <a:spcPct val="117000"/>
              </a:lnSpc>
            </a:pPr>
            <a:r>
              <a:rPr sz="1933" spc="143" dirty="0">
                <a:latin typeface="Trebuchet MS"/>
                <a:cs typeface="Trebuchet MS"/>
              </a:rPr>
              <a:t>Hover</a:t>
            </a:r>
            <a:r>
              <a:rPr sz="1933" spc="-97" dirty="0">
                <a:latin typeface="Trebuchet MS"/>
                <a:cs typeface="Trebuchet MS"/>
              </a:rPr>
              <a:t> </a:t>
            </a:r>
            <a:r>
              <a:rPr sz="1933" spc="173" dirty="0">
                <a:latin typeface="Trebuchet MS"/>
                <a:cs typeface="Trebuchet MS"/>
              </a:rPr>
              <a:t>over</a:t>
            </a:r>
            <a:r>
              <a:rPr sz="1933" spc="-97" dirty="0">
                <a:latin typeface="Trebuchet MS"/>
                <a:cs typeface="Trebuchet MS"/>
              </a:rPr>
              <a:t> </a:t>
            </a:r>
            <a:r>
              <a:rPr sz="1933" spc="97" dirty="0">
                <a:latin typeface="Trebuchet MS"/>
                <a:cs typeface="Trebuchet MS"/>
              </a:rPr>
              <a:t>the</a:t>
            </a:r>
            <a:r>
              <a:rPr sz="1933" spc="-97" dirty="0">
                <a:latin typeface="Trebuchet MS"/>
                <a:cs typeface="Trebuchet MS"/>
              </a:rPr>
              <a:t> </a:t>
            </a:r>
            <a:r>
              <a:rPr sz="1933" spc="100" dirty="0">
                <a:latin typeface="Trebuchet MS"/>
                <a:cs typeface="Trebuchet MS"/>
              </a:rPr>
              <a:t>sprite</a:t>
            </a:r>
            <a:r>
              <a:rPr sz="1933" spc="-97" dirty="0">
                <a:latin typeface="Trebuchet MS"/>
                <a:cs typeface="Trebuchet MS"/>
              </a:rPr>
              <a:t> </a:t>
            </a:r>
            <a:r>
              <a:rPr sz="1933" spc="117" dirty="0">
                <a:latin typeface="Trebuchet MS"/>
                <a:cs typeface="Trebuchet MS"/>
              </a:rPr>
              <a:t>button</a:t>
            </a:r>
            <a:r>
              <a:rPr sz="1933" spc="-97" dirty="0">
                <a:latin typeface="Trebuchet MS"/>
                <a:cs typeface="Trebuchet MS"/>
              </a:rPr>
              <a:t> </a:t>
            </a:r>
            <a:r>
              <a:rPr sz="1933" spc="257" dirty="0">
                <a:latin typeface="Trebuchet MS"/>
                <a:cs typeface="Trebuchet MS"/>
              </a:rPr>
              <a:t>and</a:t>
            </a:r>
            <a:r>
              <a:rPr sz="1933" spc="-97" dirty="0">
                <a:latin typeface="Trebuchet MS"/>
                <a:cs typeface="Trebuchet MS"/>
              </a:rPr>
              <a:t> </a:t>
            </a:r>
            <a:r>
              <a:rPr sz="1933" spc="277" dirty="0">
                <a:latin typeface="Trebuchet MS"/>
                <a:cs typeface="Trebuchet MS"/>
              </a:rPr>
              <a:t>add</a:t>
            </a:r>
            <a:r>
              <a:rPr sz="1933" spc="-97" dirty="0">
                <a:latin typeface="Trebuchet MS"/>
                <a:cs typeface="Trebuchet MS"/>
              </a:rPr>
              <a:t> </a:t>
            </a:r>
            <a:r>
              <a:rPr sz="1933" spc="60" dirty="0">
                <a:latin typeface="Trebuchet MS"/>
                <a:cs typeface="Trebuchet MS"/>
              </a:rPr>
              <a:t>“Scratch” </a:t>
            </a:r>
            <a:r>
              <a:rPr sz="1933" spc="97" dirty="0">
                <a:latin typeface="Trebuchet MS"/>
                <a:cs typeface="Trebuchet MS"/>
              </a:rPr>
              <a:t>the</a:t>
            </a:r>
            <a:r>
              <a:rPr sz="1933" spc="-97" dirty="0">
                <a:latin typeface="Trebuchet MS"/>
                <a:cs typeface="Trebuchet MS"/>
              </a:rPr>
              <a:t> </a:t>
            </a:r>
            <a:r>
              <a:rPr sz="1933" spc="57" dirty="0">
                <a:latin typeface="Trebuchet MS"/>
                <a:cs typeface="Trebuchet MS"/>
              </a:rPr>
              <a:t>cat.</a:t>
            </a:r>
            <a:r>
              <a:rPr sz="1933" spc="-97" dirty="0">
                <a:latin typeface="Trebuchet MS"/>
                <a:cs typeface="Trebuchet MS"/>
              </a:rPr>
              <a:t> </a:t>
            </a:r>
            <a:r>
              <a:rPr sz="1933" spc="103" dirty="0">
                <a:latin typeface="Trebuchet MS"/>
                <a:cs typeface="Trebuchet MS"/>
              </a:rPr>
              <a:t>We</a:t>
            </a:r>
            <a:r>
              <a:rPr sz="1933" spc="-97" dirty="0">
                <a:latin typeface="Trebuchet MS"/>
                <a:cs typeface="Trebuchet MS"/>
              </a:rPr>
              <a:t> </a:t>
            </a:r>
            <a:r>
              <a:rPr sz="1933" spc="-37" dirty="0">
                <a:latin typeface="Trebuchet MS"/>
                <a:cs typeface="Trebuchet MS"/>
              </a:rPr>
              <a:t>will</a:t>
            </a:r>
            <a:r>
              <a:rPr sz="1933" spc="-97" dirty="0">
                <a:latin typeface="Trebuchet MS"/>
                <a:cs typeface="Trebuchet MS"/>
              </a:rPr>
              <a:t> </a:t>
            </a:r>
            <a:r>
              <a:rPr sz="1933" spc="223" dirty="0">
                <a:latin typeface="Trebuchet MS"/>
                <a:cs typeface="Trebuchet MS"/>
              </a:rPr>
              <a:t>be</a:t>
            </a:r>
            <a:r>
              <a:rPr sz="1933" spc="-97" dirty="0">
                <a:latin typeface="Trebuchet MS"/>
                <a:cs typeface="Trebuchet MS"/>
              </a:rPr>
              <a:t> </a:t>
            </a:r>
            <a:r>
              <a:rPr sz="1933" spc="227" dirty="0">
                <a:latin typeface="Trebuchet MS"/>
                <a:cs typeface="Trebuchet MS"/>
              </a:rPr>
              <a:t>adding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76" dirty="0">
                <a:latin typeface="Trebuchet MS"/>
                <a:cs typeface="Trebuchet MS"/>
              </a:rPr>
              <a:t>multiple</a:t>
            </a:r>
            <a:r>
              <a:rPr sz="1933" spc="-97" dirty="0">
                <a:latin typeface="Trebuchet MS"/>
                <a:cs typeface="Trebuchet MS"/>
              </a:rPr>
              <a:t> </a:t>
            </a:r>
            <a:r>
              <a:rPr sz="1933" spc="103" dirty="0">
                <a:latin typeface="Trebuchet MS"/>
                <a:cs typeface="Trebuchet MS"/>
              </a:rPr>
              <a:t>blocks.</a:t>
            </a:r>
            <a:endParaRPr sz="1933">
              <a:latin typeface="Trebuchet MS"/>
              <a:cs typeface="Trebuchet MS"/>
            </a:endParaRPr>
          </a:p>
          <a:p>
            <a:pPr marL="488128" indent="-231152">
              <a:spcBef>
                <a:spcPts val="393"/>
              </a:spcBef>
              <a:buAutoNum type="arabicPeriod"/>
              <a:tabLst>
                <a:tab pos="488128" algn="l"/>
              </a:tabLst>
            </a:pPr>
            <a:r>
              <a:rPr sz="1933" spc="147" dirty="0">
                <a:latin typeface="Trebuchet MS"/>
                <a:cs typeface="Trebuchet MS"/>
              </a:rPr>
              <a:t>When</a:t>
            </a:r>
            <a:r>
              <a:rPr sz="1933" spc="-97" dirty="0">
                <a:latin typeface="Trebuchet MS"/>
                <a:cs typeface="Trebuchet MS"/>
              </a:rPr>
              <a:t> </a:t>
            </a:r>
            <a:r>
              <a:rPr sz="1933" spc="90" dirty="0">
                <a:latin typeface="Trebuchet MS"/>
                <a:cs typeface="Trebuchet MS"/>
              </a:rPr>
              <a:t>“Green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47" dirty="0">
                <a:latin typeface="Trebuchet MS"/>
                <a:cs typeface="Trebuchet MS"/>
              </a:rPr>
              <a:t>flag”</a:t>
            </a:r>
            <a:r>
              <a:rPr sz="1933" spc="-97" dirty="0">
                <a:latin typeface="Trebuchet MS"/>
                <a:cs typeface="Trebuchet MS"/>
              </a:rPr>
              <a:t> </a:t>
            </a:r>
            <a:r>
              <a:rPr sz="1933" spc="143" dirty="0">
                <a:latin typeface="Trebuchet MS"/>
                <a:cs typeface="Trebuchet MS"/>
              </a:rPr>
              <a:t>clicked</a:t>
            </a:r>
            <a:endParaRPr sz="1933">
              <a:latin typeface="Trebuchet MS"/>
              <a:cs typeface="Trebuchet MS"/>
            </a:endParaRPr>
          </a:p>
          <a:p>
            <a:pPr marL="487704" indent="-287034">
              <a:spcBef>
                <a:spcPts val="397"/>
              </a:spcBef>
              <a:buAutoNum type="arabicPeriod"/>
              <a:tabLst>
                <a:tab pos="487704" algn="l"/>
              </a:tabLst>
            </a:pPr>
            <a:r>
              <a:rPr sz="1933" spc="147" dirty="0">
                <a:latin typeface="Trebuchet MS"/>
                <a:cs typeface="Trebuchet MS"/>
              </a:rPr>
              <a:t>When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230" dirty="0">
                <a:latin typeface="Trebuchet MS"/>
                <a:cs typeface="Trebuchet MS"/>
              </a:rPr>
              <a:t>backdrop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33" dirty="0">
                <a:latin typeface="Trebuchet MS"/>
                <a:cs typeface="Trebuchet MS"/>
              </a:rPr>
              <a:t>switches</a:t>
            </a:r>
            <a:r>
              <a:rPr sz="1933" spc="-90" dirty="0">
                <a:latin typeface="Trebuchet MS"/>
                <a:cs typeface="Trebuchet MS"/>
              </a:rPr>
              <a:t> </a:t>
            </a:r>
            <a:r>
              <a:rPr sz="1933" spc="100" dirty="0">
                <a:latin typeface="Trebuchet MS"/>
                <a:cs typeface="Trebuchet MS"/>
              </a:rPr>
              <a:t>to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60" dirty="0">
                <a:latin typeface="Trebuchet MS"/>
                <a:cs typeface="Trebuchet MS"/>
              </a:rPr>
              <a:t>“gym_floor”</a:t>
            </a:r>
            <a:endParaRPr sz="1933">
              <a:latin typeface="Trebuchet MS"/>
              <a:cs typeface="Trebuchet MS"/>
            </a:endParaRPr>
          </a:p>
          <a:p>
            <a:pPr>
              <a:spcBef>
                <a:spcPts val="467"/>
              </a:spcBef>
            </a:pPr>
            <a:endParaRPr sz="1933">
              <a:latin typeface="Trebuchet MS"/>
              <a:cs typeface="Trebuchet MS"/>
            </a:endParaRPr>
          </a:p>
          <a:p>
            <a:pPr marL="8467" marR="63927">
              <a:lnSpc>
                <a:spcPct val="117000"/>
              </a:lnSpc>
            </a:pPr>
            <a:r>
              <a:rPr sz="1933" spc="147" dirty="0">
                <a:latin typeface="Trebuchet MS"/>
                <a:cs typeface="Trebuchet MS"/>
              </a:rPr>
              <a:t>These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90" dirty="0">
                <a:latin typeface="Trebuchet MS"/>
                <a:cs typeface="Trebuchet MS"/>
              </a:rPr>
              <a:t>two</a:t>
            </a:r>
            <a:r>
              <a:rPr sz="1933" spc="-90" dirty="0">
                <a:latin typeface="Trebuchet MS"/>
                <a:cs typeface="Trebuchet MS"/>
              </a:rPr>
              <a:t> </a:t>
            </a:r>
            <a:r>
              <a:rPr sz="1933" spc="177" dirty="0">
                <a:latin typeface="Trebuchet MS"/>
                <a:cs typeface="Trebuchet MS"/>
              </a:rPr>
              <a:t>blocks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-37" dirty="0">
                <a:latin typeface="Trebuchet MS"/>
                <a:cs typeface="Trebuchet MS"/>
              </a:rPr>
              <a:t>will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36" dirty="0">
                <a:latin typeface="Trebuchet MS"/>
                <a:cs typeface="Trebuchet MS"/>
              </a:rPr>
              <a:t>position</a:t>
            </a:r>
            <a:r>
              <a:rPr sz="1933" spc="-90" dirty="0">
                <a:latin typeface="Trebuchet MS"/>
                <a:cs typeface="Trebuchet MS"/>
              </a:rPr>
              <a:t> </a:t>
            </a:r>
            <a:r>
              <a:rPr sz="1933" spc="183" dirty="0">
                <a:latin typeface="Trebuchet MS"/>
                <a:cs typeface="Trebuchet MS"/>
              </a:rPr>
              <a:t>our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77" dirty="0">
                <a:latin typeface="Trebuchet MS"/>
                <a:cs typeface="Trebuchet MS"/>
              </a:rPr>
              <a:t>cat</a:t>
            </a:r>
            <a:r>
              <a:rPr sz="1933" spc="-90" dirty="0">
                <a:latin typeface="Trebuchet MS"/>
                <a:cs typeface="Trebuchet MS"/>
              </a:rPr>
              <a:t> </a:t>
            </a:r>
            <a:r>
              <a:rPr sz="1933" spc="100" dirty="0">
                <a:latin typeface="Trebuchet MS"/>
                <a:cs typeface="Trebuchet MS"/>
              </a:rPr>
              <a:t>to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40" dirty="0">
                <a:latin typeface="Trebuchet MS"/>
                <a:cs typeface="Trebuchet MS"/>
              </a:rPr>
              <a:t>where </a:t>
            </a:r>
            <a:r>
              <a:rPr sz="1933" spc="107" dirty="0">
                <a:latin typeface="Trebuchet MS"/>
                <a:cs typeface="Trebuchet MS"/>
              </a:rPr>
              <a:t>they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43" dirty="0">
                <a:latin typeface="Trebuchet MS"/>
                <a:cs typeface="Trebuchet MS"/>
              </a:rPr>
              <a:t>would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63" dirty="0">
                <a:latin typeface="Trebuchet MS"/>
                <a:cs typeface="Trebuchet MS"/>
              </a:rPr>
              <a:t>perform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63" dirty="0">
                <a:latin typeface="Trebuchet MS"/>
                <a:cs typeface="Trebuchet MS"/>
              </a:rPr>
              <a:t>their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73" dirty="0">
                <a:latin typeface="Trebuchet MS"/>
                <a:cs typeface="Trebuchet MS"/>
              </a:rPr>
              <a:t>events.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dirty="0">
                <a:latin typeface="Trebuchet MS"/>
                <a:cs typeface="Trebuchet MS"/>
              </a:rPr>
              <a:t>Next,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40" dirty="0">
                <a:latin typeface="Trebuchet MS"/>
                <a:cs typeface="Trebuchet MS"/>
              </a:rPr>
              <a:t>we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83" dirty="0">
                <a:latin typeface="Trebuchet MS"/>
                <a:cs typeface="Trebuchet MS"/>
              </a:rPr>
              <a:t>are </a:t>
            </a:r>
            <a:r>
              <a:rPr sz="1933" spc="243" dirty="0">
                <a:latin typeface="Trebuchet MS"/>
                <a:cs typeface="Trebuchet MS"/>
              </a:rPr>
              <a:t>going</a:t>
            </a:r>
            <a:r>
              <a:rPr sz="1933" spc="-97" dirty="0">
                <a:latin typeface="Trebuchet MS"/>
                <a:cs typeface="Trebuchet MS"/>
              </a:rPr>
              <a:t> </a:t>
            </a:r>
            <a:r>
              <a:rPr sz="1933" spc="100" dirty="0">
                <a:latin typeface="Trebuchet MS"/>
                <a:cs typeface="Trebuchet MS"/>
              </a:rPr>
              <a:t>to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36" dirty="0">
                <a:latin typeface="Trebuchet MS"/>
                <a:cs typeface="Trebuchet MS"/>
              </a:rPr>
              <a:t>position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97" dirty="0">
                <a:latin typeface="Trebuchet MS"/>
                <a:cs typeface="Trebuchet MS"/>
              </a:rPr>
              <a:t>the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77" dirty="0">
                <a:latin typeface="Trebuchet MS"/>
                <a:cs typeface="Trebuchet MS"/>
              </a:rPr>
              <a:t>cat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257" dirty="0">
                <a:latin typeface="Trebuchet MS"/>
                <a:cs typeface="Trebuchet MS"/>
              </a:rPr>
              <a:t>and</a:t>
            </a:r>
            <a:r>
              <a:rPr sz="1933" spc="-97" dirty="0">
                <a:latin typeface="Trebuchet MS"/>
                <a:cs typeface="Trebuchet MS"/>
              </a:rPr>
              <a:t> </a:t>
            </a:r>
            <a:r>
              <a:rPr sz="1933" spc="230" dirty="0">
                <a:latin typeface="Trebuchet MS"/>
                <a:cs typeface="Trebuchet MS"/>
              </a:rPr>
              <a:t>backdrops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-13" dirty="0">
                <a:latin typeface="Trebuchet MS"/>
                <a:cs typeface="Trebuchet MS"/>
              </a:rPr>
              <a:t>with </a:t>
            </a:r>
            <a:r>
              <a:rPr sz="1933" spc="157" dirty="0">
                <a:latin typeface="Trebuchet MS"/>
                <a:cs typeface="Trebuchet MS"/>
              </a:rPr>
              <a:t>motion</a:t>
            </a:r>
            <a:r>
              <a:rPr sz="1933" spc="-90" dirty="0">
                <a:latin typeface="Trebuchet MS"/>
                <a:cs typeface="Trebuchet MS"/>
              </a:rPr>
              <a:t> </a:t>
            </a:r>
            <a:r>
              <a:rPr sz="1933" spc="257" dirty="0">
                <a:latin typeface="Trebuchet MS"/>
                <a:cs typeface="Trebuchet MS"/>
              </a:rPr>
              <a:t>and</a:t>
            </a:r>
            <a:r>
              <a:rPr sz="1933" spc="-87" dirty="0">
                <a:latin typeface="Trebuchet MS"/>
                <a:cs typeface="Trebuchet MS"/>
              </a:rPr>
              <a:t> </a:t>
            </a:r>
            <a:r>
              <a:rPr sz="1933" spc="167" dirty="0">
                <a:latin typeface="Trebuchet MS"/>
                <a:cs typeface="Trebuchet MS"/>
              </a:rPr>
              <a:t>looks</a:t>
            </a:r>
            <a:r>
              <a:rPr sz="1933" spc="-90" dirty="0">
                <a:latin typeface="Trebuchet MS"/>
                <a:cs typeface="Trebuchet MS"/>
              </a:rPr>
              <a:t> </a:t>
            </a:r>
            <a:r>
              <a:rPr sz="1933" spc="103" dirty="0">
                <a:latin typeface="Trebuchet MS"/>
                <a:cs typeface="Trebuchet MS"/>
              </a:rPr>
              <a:t>blocks.</a:t>
            </a:r>
            <a:endParaRPr sz="1933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75679" y="1191793"/>
            <a:ext cx="1003299" cy="32829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5403" y="4910558"/>
            <a:ext cx="6286500" cy="7556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1207" y="243487"/>
            <a:ext cx="7650064" cy="562975"/>
          </a:xfrm>
          <a:prstGeom prst="rect">
            <a:avLst/>
          </a:prstGeom>
        </p:spPr>
        <p:txBody>
          <a:bodyPr vert="horz" wrap="square" lIns="0" tIns="889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467">
              <a:spcBef>
                <a:spcPts val="70"/>
              </a:spcBef>
            </a:pPr>
            <a:r>
              <a:rPr spc="380" dirty="0"/>
              <a:t>Part</a:t>
            </a:r>
            <a:r>
              <a:rPr spc="613" dirty="0"/>
              <a:t> </a:t>
            </a:r>
            <a:r>
              <a:rPr dirty="0"/>
              <a:t>III:</a:t>
            </a:r>
            <a:r>
              <a:rPr spc="617" dirty="0"/>
              <a:t> </a:t>
            </a:r>
            <a:r>
              <a:rPr spc="306" dirty="0"/>
              <a:t>Microbit</a:t>
            </a:r>
            <a:r>
              <a:rPr spc="620" dirty="0"/>
              <a:t> </a:t>
            </a:r>
            <a:r>
              <a:rPr spc="327" dirty="0"/>
              <a:t>Integration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5374" y="1191793"/>
            <a:ext cx="9555314" cy="3137376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marR="31752">
              <a:lnSpc>
                <a:spcPct val="116399"/>
              </a:lnSpc>
              <a:spcBef>
                <a:spcPts val="63"/>
              </a:spcBef>
            </a:pPr>
            <a:r>
              <a:rPr sz="1933" spc="337" dirty="0">
                <a:latin typeface="Trebuchet MS"/>
                <a:cs typeface="Trebuchet MS"/>
              </a:rPr>
              <a:t>In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63" dirty="0">
                <a:latin typeface="Trebuchet MS"/>
                <a:cs typeface="Trebuchet MS"/>
              </a:rPr>
              <a:t>this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03" dirty="0">
                <a:latin typeface="Trebuchet MS"/>
                <a:cs typeface="Trebuchet MS"/>
              </a:rPr>
              <a:t>section,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40" dirty="0">
                <a:latin typeface="Trebuchet MS"/>
                <a:cs typeface="Trebuchet MS"/>
              </a:rPr>
              <a:t>we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-37" dirty="0">
                <a:latin typeface="Trebuchet MS"/>
                <a:cs typeface="Trebuchet MS"/>
              </a:rPr>
              <a:t>will</a:t>
            </a:r>
            <a:r>
              <a:rPr sz="1933" spc="-90" dirty="0">
                <a:latin typeface="Trebuchet MS"/>
                <a:cs typeface="Trebuchet MS"/>
              </a:rPr>
              <a:t> </a:t>
            </a:r>
            <a:r>
              <a:rPr sz="1933" spc="220" dirty="0">
                <a:latin typeface="Trebuchet MS"/>
                <a:cs typeface="Trebuchet MS"/>
              </a:rPr>
              <a:t>be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223" dirty="0">
                <a:latin typeface="Trebuchet MS"/>
                <a:cs typeface="Trebuchet MS"/>
              </a:rPr>
              <a:t>programming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80" dirty="0">
                <a:latin typeface="Trebuchet MS"/>
                <a:cs typeface="Trebuchet MS"/>
              </a:rPr>
              <a:t>our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10" dirty="0">
                <a:latin typeface="Trebuchet MS"/>
                <a:cs typeface="Trebuchet MS"/>
              </a:rPr>
              <a:t>controller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07" dirty="0">
                <a:latin typeface="Trebuchet MS"/>
                <a:cs typeface="Trebuchet MS"/>
              </a:rPr>
              <a:t>for</a:t>
            </a:r>
            <a:r>
              <a:rPr sz="1933" spc="-90" dirty="0">
                <a:latin typeface="Trebuchet MS"/>
                <a:cs typeface="Trebuchet MS"/>
              </a:rPr>
              <a:t> </a:t>
            </a:r>
            <a:r>
              <a:rPr sz="1933" spc="93" dirty="0">
                <a:latin typeface="Trebuchet MS"/>
                <a:cs typeface="Trebuchet MS"/>
              </a:rPr>
              <a:t>the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90" dirty="0">
                <a:latin typeface="Trebuchet MS"/>
                <a:cs typeface="Trebuchet MS"/>
              </a:rPr>
              <a:t>game,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40" dirty="0">
                <a:latin typeface="Trebuchet MS"/>
                <a:cs typeface="Trebuchet MS"/>
              </a:rPr>
              <a:t>which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90" dirty="0">
                <a:latin typeface="Trebuchet MS"/>
                <a:cs typeface="Trebuchet MS"/>
              </a:rPr>
              <a:t>is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80" dirty="0">
                <a:latin typeface="Trebuchet MS"/>
                <a:cs typeface="Trebuchet MS"/>
              </a:rPr>
              <a:t>our</a:t>
            </a:r>
            <a:r>
              <a:rPr sz="1933" spc="-90" dirty="0">
                <a:latin typeface="Trebuchet MS"/>
                <a:cs typeface="Trebuchet MS"/>
              </a:rPr>
              <a:t> </a:t>
            </a:r>
            <a:r>
              <a:rPr sz="1933" spc="76" dirty="0">
                <a:latin typeface="Trebuchet MS"/>
                <a:cs typeface="Trebuchet MS"/>
              </a:rPr>
              <a:t>microbit.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40" dirty="0">
                <a:latin typeface="Trebuchet MS"/>
                <a:cs typeface="Trebuchet MS"/>
              </a:rPr>
              <a:t>Under </a:t>
            </a:r>
            <a:r>
              <a:rPr sz="1933" spc="93" dirty="0">
                <a:latin typeface="Trebuchet MS"/>
                <a:cs typeface="Trebuchet MS"/>
              </a:rPr>
              <a:t>the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230" dirty="0">
                <a:latin typeface="Trebuchet MS"/>
                <a:cs typeface="Trebuchet MS"/>
              </a:rPr>
              <a:t>coding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50" dirty="0">
                <a:latin typeface="Trebuchet MS"/>
                <a:cs typeface="Trebuchet MS"/>
              </a:rPr>
              <a:t>tab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10" dirty="0">
                <a:latin typeface="Trebuchet MS"/>
                <a:cs typeface="Trebuchet MS"/>
              </a:rPr>
              <a:t>at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93" dirty="0">
                <a:latin typeface="Trebuchet MS"/>
                <a:cs typeface="Trebuchet MS"/>
              </a:rPr>
              <a:t>the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27" dirty="0">
                <a:latin typeface="Trebuchet MS"/>
                <a:cs typeface="Trebuchet MS"/>
              </a:rPr>
              <a:t>very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50" dirty="0">
                <a:latin typeface="Trebuchet MS"/>
                <a:cs typeface="Trebuchet MS"/>
              </a:rPr>
              <a:t>bottom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10" dirty="0">
                <a:latin typeface="Trebuchet MS"/>
                <a:cs typeface="Trebuchet MS"/>
              </a:rPr>
              <a:t>there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90" dirty="0">
                <a:latin typeface="Trebuchet MS"/>
                <a:cs typeface="Trebuchet MS"/>
              </a:rPr>
              <a:t>is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260" dirty="0">
                <a:latin typeface="Trebuchet MS"/>
                <a:cs typeface="Trebuchet MS"/>
              </a:rPr>
              <a:t>an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33" dirty="0">
                <a:latin typeface="Trebuchet MS"/>
                <a:cs typeface="Trebuchet MS"/>
              </a:rPr>
              <a:t>extension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87" dirty="0">
                <a:latin typeface="Trebuchet MS"/>
                <a:cs typeface="Trebuchet MS"/>
              </a:rPr>
              <a:t>block.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13" dirty="0">
                <a:latin typeface="Trebuchet MS"/>
                <a:cs typeface="Trebuchet MS"/>
              </a:rPr>
              <a:t>Click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247" dirty="0">
                <a:latin typeface="Trebuchet MS"/>
                <a:cs typeface="Trebuchet MS"/>
              </a:rPr>
              <a:t>on</a:t>
            </a:r>
            <a:r>
              <a:rPr sz="1933" spc="-90" dirty="0">
                <a:latin typeface="Trebuchet MS"/>
                <a:cs typeface="Trebuchet MS"/>
              </a:rPr>
              <a:t> </a:t>
            </a:r>
            <a:r>
              <a:rPr sz="1933" spc="93" dirty="0">
                <a:latin typeface="Trebuchet MS"/>
                <a:cs typeface="Trebuchet MS"/>
              </a:rPr>
              <a:t>the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67" dirty="0">
                <a:latin typeface="Trebuchet MS"/>
                <a:cs typeface="Trebuchet MS"/>
              </a:rPr>
              <a:t>block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253" dirty="0">
                <a:latin typeface="Trebuchet MS"/>
                <a:cs typeface="Trebuchet MS"/>
              </a:rPr>
              <a:t>and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87" dirty="0">
                <a:latin typeface="Trebuchet MS"/>
                <a:cs typeface="Trebuchet MS"/>
              </a:rPr>
              <a:t>find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76" dirty="0">
                <a:latin typeface="Trebuchet MS"/>
                <a:cs typeface="Trebuchet MS"/>
              </a:rPr>
              <a:t>the </a:t>
            </a:r>
            <a:r>
              <a:rPr sz="1933" spc="123" dirty="0">
                <a:latin typeface="Trebuchet MS"/>
                <a:cs typeface="Trebuchet MS"/>
              </a:rPr>
              <a:t>microbit</a:t>
            </a:r>
            <a:r>
              <a:rPr sz="1933" spc="-83" dirty="0">
                <a:latin typeface="Trebuchet MS"/>
                <a:cs typeface="Trebuchet MS"/>
              </a:rPr>
              <a:t> </a:t>
            </a:r>
            <a:r>
              <a:rPr sz="1933" spc="83" dirty="0">
                <a:latin typeface="Trebuchet MS"/>
                <a:cs typeface="Trebuchet MS"/>
              </a:rPr>
              <a:t>extension.</a:t>
            </a:r>
            <a:endParaRPr sz="1933" dirty="0">
              <a:latin typeface="Trebuchet MS"/>
              <a:cs typeface="Trebuchet MS"/>
            </a:endParaRPr>
          </a:p>
          <a:p>
            <a:pPr>
              <a:spcBef>
                <a:spcPts val="453"/>
              </a:spcBef>
            </a:pPr>
            <a:endParaRPr sz="1933" dirty="0">
              <a:latin typeface="Trebuchet MS"/>
              <a:cs typeface="Trebuchet MS"/>
            </a:endParaRPr>
          </a:p>
          <a:p>
            <a:pPr marL="8467" marR="3387">
              <a:lnSpc>
                <a:spcPct val="116399"/>
              </a:lnSpc>
              <a:spcBef>
                <a:spcPts val="3"/>
              </a:spcBef>
              <a:tabLst>
                <a:tab pos="10839145" algn="l"/>
              </a:tabLst>
            </a:pPr>
            <a:r>
              <a:rPr sz="1933" spc="37" dirty="0">
                <a:latin typeface="Trebuchet MS"/>
                <a:cs typeface="Trebuchet MS"/>
              </a:rPr>
              <a:t>After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36" dirty="0">
                <a:latin typeface="Trebuchet MS"/>
                <a:cs typeface="Trebuchet MS"/>
              </a:rPr>
              <a:t>clicking</a:t>
            </a:r>
            <a:r>
              <a:rPr sz="1933" spc="-90" dirty="0">
                <a:latin typeface="Trebuchet MS"/>
                <a:cs typeface="Trebuchet MS"/>
              </a:rPr>
              <a:t> </a:t>
            </a:r>
            <a:r>
              <a:rPr sz="1933" spc="93" dirty="0">
                <a:latin typeface="Trebuchet MS"/>
                <a:cs typeface="Trebuchet MS"/>
              </a:rPr>
              <a:t>the</a:t>
            </a:r>
            <a:r>
              <a:rPr sz="1933" spc="-90" dirty="0">
                <a:latin typeface="Trebuchet MS"/>
                <a:cs typeface="Trebuchet MS"/>
              </a:rPr>
              <a:t> </a:t>
            </a:r>
            <a:r>
              <a:rPr sz="1933" spc="97" dirty="0">
                <a:latin typeface="Trebuchet MS"/>
                <a:cs typeface="Trebuchet MS"/>
              </a:rPr>
              <a:t>extension,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93" dirty="0">
                <a:latin typeface="Trebuchet MS"/>
                <a:cs typeface="Trebuchet MS"/>
              </a:rPr>
              <a:t>the</a:t>
            </a:r>
            <a:r>
              <a:rPr sz="1933" spc="-90" dirty="0">
                <a:latin typeface="Trebuchet MS"/>
                <a:cs typeface="Trebuchet MS"/>
              </a:rPr>
              <a:t> </a:t>
            </a:r>
            <a:r>
              <a:rPr sz="1933" spc="123" dirty="0">
                <a:latin typeface="Trebuchet MS"/>
                <a:cs typeface="Trebuchet MS"/>
              </a:rPr>
              <a:t>microbit</a:t>
            </a:r>
            <a:r>
              <a:rPr sz="1933" spc="-90" dirty="0">
                <a:latin typeface="Trebuchet MS"/>
                <a:cs typeface="Trebuchet MS"/>
              </a:rPr>
              <a:t> </a:t>
            </a:r>
            <a:r>
              <a:rPr sz="1933" spc="150" dirty="0">
                <a:latin typeface="Trebuchet MS"/>
                <a:cs typeface="Trebuchet MS"/>
              </a:rPr>
              <a:t>tab</a:t>
            </a:r>
            <a:r>
              <a:rPr sz="1933" spc="-90" dirty="0">
                <a:latin typeface="Trebuchet MS"/>
                <a:cs typeface="Trebuchet MS"/>
              </a:rPr>
              <a:t> </a:t>
            </a:r>
            <a:r>
              <a:rPr sz="1933" spc="169" dirty="0">
                <a:latin typeface="Trebuchet MS"/>
                <a:cs typeface="Trebuchet MS"/>
              </a:rPr>
              <a:t>should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270" dirty="0">
                <a:latin typeface="Trebuchet MS"/>
                <a:cs typeface="Trebuchet MS"/>
              </a:rPr>
              <a:t>pop</a:t>
            </a:r>
            <a:r>
              <a:rPr sz="1933" spc="-90" dirty="0">
                <a:latin typeface="Trebuchet MS"/>
                <a:cs typeface="Trebuchet MS"/>
              </a:rPr>
              <a:t> </a:t>
            </a:r>
            <a:r>
              <a:rPr sz="1933" spc="217" dirty="0">
                <a:latin typeface="Trebuchet MS"/>
                <a:cs typeface="Trebuchet MS"/>
              </a:rPr>
              <a:t>up</a:t>
            </a:r>
            <a:r>
              <a:rPr sz="1933" spc="-90" dirty="0">
                <a:latin typeface="Trebuchet MS"/>
                <a:cs typeface="Trebuchet MS"/>
              </a:rPr>
              <a:t> </a:t>
            </a:r>
            <a:r>
              <a:rPr sz="1933" spc="173" dirty="0">
                <a:latin typeface="Trebuchet MS"/>
                <a:cs typeface="Trebuchet MS"/>
              </a:rPr>
              <a:t>under</a:t>
            </a:r>
            <a:r>
              <a:rPr sz="1933" spc="-90" dirty="0">
                <a:latin typeface="Trebuchet MS"/>
                <a:cs typeface="Trebuchet MS"/>
              </a:rPr>
              <a:t> </a:t>
            </a:r>
            <a:r>
              <a:rPr sz="1933" spc="93" dirty="0">
                <a:latin typeface="Trebuchet MS"/>
                <a:cs typeface="Trebuchet MS"/>
              </a:rPr>
              <a:t>the</a:t>
            </a:r>
            <a:r>
              <a:rPr sz="1933" spc="-93" dirty="0">
                <a:latin typeface="Trebuchet MS"/>
                <a:cs typeface="Trebuchet MS"/>
              </a:rPr>
              <a:t> </a:t>
            </a:r>
            <a:r>
              <a:rPr sz="1933" spc="167" dirty="0">
                <a:latin typeface="Trebuchet MS"/>
                <a:cs typeface="Trebuchet MS"/>
              </a:rPr>
              <a:t>block</a:t>
            </a:r>
            <a:r>
              <a:rPr sz="1933" spc="-90" dirty="0">
                <a:latin typeface="Trebuchet MS"/>
                <a:cs typeface="Trebuchet MS"/>
              </a:rPr>
              <a:t> </a:t>
            </a:r>
            <a:r>
              <a:rPr sz="1933" spc="80" dirty="0">
                <a:latin typeface="Trebuchet MS"/>
                <a:cs typeface="Trebuchet MS"/>
              </a:rPr>
              <a:t>selection.</a:t>
            </a:r>
            <a:endParaRPr lang="en-US" sz="1933" spc="80" dirty="0">
              <a:latin typeface="Trebuchet MS"/>
              <a:cs typeface="Trebuchet MS"/>
            </a:endParaRPr>
          </a:p>
          <a:p>
            <a:pPr marL="8467" marR="3387">
              <a:lnSpc>
                <a:spcPct val="116399"/>
              </a:lnSpc>
              <a:spcBef>
                <a:spcPts val="3"/>
              </a:spcBef>
              <a:tabLst>
                <a:tab pos="10839145" algn="l"/>
              </a:tabLst>
            </a:pPr>
            <a:r>
              <a:rPr sz="1933" spc="147" dirty="0">
                <a:latin typeface="Trebuchet MS"/>
                <a:cs typeface="Trebuchet MS"/>
              </a:rPr>
              <a:t>Under</a:t>
            </a:r>
            <a:r>
              <a:rPr sz="1933" spc="-90" dirty="0">
                <a:latin typeface="Trebuchet MS"/>
                <a:cs typeface="Trebuchet MS"/>
              </a:rPr>
              <a:t> </a:t>
            </a:r>
            <a:r>
              <a:rPr sz="1933" spc="76" dirty="0">
                <a:latin typeface="Trebuchet MS"/>
                <a:cs typeface="Trebuchet MS"/>
              </a:rPr>
              <a:t>the </a:t>
            </a:r>
            <a:r>
              <a:rPr sz="1933" spc="123" dirty="0">
                <a:latin typeface="Trebuchet MS"/>
                <a:cs typeface="Trebuchet MS"/>
              </a:rPr>
              <a:t>microbit</a:t>
            </a:r>
            <a:r>
              <a:rPr sz="1933" spc="-90" dirty="0">
                <a:latin typeface="Trebuchet MS"/>
                <a:cs typeface="Trebuchet MS"/>
              </a:rPr>
              <a:t> </a:t>
            </a:r>
            <a:r>
              <a:rPr sz="1933" spc="167" dirty="0">
                <a:latin typeface="Trebuchet MS"/>
                <a:cs typeface="Trebuchet MS"/>
              </a:rPr>
              <a:t>block</a:t>
            </a:r>
            <a:r>
              <a:rPr sz="1933" spc="-87" dirty="0">
                <a:latin typeface="Trebuchet MS"/>
                <a:cs typeface="Trebuchet MS"/>
              </a:rPr>
              <a:t> </a:t>
            </a:r>
            <a:r>
              <a:rPr sz="1933" spc="150" dirty="0">
                <a:latin typeface="Trebuchet MS"/>
                <a:cs typeface="Trebuchet MS"/>
              </a:rPr>
              <a:t>tab</a:t>
            </a:r>
            <a:r>
              <a:rPr sz="1933" spc="-87" dirty="0">
                <a:latin typeface="Trebuchet MS"/>
                <a:cs typeface="Trebuchet MS"/>
              </a:rPr>
              <a:t> </a:t>
            </a:r>
            <a:r>
              <a:rPr sz="1933" spc="247" dirty="0">
                <a:latin typeface="Trebuchet MS"/>
                <a:cs typeface="Trebuchet MS"/>
              </a:rPr>
              <a:t>grab</a:t>
            </a:r>
            <a:r>
              <a:rPr sz="1933" spc="-87" dirty="0">
                <a:latin typeface="Trebuchet MS"/>
                <a:cs typeface="Trebuchet MS"/>
              </a:rPr>
              <a:t> </a:t>
            </a:r>
            <a:r>
              <a:rPr sz="1933" spc="140" dirty="0">
                <a:latin typeface="Trebuchet MS"/>
                <a:cs typeface="Trebuchet MS"/>
              </a:rPr>
              <a:t>these</a:t>
            </a:r>
            <a:r>
              <a:rPr sz="1933" spc="-87" dirty="0">
                <a:latin typeface="Trebuchet MS"/>
                <a:cs typeface="Trebuchet MS"/>
              </a:rPr>
              <a:t> </a:t>
            </a:r>
            <a:r>
              <a:rPr sz="1933" spc="90" dirty="0">
                <a:latin typeface="Trebuchet MS"/>
                <a:cs typeface="Trebuchet MS"/>
              </a:rPr>
              <a:t>blocks:</a:t>
            </a:r>
            <a:endParaRPr sz="1933" dirty="0">
              <a:latin typeface="Trebuchet MS"/>
              <a:cs typeface="Trebuchet MS"/>
            </a:endParaRPr>
          </a:p>
          <a:p>
            <a:pPr marL="714176" indent="-457200">
              <a:spcBef>
                <a:spcPts val="380"/>
              </a:spcBef>
              <a:buFont typeface="+mj-lt"/>
              <a:buAutoNum type="arabicPeriod"/>
              <a:tabLst>
                <a:tab pos="488128" algn="l"/>
              </a:tabLst>
            </a:pPr>
            <a:r>
              <a:rPr sz="1933" spc="143" dirty="0">
                <a:solidFill>
                  <a:srgbClr val="009916"/>
                </a:solidFill>
                <a:latin typeface="Trebuchet MS"/>
                <a:cs typeface="Trebuchet MS"/>
              </a:rPr>
              <a:t>When</a:t>
            </a:r>
            <a:r>
              <a:rPr sz="1933" spc="-93" dirty="0">
                <a:solidFill>
                  <a:srgbClr val="009916"/>
                </a:solidFill>
                <a:latin typeface="Trebuchet MS"/>
                <a:cs typeface="Trebuchet MS"/>
              </a:rPr>
              <a:t> </a:t>
            </a:r>
            <a:r>
              <a:rPr sz="1933" spc="-7" dirty="0">
                <a:solidFill>
                  <a:srgbClr val="009916"/>
                </a:solidFill>
                <a:latin typeface="Trebuchet MS"/>
                <a:cs typeface="Trebuchet MS"/>
              </a:rPr>
              <a:t>tilted</a:t>
            </a:r>
            <a:endParaRPr lang="en-US" sz="1933" dirty="0">
              <a:latin typeface="Trebuchet MS"/>
              <a:cs typeface="Trebuchet MS"/>
            </a:endParaRPr>
          </a:p>
          <a:p>
            <a:pPr marL="714176" indent="-457200">
              <a:spcBef>
                <a:spcPts val="380"/>
              </a:spcBef>
              <a:buFont typeface="+mj-lt"/>
              <a:buAutoNum type="arabicPeriod"/>
              <a:tabLst>
                <a:tab pos="488128" algn="l"/>
              </a:tabLst>
            </a:pPr>
            <a:r>
              <a:rPr sz="1933" spc="143" dirty="0">
                <a:solidFill>
                  <a:srgbClr val="009916"/>
                </a:solidFill>
                <a:latin typeface="Trebuchet MS"/>
                <a:cs typeface="Trebuchet MS"/>
              </a:rPr>
              <a:t>When</a:t>
            </a:r>
            <a:r>
              <a:rPr sz="1933" spc="-97" dirty="0">
                <a:solidFill>
                  <a:srgbClr val="009916"/>
                </a:solidFill>
                <a:latin typeface="Trebuchet MS"/>
                <a:cs typeface="Trebuchet MS"/>
              </a:rPr>
              <a:t> </a:t>
            </a:r>
            <a:r>
              <a:rPr sz="1933" spc="76" dirty="0">
                <a:solidFill>
                  <a:srgbClr val="009916"/>
                </a:solidFill>
                <a:latin typeface="Trebuchet MS"/>
                <a:cs typeface="Trebuchet MS"/>
              </a:rPr>
              <a:t>A</a:t>
            </a:r>
            <a:r>
              <a:rPr sz="1933" spc="-93" dirty="0">
                <a:solidFill>
                  <a:srgbClr val="009916"/>
                </a:solidFill>
                <a:latin typeface="Trebuchet MS"/>
                <a:cs typeface="Trebuchet MS"/>
              </a:rPr>
              <a:t> </a:t>
            </a:r>
            <a:r>
              <a:rPr sz="1933" spc="113" dirty="0">
                <a:solidFill>
                  <a:srgbClr val="009916"/>
                </a:solidFill>
                <a:latin typeface="Trebuchet MS"/>
                <a:cs typeface="Trebuchet MS"/>
              </a:rPr>
              <a:t>button</a:t>
            </a:r>
            <a:r>
              <a:rPr sz="1933" spc="-93" dirty="0">
                <a:solidFill>
                  <a:srgbClr val="009916"/>
                </a:solidFill>
                <a:latin typeface="Trebuchet MS"/>
                <a:cs typeface="Trebuchet MS"/>
              </a:rPr>
              <a:t> </a:t>
            </a:r>
            <a:r>
              <a:rPr sz="1933" spc="193" dirty="0">
                <a:solidFill>
                  <a:srgbClr val="009916"/>
                </a:solidFill>
                <a:latin typeface="Trebuchet MS"/>
                <a:cs typeface="Trebuchet MS"/>
              </a:rPr>
              <a:t>pressed</a:t>
            </a:r>
            <a:endParaRPr sz="1933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JTIL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8E08C"/>
      </a:accent1>
      <a:accent2>
        <a:srgbClr val="2F5597"/>
      </a:accent2>
      <a:accent3>
        <a:srgbClr val="FFFFFF"/>
      </a:accent3>
      <a:accent4>
        <a:srgbClr val="FFF2CC"/>
      </a:accent4>
      <a:accent5>
        <a:srgbClr val="FFE599"/>
      </a:accent5>
      <a:accent6>
        <a:srgbClr val="000000"/>
      </a:accent6>
      <a:hlink>
        <a:srgbClr val="2F5597"/>
      </a:hlink>
      <a:folHlink>
        <a:srgbClr val="2F5597"/>
      </a:folHlink>
    </a:clrScheme>
    <a:fontScheme name="JTILT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TILTPresentation-Template" id="{AB281015-E3EF-4CA4-ACFF-7A0CCAB593D3}" vid="{736C4559-1246-4482-B1DD-9EFED0333CF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JTILTPresentation-Template-OTH</Template>
  <TotalTime>97</TotalTime>
  <Words>933</Words>
  <Application>Microsoft Office PowerPoint</Application>
  <PresentationFormat>Widescreen</PresentationFormat>
  <Paragraphs>81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Comic Sans MS</vt:lpstr>
      <vt:lpstr>Lucida Sans Unicode</vt:lpstr>
      <vt:lpstr>Roboto</vt:lpstr>
      <vt:lpstr>Roboto Black</vt:lpstr>
      <vt:lpstr>Times New Roman</vt:lpstr>
      <vt:lpstr>Trebuchet MS</vt:lpstr>
      <vt:lpstr>Verdana</vt:lpstr>
      <vt:lpstr>Default Design</vt:lpstr>
      <vt:lpstr>Scratch Olympics</vt:lpstr>
      <vt:lpstr>Welcome</vt:lpstr>
      <vt:lpstr>Olympics edition</vt:lpstr>
      <vt:lpstr>What will you do?</vt:lpstr>
      <vt:lpstr>Setup</vt:lpstr>
      <vt:lpstr>Part I: Background</vt:lpstr>
      <vt:lpstr>Part II: Sprites and Props</vt:lpstr>
      <vt:lpstr>Part II: Sprites and Props</vt:lpstr>
      <vt:lpstr>Part III: Microbit Integration</vt:lpstr>
      <vt:lpstr>Part III: Microbit Integration</vt:lpstr>
      <vt:lpstr>Part III: Microbit Integration</vt:lpstr>
      <vt:lpstr>Part IV: Gymnastics</vt:lpstr>
      <vt:lpstr>Part V: Artistic Gymnast</vt:lpstr>
      <vt:lpstr>Formatting Guidelines</vt:lpstr>
      <vt:lpstr>Slide Titles and Subtitles</vt:lpstr>
      <vt:lpstr>Image Sources</vt:lpstr>
    </vt:vector>
  </TitlesOfParts>
  <Company>The University of Memphis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Integrating Instructional Software into Teaching and Learning</dc:subject>
  <dc:creator>Craig Erschel Shepherd (cshphrd2)</dc:creator>
  <cp:lastModifiedBy>Craig Erschel Shepherd (cshphrd2)</cp:lastModifiedBy>
  <cp:revision>10</cp:revision>
  <dcterms:created xsi:type="dcterms:W3CDTF">2024-09-10T15:41:43Z</dcterms:created>
  <dcterms:modified xsi:type="dcterms:W3CDTF">2025-06-10T17:36:55Z</dcterms:modified>
</cp:coreProperties>
</file>