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 autoAdjust="0"/>
    <p:restoredTop sz="91329" autoAdjust="0"/>
  </p:normalViewPr>
  <p:slideViewPr>
    <p:cSldViewPr snapToGrid="0" showGuides="1">
      <p:cViewPr varScale="1">
        <p:scale>
          <a:sx n="83" d="100"/>
          <a:sy n="83" d="100"/>
        </p:scale>
        <p:origin x="216" y="35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Taylor Johnson" userId="131af937-bab5-4430-9bef-ea4f3d11fd09" providerId="ADAL" clId="{A5D7C402-ED4D-4AF6-9E1B-73FC46D4E6E0}"/>
    <pc:docChg chg="modSld">
      <pc:chgData name="Brian Taylor Johnson" userId="131af937-bab5-4430-9bef-ea4f3d11fd09" providerId="ADAL" clId="{A5D7C402-ED4D-4AF6-9E1B-73FC46D4E6E0}" dt="2025-06-04T19:42:23.455" v="1" actId="13926"/>
      <pc:docMkLst>
        <pc:docMk/>
      </pc:docMkLst>
      <pc:sldChg chg="modSp mod">
        <pc:chgData name="Brian Taylor Johnson" userId="131af937-bab5-4430-9bef-ea4f3d11fd09" providerId="ADAL" clId="{A5D7C402-ED4D-4AF6-9E1B-73FC46D4E6E0}" dt="2025-06-04T19:42:23.455" v="1" actId="13926"/>
        <pc:sldMkLst>
          <pc:docMk/>
          <pc:sldMk cId="545864318" sldId="256"/>
        </pc:sldMkLst>
        <pc:spChg chg="mod">
          <ac:chgData name="Brian Taylor Johnson" userId="131af937-bab5-4430-9bef-ea4f3d11fd09" providerId="ADAL" clId="{A5D7C402-ED4D-4AF6-9E1B-73FC46D4E6E0}" dt="2025-06-04T19:42:23.455" v="1" actId="13926"/>
          <ac:spMkLst>
            <pc:docMk/>
            <pc:sldMk cId="545864318" sldId="256"/>
            <ac:spMk id="3" creationId="{90A7B3BC-E72C-C501-735D-04F3C219E24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8b1158fcf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8b1158fcf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b1158fcf4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8b1158fcf4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f8d132bd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f8d132bdb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8d132bdb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f8d132bdb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8d132bdb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f8d132bdb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698d81ed9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698d81ed9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698e18cd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698e18cd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be12dd8683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be12dd8683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bde8ff053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bde8ff053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8b1158fcf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8b1158fcf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8b1158fc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8b1158fc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be12dd868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be12dd868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be12dd868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be12dd868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49109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4(1).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cAuKb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cAuKb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69e4c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03660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f9b8f2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CJzy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wB_7lbK2HM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CJzy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face7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JPAu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Transformations Throwdown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Brian T. Johnson, Rebecca Bramwell, Josef Stamps, Katie Patterson, and Kyle Jones, Lakeside Junior High School, Springdale Arkansas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sz="4000" dirty="0"/>
              <a:t>Round Four-Symmetry Scrum</a:t>
            </a:r>
            <a:endParaRPr sz="4000" dirty="0"/>
          </a:p>
        </p:txBody>
      </p:sp>
      <p:sp>
        <p:nvSpPr>
          <p:cNvPr id="107" name="Google Shape;107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000" u="sng" dirty="0">
                <a:solidFill>
                  <a:srgbClr val="2F559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https://asblr.com/cAuKb</a:t>
            </a:r>
            <a:endParaRPr sz="4000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sz="4000" dirty="0"/>
              <a:t>Round Five -Congruenty Things</a:t>
            </a:r>
            <a:endParaRPr sz="4000" dirty="0"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 sz="4000" u="sng" dirty="0">
                <a:solidFill>
                  <a:srgbClr val="2F559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https://asblr.com/cAuKb</a:t>
            </a:r>
            <a:endParaRPr sz="4000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6028000" cy="68580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6133" dirty="0"/>
              <a:t>Transformations Throw Down </a:t>
            </a:r>
            <a:endParaRPr sz="6133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6133" dirty="0"/>
              <a:t>Day 2</a:t>
            </a:r>
            <a:endParaRPr sz="6133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Demonstrate Your Knowledge of Transformations, Dilations and Symmetry in 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Connect the Dots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</p:txBody>
      </p:sp>
      <p:pic>
        <p:nvPicPr>
          <p:cNvPr id="119" name="Google Shape;11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9889" y="667407"/>
            <a:ext cx="5068070" cy="564931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3"/>
          <p:cNvSpPr txBox="1">
            <a:spLocks noGrp="1"/>
          </p:cNvSpPr>
          <p:nvPr>
            <p:ph type="subTitle" idx="1"/>
          </p:nvPr>
        </p:nvSpPr>
        <p:spPr>
          <a:xfrm>
            <a:off x="561886" y="5985119"/>
            <a:ext cx="6028000" cy="331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7"/>
            </a:pPr>
            <a:r>
              <a:rPr lang="en" sz="855" dirty="0">
                <a:solidFill>
                  <a:srgbClr val="2F5597"/>
                </a:solidFill>
              </a:rPr>
              <a:t>Anton from USA, CC BY-SA 2.0 &lt;https://creativecommons.org/licenses/by-sa/2.0&gt;, via Wikimedia Commons</a:t>
            </a:r>
            <a:endParaRPr sz="855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u="sng">
                <a:solidFill>
                  <a:schemeClr val="hlink"/>
                </a:solidFill>
                <a:hlinkClick r:id="rId3"/>
              </a:rPr>
              <a:t>Day 2 Round 2</a:t>
            </a:r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/>
              <a:t>Day Two Round 3 </a:t>
            </a:r>
            <a:endParaRPr/>
          </a:p>
        </p:txBody>
      </p:sp>
      <p:sp>
        <p:nvSpPr>
          <p:cNvPr id="132" name="Google Shape;132;p2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u="sng">
                <a:solidFill>
                  <a:schemeClr val="hlink"/>
                </a:solidFill>
                <a:hlinkClick r:id="rId3"/>
              </a:rPr>
              <a:t>Back to the Symmetry Scrum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/>
              <a:t>Day 2 Round 4</a:t>
            </a:r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u="sng">
                <a:solidFill>
                  <a:schemeClr val="hlink"/>
                </a:solidFill>
                <a:hlinkClick r:id="rId3"/>
              </a:rPr>
              <a:t>Congruent Things (go to scene 7)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6028000" cy="68580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6133" dirty="0"/>
              <a:t>Transformations Throw Down</a:t>
            </a:r>
            <a:endParaRPr sz="6133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Demonstrate Your Knowledge of Transformations, Dilations and Symmetry 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In Connect the Dots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4366" y="630621"/>
            <a:ext cx="5152930" cy="574390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441017" y="6042926"/>
            <a:ext cx="6028000" cy="331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7"/>
            </a:pPr>
            <a:r>
              <a:rPr lang="en" sz="855" dirty="0">
                <a:solidFill>
                  <a:srgbClr val="2F5597"/>
                </a:solidFill>
              </a:rPr>
              <a:t>Anton from USA, CC BY-SA 2.0 &lt;https://creativecommons.org/licenses/by-sa/2.0&gt;, via Wikimedia Commons</a:t>
            </a:r>
            <a:endParaRPr sz="855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How It Works…….</a:t>
            </a:r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indent="0">
              <a:buNone/>
            </a:pPr>
            <a:r>
              <a:rPr lang="en" sz="3333" dirty="0">
                <a:solidFill>
                  <a:srgbClr val="2F5597"/>
                </a:solidFill>
              </a:rPr>
              <a:t>Read the Question on the Screen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Find </a:t>
            </a:r>
            <a:r>
              <a:rPr lang="en" sz="3333" u="sng" dirty="0">
                <a:solidFill>
                  <a:srgbClr val="2F5597"/>
                </a:solidFill>
              </a:rPr>
              <a:t>all</a:t>
            </a:r>
            <a:r>
              <a:rPr lang="en" sz="3333" dirty="0">
                <a:solidFill>
                  <a:srgbClr val="2F5597"/>
                </a:solidFill>
              </a:rPr>
              <a:t> the examples of a given transformation, dilation, rotation, line of symmetry, etc. (there could be more than one example)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List them on the white board before the timer runs out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Correct Answers get to connect the dots (1 per correct answer)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Add your team’s initial to each square you complete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333" dirty="0">
                <a:solidFill>
                  <a:srgbClr val="2F5597"/>
                </a:solidFill>
              </a:rPr>
              <a:t>The most squares completed wins!!!</a:t>
            </a:r>
            <a:endParaRPr sz="3333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5034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the Scenes</a:t>
            </a:r>
            <a:r>
              <a:rPr lang="en" dirty="0"/>
              <a:t> and practice rotating the images to determine which ones are examples…….</a:t>
            </a:r>
            <a:endParaRPr dirty="0"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3154" y="593367"/>
            <a:ext cx="5058981" cy="56913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9" name="Google Shape;69;p15"/>
          <p:cNvCxnSpPr/>
          <p:nvPr/>
        </p:nvCxnSpPr>
        <p:spPr>
          <a:xfrm>
            <a:off x="3529029" y="4487064"/>
            <a:ext cx="4219200" cy="1210400"/>
          </a:xfrm>
          <a:prstGeom prst="straightConnector1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5034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How can you move the objects and the scenes?</a:t>
            </a:r>
            <a:endParaRPr dirty="0"/>
          </a:p>
          <a:p>
            <a:pPr algn="l"/>
            <a:endParaRPr dirty="0"/>
          </a:p>
          <a:p>
            <a:pPr algn="l"/>
            <a:r>
              <a:rPr lang="en" dirty="0"/>
              <a:t>Practice!</a:t>
            </a:r>
            <a:endParaRPr dirty="0"/>
          </a:p>
        </p:txBody>
      </p:sp>
      <p:pic>
        <p:nvPicPr>
          <p:cNvPr id="77" name="Google Shape;77;p16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00" y="3035833"/>
            <a:ext cx="4064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8;p15">
            <a:extLst>
              <a:ext uri="{FF2B5EF4-FFF2-40B4-BE49-F238E27FC236}">
                <a16:creationId xmlns:a16="http://schemas.microsoft.com/office/drawing/2014/main" id="{987F27A9-2E0A-B123-E67D-3EC17AD7CED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03154" y="593367"/>
            <a:ext cx="5058981" cy="56913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Google Shape;69;p15">
            <a:extLst>
              <a:ext uri="{FF2B5EF4-FFF2-40B4-BE49-F238E27FC236}">
                <a16:creationId xmlns:a16="http://schemas.microsoft.com/office/drawing/2014/main" id="{87A61E2B-D691-E740-6E70-152742655049}"/>
              </a:ext>
            </a:extLst>
          </p:cNvPr>
          <p:cNvCxnSpPr/>
          <p:nvPr/>
        </p:nvCxnSpPr>
        <p:spPr>
          <a:xfrm>
            <a:off x="3529029" y="4487064"/>
            <a:ext cx="4219200" cy="1210400"/>
          </a:xfrm>
          <a:prstGeom prst="straightConnector1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sz="4800" dirty="0"/>
              <a:t>Round One</a:t>
            </a:r>
            <a:endParaRPr sz="4800" dirty="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" sz="4000" u="sng" dirty="0">
                <a:solidFill>
                  <a:srgbClr val="2F559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https://asblr.com/CJzyS</a:t>
            </a:r>
            <a:endParaRPr sz="4000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endParaRPr sz="4000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4000" dirty="0">
                <a:solidFill>
                  <a:srgbClr val="2F5597"/>
                </a:solidFill>
                <a:highlight>
                  <a:srgbClr val="FFFFFF"/>
                </a:highlight>
              </a:rPr>
              <a:t>All transformations could be a single transformation or part of a sequence.</a:t>
            </a:r>
            <a:endParaRPr sz="6533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How It Works…….</a:t>
            </a:r>
            <a:endParaRPr dirty="0"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" sz="3333" dirty="0">
                <a:solidFill>
                  <a:srgbClr val="2F5597"/>
                </a:solidFill>
              </a:rPr>
              <a:t>Read the Question on the Screen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Find all the examples of a given transformation, dilation, rotation, etc. 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Write the correct answers on your team’s white board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333" dirty="0">
                <a:solidFill>
                  <a:srgbClr val="2F5597"/>
                </a:solidFill>
              </a:rPr>
              <a:t>Each Correct Answer gets to mark on the board</a:t>
            </a:r>
            <a:endParaRPr sz="3333" dirty="0">
              <a:solidFill>
                <a:srgbClr val="2F55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Round Two</a:t>
            </a:r>
            <a:endParaRPr dirty="0"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" sz="3467" u="sng" dirty="0">
                <a:solidFill>
                  <a:srgbClr val="2F559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https://asblr.com/face7c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sz="4000" dirty="0">
                <a:solidFill>
                  <a:srgbClr val="2F5597"/>
                </a:solidFill>
                <a:highlight>
                  <a:srgbClr val="FFFFFF"/>
                </a:highlight>
              </a:rPr>
              <a:t>All transformations could be a single transformation or part of a sequence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sz="3467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" sz="4000" dirty="0"/>
              <a:t>Round Three-Dilations Dust Up</a:t>
            </a:r>
            <a:endParaRPr sz="4000" dirty="0"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sz="4000" u="sng" dirty="0">
                <a:solidFill>
                  <a:srgbClr val="2F559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https://asblr.com/JPAuo</a:t>
            </a:r>
            <a:endParaRPr sz="4000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sz="4000" dirty="0">
                <a:solidFill>
                  <a:srgbClr val="2F5597"/>
                </a:solidFill>
                <a:highlight>
                  <a:srgbClr val="FFFFFF"/>
                </a:highlight>
              </a:rPr>
              <a:t>All transformations could be a single transformation or part of a sequence</a:t>
            </a:r>
            <a:endParaRPr sz="4000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2819</TotalTime>
  <Words>367</Words>
  <Application>Microsoft Office PowerPoint</Application>
  <PresentationFormat>Widescreen</PresentationFormat>
  <Paragraphs>58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Comic Sans MS</vt:lpstr>
      <vt:lpstr>Roboto</vt:lpstr>
      <vt:lpstr>Roboto Black</vt:lpstr>
      <vt:lpstr>Times New Roman</vt:lpstr>
      <vt:lpstr>Verdana</vt:lpstr>
      <vt:lpstr>Default Design</vt:lpstr>
      <vt:lpstr>Transformations Throwdown</vt:lpstr>
      <vt:lpstr>     Transformations Throw Down  Demonstrate Your Knowledge of Transformations, Dilations and Symmetry  In Connect the Dots  </vt:lpstr>
      <vt:lpstr>How It Works…….</vt:lpstr>
      <vt:lpstr>Click the Scenes and practice rotating the images to determine which ones are examples…….</vt:lpstr>
      <vt:lpstr>How can you move the objects and the scenes?  Practice!</vt:lpstr>
      <vt:lpstr>Round One</vt:lpstr>
      <vt:lpstr>How It Works…….</vt:lpstr>
      <vt:lpstr>Round Two</vt:lpstr>
      <vt:lpstr>Round Three-Dilations Dust Up</vt:lpstr>
      <vt:lpstr>Round Four-Symmetry Scrum</vt:lpstr>
      <vt:lpstr>Round Five -Congruenty Things</vt:lpstr>
      <vt:lpstr>     Transformations Throw Down  Day 2  Demonstrate Your Knowledge of Transformations, Dilations and Symmetry in  Connect the Dots  </vt:lpstr>
      <vt:lpstr>Day 2 Round 2</vt:lpstr>
      <vt:lpstr>Day Two Round 3 </vt:lpstr>
      <vt:lpstr>Day 2 Round 4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19</cp:revision>
  <dcterms:created xsi:type="dcterms:W3CDTF">2024-09-10T15:41:43Z</dcterms:created>
  <dcterms:modified xsi:type="dcterms:W3CDTF">2025-06-06T19:48:01Z</dcterms:modified>
</cp:coreProperties>
</file>