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5" autoAdjust="0"/>
    <p:restoredTop sz="91213" autoAdjust="0"/>
  </p:normalViewPr>
  <p:slideViewPr>
    <p:cSldViewPr snapToGrid="0" showGuides="1">
      <p:cViewPr>
        <p:scale>
          <a:sx n="95" d="100"/>
          <a:sy n="95" d="100"/>
        </p:scale>
        <p:origin x="180" y="51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-1655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3(2).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SHOWCASING ROBOTS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172767"/>
            <a:ext cx="8534400" cy="605413"/>
          </a:xfrm>
        </p:spPr>
        <p:txBody>
          <a:bodyPr/>
          <a:lstStyle/>
          <a:p>
            <a:r>
              <a:rPr lang="en-US" dirty="0"/>
              <a:t>Girl Scouts Robotic Badges - Day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9DAF1F-C4B3-0E7C-461B-F86F36B183D4}"/>
              </a:ext>
            </a:extLst>
          </p:cNvPr>
          <p:cNvSpPr txBox="1"/>
          <p:nvPr/>
        </p:nvSpPr>
        <p:spPr>
          <a:xfrm>
            <a:off x="2978499" y="4513219"/>
            <a:ext cx="61144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Meize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Guo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Jue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Wang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Florida, 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Idaho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6362B-CBEA-02CE-C590-7C8ABAD148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ORDER STARSHIP</a:t>
            </a:r>
          </a:p>
        </p:txBody>
      </p:sp>
    </p:spTree>
    <p:extLst>
      <p:ext uri="{BB962C8B-B14F-4D97-AF65-F5344CB8AC3E}">
        <p14:creationId xmlns:p14="http://schemas.microsoft.com/office/powerpoint/2010/main" val="1942873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7C52C-50F9-D3C8-E4C8-480740355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464800" cy="1143000"/>
          </a:xfrm>
        </p:spPr>
        <p:txBody>
          <a:bodyPr/>
          <a:lstStyle/>
          <a:p>
            <a:pPr algn="l"/>
            <a:r>
              <a:rPr lang="en-US" sz="3200" dirty="0"/>
              <a:t>HOW DO YOU FEEL ABOUT COMPUTER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6B4DE-1DAC-8D97-A4EB-315B992C3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When I say computer science, what are the top three words in your mind? Why? </a:t>
            </a: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What does a typical computer scientist look like to you?</a:t>
            </a: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Can you tell me what you think computer science is? 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3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5B109-B5C6-0826-7EC8-40978C7E2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058400" cy="1143000"/>
          </a:xfrm>
        </p:spPr>
        <p:txBody>
          <a:bodyPr/>
          <a:lstStyle/>
          <a:p>
            <a:pPr algn="l"/>
            <a:r>
              <a:rPr lang="en-US" dirty="0"/>
              <a:t>WHAT CAN </a:t>
            </a:r>
            <a:r>
              <a:rPr lang="en-US" sz="4400" dirty="0"/>
              <a:t>RO</a:t>
            </a:r>
            <a:r>
              <a:rPr lang="en-US" dirty="0"/>
              <a:t>BOTS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94C0-E314-CF14-9711-68639D135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rgbClr val="002060"/>
                </a:solidFill>
              </a:rPr>
              <a:t>What is robot in your words? 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rgbClr val="002060"/>
                </a:solidFill>
              </a:rPr>
              <a:t>Can you give me some examples of robot in your life?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rgbClr val="002060"/>
                </a:solidFill>
              </a:rPr>
              <a:t>When I say robot, what are the top three words in your mind? 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en-US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754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3FE6-34C5-D7CA-32A0-41BF61CB8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" dirty="0"/>
              <a:t>BLOCKLY WITH DASH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7342DF-714D-8E3E-1BF0-211F3B801092}"/>
              </a:ext>
            </a:extLst>
          </p:cNvPr>
          <p:cNvSpPr txBox="1"/>
          <p:nvPr/>
        </p:nvSpPr>
        <p:spPr>
          <a:xfrm>
            <a:off x="611716" y="1536631"/>
            <a:ext cx="538691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1. </a:t>
            </a:r>
            <a:r>
              <a:rPr lang="en-US" sz="3200" dirty="0">
                <a:latin typeface="+mn-lt"/>
              </a:rPr>
              <a:t>Open the App</a:t>
            </a:r>
          </a:p>
          <a:p>
            <a:pPr marL="457200" indent="-457200">
              <a:buAutoNum type="arabicPeriod"/>
            </a:pPr>
            <a:endParaRPr lang="en-US" sz="3200" dirty="0">
              <a:latin typeface="+mn-lt"/>
            </a:endParaRPr>
          </a:p>
          <a:p>
            <a:r>
              <a:rPr lang="en-US" sz="3200" dirty="0">
                <a:latin typeface="+mn-lt"/>
              </a:rPr>
              <a:t>2. Connect Dash</a:t>
            </a:r>
          </a:p>
          <a:p>
            <a:endParaRPr lang="en-US" dirty="0">
              <a:latin typeface="+mn-lt"/>
            </a:endParaRPr>
          </a:p>
          <a:p>
            <a:r>
              <a:rPr lang="en-US" sz="3200" dirty="0">
                <a:latin typeface="+mn-lt"/>
              </a:rPr>
              <a:t>3. Functions in left, middle,  </a:t>
            </a:r>
          </a:p>
          <a:p>
            <a:r>
              <a:rPr lang="en-US" sz="3200" dirty="0">
                <a:latin typeface="+mn-lt"/>
              </a:rPr>
              <a:t>    right areas</a:t>
            </a:r>
          </a:p>
          <a:p>
            <a:endParaRPr lang="en-US" sz="3200" dirty="0">
              <a:latin typeface="+mn-lt"/>
            </a:endParaRPr>
          </a:p>
          <a:p>
            <a:r>
              <a:rPr lang="en-US" sz="3200" dirty="0">
                <a:latin typeface="+mn-lt"/>
              </a:rPr>
              <a:t>4. Delete a block</a:t>
            </a:r>
          </a:p>
          <a:p>
            <a:endParaRPr lang="en-US" sz="3200" dirty="0">
              <a:latin typeface="+mn-lt"/>
            </a:endParaRPr>
          </a:p>
          <a:p>
            <a:r>
              <a:rPr lang="en-US" sz="3200" dirty="0">
                <a:latin typeface="+mn-lt"/>
              </a:rPr>
              <a:t>5. Run your program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  <p:pic>
        <p:nvPicPr>
          <p:cNvPr id="8" name="Google Shape;82;p17">
            <a:extLst>
              <a:ext uri="{FF2B5EF4-FFF2-40B4-BE49-F238E27FC236}">
                <a16:creationId xmlns:a16="http://schemas.microsoft.com/office/drawing/2014/main" id="{E8164D0A-A9AE-9433-CF54-3657ECB9B618}"/>
              </a:ext>
            </a:extLst>
          </p:cNvPr>
          <p:cNvPicPr preferRelativeResize="0">
            <a:picLocks noGrp="1"/>
          </p:cNvPicPr>
          <p:nvPr>
            <p:ph sz="quarter" idx="4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74374" y="1868056"/>
            <a:ext cx="6253149" cy="44132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D3415FE-864F-39AD-EB2D-4E7A43E6554E}"/>
              </a:ext>
            </a:extLst>
          </p:cNvPr>
          <p:cNvSpPr txBox="1"/>
          <p:nvPr/>
        </p:nvSpPr>
        <p:spPr>
          <a:xfrm>
            <a:off x="5300870" y="1287398"/>
            <a:ext cx="66159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Source Code Pro"/>
                <a:ea typeface="Source Code Pro"/>
                <a:cs typeface="Source Code Pro"/>
                <a:sym typeface="Source Code Pro"/>
              </a:rPr>
              <a:t>  Left  Middle   Right</a:t>
            </a:r>
          </a:p>
        </p:txBody>
      </p:sp>
    </p:spTree>
    <p:extLst>
      <p:ext uri="{BB962C8B-B14F-4D97-AF65-F5344CB8AC3E}">
        <p14:creationId xmlns:p14="http://schemas.microsoft.com/office/powerpoint/2010/main" val="307424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 game&#10;&#10;Description automatically generated">
            <a:extLst>
              <a:ext uri="{FF2B5EF4-FFF2-40B4-BE49-F238E27FC236}">
                <a16:creationId xmlns:a16="http://schemas.microsoft.com/office/drawing/2014/main" id="{713B747C-16CC-9D61-F7E3-686A1C6716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1" y="307341"/>
            <a:ext cx="10140282" cy="584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9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F8D1E-E283-065C-6806-BB8B9DBA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60337"/>
            <a:ext cx="10058400" cy="1143000"/>
          </a:xfrm>
        </p:spPr>
        <p:txBody>
          <a:bodyPr/>
          <a:lstStyle/>
          <a:p>
            <a:pPr algn="l"/>
            <a:r>
              <a:rPr lang="en-US" dirty="0"/>
              <a:t>SAFETY INFORMATION</a:t>
            </a:r>
          </a:p>
        </p:txBody>
      </p:sp>
      <p:pic>
        <p:nvPicPr>
          <p:cNvPr id="4" name="Google Shape;101;p19">
            <a:extLst>
              <a:ext uri="{FF2B5EF4-FFF2-40B4-BE49-F238E27FC236}">
                <a16:creationId xmlns:a16="http://schemas.microsoft.com/office/drawing/2014/main" id="{DBFB304B-30B8-164C-5F92-44287C7F7C9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02800" y="2566737"/>
            <a:ext cx="3530400" cy="385628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A843E-5A65-2D63-9336-58A19B8A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Do not put your hands close to the wheels. </a:t>
            </a: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Treat the Dash as your friend. </a:t>
            </a: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Watch the Dash move and do NOT move with it.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41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14717-AA00-E8B2-1C02-D9D0BD5D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464800" cy="1143000"/>
          </a:xfrm>
        </p:spPr>
        <p:txBody>
          <a:bodyPr/>
          <a:lstStyle/>
          <a:p>
            <a:pPr algn="l"/>
            <a:r>
              <a:rPr lang="en-US" dirty="0"/>
              <a:t>LET’S SEE THE STARSHIP ROBOTS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0B2AC-0914-D697-7185-20BD84E89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Where is robot now?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Let’s go out and see the robot!</a:t>
            </a:r>
            <a:endParaRPr lang="en-US" sz="32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828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3B2DA6-C4CE-AA08-C514-7B9FFB9B097D}"/>
              </a:ext>
            </a:extLst>
          </p:cNvPr>
          <p:cNvSpPr txBox="1"/>
          <p:nvPr/>
        </p:nvSpPr>
        <p:spPr>
          <a:xfrm>
            <a:off x="3497179" y="1540042"/>
            <a:ext cx="51976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4800" dirty="0">
                <a:latin typeface="+mj-lt"/>
              </a:rPr>
              <a:t>GIRLS</a:t>
            </a:r>
          </a:p>
          <a:p>
            <a:pPr algn="ctr"/>
            <a:endParaRPr lang="en-US" sz="4800" dirty="0">
              <a:latin typeface="+mj-lt"/>
            </a:endParaRPr>
          </a:p>
          <a:p>
            <a:pPr algn="ctr"/>
            <a:r>
              <a:rPr lang="en-US" sz="4800" dirty="0">
                <a:latin typeface="+mj-lt"/>
              </a:rPr>
              <a:t>YOU CAN DO IT!</a:t>
            </a:r>
          </a:p>
        </p:txBody>
      </p:sp>
    </p:spTree>
    <p:extLst>
      <p:ext uri="{BB962C8B-B14F-4D97-AF65-F5344CB8AC3E}">
        <p14:creationId xmlns:p14="http://schemas.microsoft.com/office/powerpoint/2010/main" val="37540510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Design</Template>
  <TotalTime>162</TotalTime>
  <Words>203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Comic Sans MS</vt:lpstr>
      <vt:lpstr>Roboto</vt:lpstr>
      <vt:lpstr>Roboto Black</vt:lpstr>
      <vt:lpstr>Source Code Pro</vt:lpstr>
      <vt:lpstr>Times New Roman</vt:lpstr>
      <vt:lpstr>Verdana</vt:lpstr>
      <vt:lpstr>Default Design</vt:lpstr>
      <vt:lpstr>SHOWCASING ROBOTS</vt:lpstr>
      <vt:lpstr>ORDER STARSHIP</vt:lpstr>
      <vt:lpstr>HOW DO YOU FEEL ABOUT COMPUTER SCIENCE?</vt:lpstr>
      <vt:lpstr>WHAT CAN ROBOTS DO?</vt:lpstr>
      <vt:lpstr>BLOCKLY WITH DASH</vt:lpstr>
      <vt:lpstr>PowerPoint Presentation</vt:lpstr>
      <vt:lpstr>SAFETY INFORMATION</vt:lpstr>
      <vt:lpstr>LET’S SEE THE STARSHIP ROBOTS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Nancy Swanson</dc:creator>
  <cp:lastModifiedBy>Craig Erschel Shepherd (cshphrd2)</cp:lastModifiedBy>
  <cp:revision>4</cp:revision>
  <dcterms:created xsi:type="dcterms:W3CDTF">2024-11-25T22:09:35Z</dcterms:created>
  <dcterms:modified xsi:type="dcterms:W3CDTF">2024-12-02T23:35:05Z</dcterms:modified>
</cp:coreProperties>
</file>