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5" autoAdjust="0"/>
    <p:restoredTop sz="91304" autoAdjust="0"/>
  </p:normalViewPr>
  <p:slideViewPr>
    <p:cSldViewPr snapToGrid="0" showGuides="1">
      <p:cViewPr>
        <p:scale>
          <a:sx n="95" d="100"/>
          <a:sy n="95" d="100"/>
        </p:scale>
        <p:origin x="180" y="54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-1655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dirty="0"/>
              <a:t>Programming Robot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343589"/>
            <a:ext cx="8534400" cy="655655"/>
          </a:xfrm>
        </p:spPr>
        <p:txBody>
          <a:bodyPr/>
          <a:lstStyle/>
          <a:p>
            <a:r>
              <a:rPr lang="en-US" dirty="0"/>
              <a:t>Girl Scouts Robotic Badges - Day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42E3C2-BD33-0E04-7998-F90DC2A86B0A}"/>
              </a:ext>
            </a:extLst>
          </p:cNvPr>
          <p:cNvSpPr txBox="1"/>
          <p:nvPr/>
        </p:nvSpPr>
        <p:spPr>
          <a:xfrm>
            <a:off x="3038789" y="4246937"/>
            <a:ext cx="6114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Meize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Guo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Jue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Florida, 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Idaho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36F85-E6DA-EFA4-7D11-06C37D3DA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698708"/>
            <a:ext cx="12192001" cy="1143000"/>
          </a:xfrm>
        </p:spPr>
        <p:txBody>
          <a:bodyPr/>
          <a:lstStyle/>
          <a:p>
            <a:r>
              <a:rPr lang="en" sz="3600" dirty="0"/>
              <a:t>WHAT DOES PROGRAMMING/CODING MEAN TO YOU?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8825C-FA9A-1B29-258E-3DD84456B182}"/>
              </a:ext>
            </a:extLst>
          </p:cNvPr>
          <p:cNvSpPr txBox="1"/>
          <p:nvPr/>
        </p:nvSpPr>
        <p:spPr>
          <a:xfrm>
            <a:off x="410817" y="2107096"/>
            <a:ext cx="113438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When I say programming/coding, what are the top three words in your mind? Why?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What does a typical programmer/coder look like to you?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Can you tell me what you think programmers/coders can do? </a:t>
            </a:r>
            <a:endParaRPr lang="en-US" sz="2800" dirty="0"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1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74DBC-5C27-6EB9-A304-BCF31ADDA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DB4E4-5F39-E901-90D0-D4AC6D5F0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96" y="698708"/>
            <a:ext cx="11608904" cy="1143000"/>
          </a:xfrm>
        </p:spPr>
        <p:txBody>
          <a:bodyPr/>
          <a:lstStyle/>
          <a:p>
            <a:pPr algn="l"/>
            <a:r>
              <a:rPr lang="en" dirty="0"/>
              <a:t>  CAN YOU DO </a:t>
            </a:r>
            <a:r>
              <a:rPr lang="en" sz="3600" dirty="0"/>
              <a:t>PROGRAMMING?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602850-3567-58D4-BCAE-A4E440E0A1E6}"/>
              </a:ext>
            </a:extLst>
          </p:cNvPr>
          <p:cNvSpPr txBox="1"/>
          <p:nvPr/>
        </p:nvSpPr>
        <p:spPr>
          <a:xfrm>
            <a:off x="410817" y="2107096"/>
            <a:ext cx="113438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How hard do you think programming is? </a:t>
            </a:r>
          </a:p>
          <a:p>
            <a:pPr marL="4572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Rate easy to hard from one to ten.</a:t>
            </a:r>
          </a:p>
          <a:p>
            <a:pPr marL="45720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pPr marL="5905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+mj-lt"/>
              <a:buAutoNum type="arabicPeriod" startAt="2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How do you feel about coding a robot?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	Rate easy to hard from one to ten.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rgbClr val="000000"/>
              </a:solidFill>
              <a:latin typeface="+mn-lt"/>
            </a:endParaRPr>
          </a:p>
          <a:p>
            <a:pPr marL="5905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+mj-lt"/>
              <a:buAutoNum type="arabicPeriod" startAt="3"/>
            </a:pPr>
            <a:r>
              <a:rPr lang="en-US" sz="2800" dirty="0">
                <a:solidFill>
                  <a:srgbClr val="000000"/>
                </a:solidFill>
                <a:latin typeface="+mn-lt"/>
              </a:rPr>
              <a:t>Do you know anyone who can code or program?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243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05E9-839C-376A-C8F8-4C2AAC60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4151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PRACTICE THE LANGUAGE: ALGORITHM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6C4D7-AFF8-27FA-743C-DDC554A8B4A4}"/>
              </a:ext>
            </a:extLst>
          </p:cNvPr>
          <p:cNvSpPr txBox="1"/>
          <p:nvPr/>
        </p:nvSpPr>
        <p:spPr>
          <a:xfrm>
            <a:off x="1126435" y="1762539"/>
            <a:ext cx="100584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+mn-lt"/>
              </a:rPr>
              <a:t>Algorithm:</a:t>
            </a:r>
          </a:p>
          <a:p>
            <a:endParaRPr lang="en-US" b="1" dirty="0">
              <a:solidFill>
                <a:srgbClr val="000000"/>
              </a:solidFill>
              <a:latin typeface="+mn-lt"/>
            </a:endParaRPr>
          </a:p>
          <a:p>
            <a:endParaRPr lang="en-US" sz="3200" b="1" dirty="0">
              <a:solidFill>
                <a:srgbClr val="000000"/>
              </a:solidFill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02124"/>
                </a:solidFill>
                <a:highlight>
                  <a:srgbClr val="FFFFFF"/>
                </a:highlight>
                <a:latin typeface="+mn-lt"/>
              </a:rPr>
              <a:t>An algorithm is a set of step-by-step instructions that describe how to perform a task.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202124"/>
              </a:solidFill>
              <a:highlight>
                <a:srgbClr val="FFFFFF"/>
              </a:highlight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02124"/>
                </a:solidFill>
                <a:highlight>
                  <a:srgbClr val="FFFFFF"/>
                </a:highlight>
                <a:latin typeface="+mn-lt"/>
              </a:rPr>
              <a:t>These steps are used to solve a problem or reach a result</a:t>
            </a:r>
            <a:endParaRPr lang="en-US" sz="3200" dirty="0">
              <a:solidFill>
                <a:srgbClr val="000000"/>
              </a:solidFill>
              <a:latin typeface="+mn-lt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+mn-lt"/>
              </a:rPr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8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99B1-FFA2-FCC4-CE0D-89CCD058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464800" cy="1143000"/>
          </a:xfrm>
        </p:spPr>
        <p:txBody>
          <a:bodyPr/>
          <a:lstStyle/>
          <a:p>
            <a:pPr algn="l"/>
            <a:r>
              <a:rPr lang="en-US" dirty="0"/>
              <a:t>LET’S PLAY 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9094A-F520-2E58-753A-DFE3369E6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000000"/>
                </a:solidFill>
              </a:rPr>
              <a:t>Dr.G</a:t>
            </a:r>
            <a:r>
              <a:rPr lang="en-US" sz="3200" dirty="0">
                <a:solidFill>
                  <a:srgbClr val="000000"/>
                </a:solidFill>
              </a:rPr>
              <a:t> will play the robot.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</a:rPr>
              <a:t>You will play the coders.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</a:rPr>
              <a:t>Give </a:t>
            </a:r>
            <a:r>
              <a:rPr lang="en-US" sz="3200" dirty="0" err="1">
                <a:solidFill>
                  <a:srgbClr val="000000"/>
                </a:solidFill>
              </a:rPr>
              <a:t>Dr.G</a:t>
            </a:r>
            <a:r>
              <a:rPr lang="en-US" sz="3200" dirty="0">
                <a:solidFill>
                  <a:srgbClr val="000000"/>
                </a:solidFill>
              </a:rPr>
              <a:t> algorithm (a set of step-by-step instructions) to pick up her basketball.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</a:rPr>
              <a:t>One step of instruction each time!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9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C1B4-7161-5A38-C897-044C5058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029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PROGRAMMERS DO: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1AA6-164A-AAF0-B73B-6184CB15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Think about the goal: what do you need to do?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Step-by-step instructions: write all the steps down.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Test the code: run the robots.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894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724AA-0175-4F03-E416-5F316F4F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1142"/>
            <a:ext cx="10058400" cy="1143000"/>
          </a:xfrm>
        </p:spPr>
        <p:txBody>
          <a:bodyPr/>
          <a:lstStyle/>
          <a:p>
            <a:pPr algn="l"/>
            <a:r>
              <a:rPr lang="en-US" dirty="0"/>
              <a:t>SAFETY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F457-DD02-A382-C387-86A199496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Do not put your hands close to the wheels.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Treat the </a:t>
            </a:r>
            <a:r>
              <a:rPr lang="en-US" sz="3200" dirty="0" err="1">
                <a:solidFill>
                  <a:srgbClr val="000000"/>
                </a:solidFill>
              </a:rPr>
              <a:t>Beebots</a:t>
            </a:r>
            <a:r>
              <a:rPr lang="en-US" sz="3200" dirty="0">
                <a:solidFill>
                  <a:srgbClr val="000000"/>
                </a:solidFill>
              </a:rPr>
              <a:t> as your friend.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endParaRPr lang="en-US" sz="32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Watch the </a:t>
            </a:r>
            <a:r>
              <a:rPr lang="en-US" sz="3200" dirty="0" err="1">
                <a:solidFill>
                  <a:srgbClr val="000000"/>
                </a:solidFill>
              </a:rPr>
              <a:t>Beebots</a:t>
            </a:r>
            <a:r>
              <a:rPr lang="en-US" sz="3200" dirty="0">
                <a:solidFill>
                  <a:srgbClr val="000000"/>
                </a:solidFill>
              </a:rPr>
              <a:t> move and do NOT move with it.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oogle Shape;93;p19">
            <a:extLst>
              <a:ext uri="{FF2B5EF4-FFF2-40B4-BE49-F238E27FC236}">
                <a16:creationId xmlns:a16="http://schemas.microsoft.com/office/drawing/2014/main" id="{317A4944-9EF8-7DD3-9508-F0712C3231A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1926" y="4074695"/>
            <a:ext cx="4071316" cy="2340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735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;p20">
            <a:extLst>
              <a:ext uri="{FF2B5EF4-FFF2-40B4-BE49-F238E27FC236}">
                <a16:creationId xmlns:a16="http://schemas.microsoft.com/office/drawing/2014/main" id="{A098B9EB-B868-70EB-0E42-3DC8DBF2C59D}"/>
              </a:ext>
            </a:extLst>
          </p:cNvPr>
          <p:cNvSpPr txBox="1">
            <a:spLocks/>
          </p:cNvSpPr>
          <p:nvPr/>
        </p:nvSpPr>
        <p:spPr>
          <a:xfrm>
            <a:off x="3700627" y="1659750"/>
            <a:ext cx="4790746" cy="353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2F5597"/>
                </a:solidFill>
                <a:latin typeface="+mj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kern="0" dirty="0"/>
              <a:t>GIRLS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800" kern="0" dirty="0"/>
              <a:t>YOU CAN DO IT!</a:t>
            </a:r>
          </a:p>
        </p:txBody>
      </p:sp>
    </p:spTree>
    <p:extLst>
      <p:ext uri="{BB962C8B-B14F-4D97-AF65-F5344CB8AC3E}">
        <p14:creationId xmlns:p14="http://schemas.microsoft.com/office/powerpoint/2010/main" val="176644414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Design</Template>
  <TotalTime>88</TotalTime>
  <Words>274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Comic Sans MS</vt:lpstr>
      <vt:lpstr>Roboto</vt:lpstr>
      <vt:lpstr>Roboto Black</vt:lpstr>
      <vt:lpstr>Times New Roman</vt:lpstr>
      <vt:lpstr>Verdana</vt:lpstr>
      <vt:lpstr>Default Design</vt:lpstr>
      <vt:lpstr>Programming Robot</vt:lpstr>
      <vt:lpstr>WHAT DOES PROGRAMMING/CODING MEAN TO YOU?</vt:lpstr>
      <vt:lpstr>  CAN YOU DO PROGRAMMING?</vt:lpstr>
      <vt:lpstr>PRACTICE THE LANGUAGE: ALGORITHM</vt:lpstr>
      <vt:lpstr>LET’S PLAY FIRST</vt:lpstr>
      <vt:lpstr>PROGRAMMERS DO:</vt:lpstr>
      <vt:lpstr>SAFETY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Nancy Swanson</dc:creator>
  <cp:lastModifiedBy>Craig Erschel Shepherd (cshphrd2)</cp:lastModifiedBy>
  <cp:revision>5</cp:revision>
  <dcterms:created xsi:type="dcterms:W3CDTF">2024-11-25T20:37:37Z</dcterms:created>
  <dcterms:modified xsi:type="dcterms:W3CDTF">2024-12-02T23:30:49Z</dcterms:modified>
</cp:coreProperties>
</file>