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82" r:id="rId2"/>
    <p:sldId id="258" r:id="rId3"/>
    <p:sldId id="259" r:id="rId4"/>
    <p:sldId id="260" r:id="rId5"/>
    <p:sldId id="261" r:id="rId6"/>
    <p:sldId id="262" r:id="rId7"/>
    <p:sldId id="263" r:id="rId8"/>
    <p:sldId id="264" r:id="rId9"/>
    <p:sldId id="265" r:id="rId10"/>
    <p:sldId id="266" r:id="rId11"/>
    <p:sldId id="283" r:id="rId12"/>
    <p:sldId id="268" r:id="rId13"/>
    <p:sldId id="269" r:id="rId14"/>
    <p:sldId id="270" r:id="rId15"/>
    <p:sldId id="271" r:id="rId16"/>
    <p:sldId id="272" r:id="rId17"/>
    <p:sldId id="273" r:id="rId18"/>
    <p:sldId id="274" r:id="rId19"/>
    <p:sldId id="275" r:id="rId20"/>
    <p:sldId id="276" r:id="rId21"/>
    <p:sldId id="284" r:id="rId22"/>
    <p:sldId id="277" r:id="rId23"/>
    <p:sldId id="278" r:id="rId24"/>
    <p:sldId id="279" r:id="rId25"/>
    <p:sldId id="280" r:id="rId26"/>
    <p:sldId id="281" r:id="rId2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77"/>
    <a:srgbClr val="2F5597"/>
    <a:srgbClr val="FF00FF"/>
    <a:srgbClr val="B8E08C"/>
    <a:srgbClr val="595959"/>
    <a:srgbClr val="FF0000"/>
    <a:srgbClr val="CC9900"/>
    <a:srgbClr val="663300"/>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7" autoAdjust="0"/>
    <p:restoredTop sz="93910" autoAdjust="0"/>
  </p:normalViewPr>
  <p:slideViewPr>
    <p:cSldViewPr snapToGrid="0" showGuides="1">
      <p:cViewPr varScale="1">
        <p:scale>
          <a:sx n="91" d="100"/>
          <a:sy n="91" d="100"/>
        </p:scale>
        <p:origin x="45" y="204"/>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23228" y="1135818"/>
            <a:ext cx="511302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873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11510" y="951773"/>
            <a:ext cx="8194887" cy="738664"/>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subTitle" idx="4"/>
          </p:nvPr>
        </p:nvSpPr>
        <p:spPr>
          <a:xfrm>
            <a:off x="3472180" y="3643886"/>
            <a:ext cx="5182023" cy="369332"/>
          </a:xfrm>
          <a:prstGeom prst="rect">
            <a:avLst/>
          </a:prstGeom>
        </p:spPr>
        <p:txBody>
          <a:bodyPr wrap="square" lIns="0" tIns="0" rIns="0" bIns="0">
            <a:spAutoFit/>
          </a:bodyPr>
          <a:lstStyle>
            <a:lvl1pPr>
              <a:defRPr sz="2400" b="1" i="0" u="sng">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295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journals.uwyo.edu/index.php/jtilt/index"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creativecommons.org/licenses/by-nc-sa/4.0/"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3(2).</a:t>
            </a:r>
          </a:p>
        </p:txBody>
      </p:sp>
      <p:pic>
        <p:nvPicPr>
          <p:cNvPr id="7" name="Picture 6">
            <a:hlinkClick r:id="rId17"/>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9"/>
            <a:extLst>
              <a:ext uri="{FF2B5EF4-FFF2-40B4-BE49-F238E27FC236}">
                <a16:creationId xmlns:a16="http://schemas.microsoft.com/office/drawing/2014/main" id="{B1D746F0-1DEE-FF75-477C-ADEF8F836C9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businessinsider.com/APPLE-CEO-TIM-COOK-WHY-COLLEGE-DEGREE-ISNT-NECESSARY-2019-3" TargetMode="Externa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www.iste.org/standards/for-students" TargetMode="External"/><Relationship Id="rId5" Type="http://schemas.openxmlformats.org/officeDocument/2006/relationships/image" Target="../media/image4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s://studio.code.org/s/course1/lessons/1/levels/1" TargetMode="Externa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hyperlink" Target="https://code.org/" TargetMode="Externa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learn.iste.org/d2l/lor/search/search_results.d2l?ou=6606&amp;lrepos=1006" TargetMode="External"/><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hyperlink" Target="https://scratch.mi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hyperlink" Target="https://k12cs.org/"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hyperlink" Target="https://steinhardt.nyu.edu/research-alliance/research/what-extent-are-students-disabilities-included-k-12-computer-science"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hyperlink" Target="https://ctrl.education.ufl.edu/wp-content/uploads/sites/5/2020/06/CTRL-TACTIC-UniversalDesign.pdf"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youtu.be/qbnTZCj0ugI"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hyperlink" Target="http://www.bbc.co.uk/bitesize/guides/zp92mp3/revision/1#%3A~%3Atext%3DThe%20four%20cornerstones%20of%20computational%20thinking%26text%3Ddecomposition%20%2D%20breaking%20down%20a%20c"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246-48E2-6E74-C544-146CAE71D6FC}"/>
              </a:ext>
            </a:extLst>
          </p:cNvPr>
          <p:cNvSpPr>
            <a:spLocks noGrp="1"/>
          </p:cNvSpPr>
          <p:nvPr>
            <p:ph type="ctrTitle"/>
          </p:nvPr>
        </p:nvSpPr>
        <p:spPr/>
        <p:txBody>
          <a:bodyPr/>
          <a:lstStyle/>
          <a:p>
            <a:r>
              <a:rPr lang="en-US" dirty="0"/>
              <a:t>Computational Thinking (CT)</a:t>
            </a:r>
          </a:p>
        </p:txBody>
      </p:sp>
      <p:sp>
        <p:nvSpPr>
          <p:cNvPr id="3" name="TextBox 2">
            <a:extLst>
              <a:ext uri="{FF2B5EF4-FFF2-40B4-BE49-F238E27FC236}">
                <a16:creationId xmlns:a16="http://schemas.microsoft.com/office/drawing/2014/main" id="{8CC866D7-4FCF-03AE-53A9-B70870B0C439}"/>
              </a:ext>
            </a:extLst>
          </p:cNvPr>
          <p:cNvSpPr txBox="1"/>
          <p:nvPr/>
        </p:nvSpPr>
        <p:spPr>
          <a:xfrm>
            <a:off x="0" y="4141694"/>
            <a:ext cx="12192000" cy="646331"/>
          </a:xfrm>
          <a:prstGeom prst="rect">
            <a:avLst/>
          </a:prstGeom>
          <a:noFill/>
        </p:spPr>
        <p:txBody>
          <a:bodyPr wrap="square" rtlCol="0">
            <a:spAutoFit/>
          </a:bodyPr>
          <a:lstStyle/>
          <a:p>
            <a:pPr algn="ct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Rachel H. Billman</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Kandace M. Hoppin</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and Julia Murphy</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Towson University, </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Baltimore County Public Schools</a:t>
            </a:r>
            <a:endParaRPr lang="en-US" dirty="0"/>
          </a:p>
        </p:txBody>
      </p:sp>
    </p:spTree>
    <p:extLst>
      <p:ext uri="{BB962C8B-B14F-4D97-AF65-F5344CB8AC3E}">
        <p14:creationId xmlns:p14="http://schemas.microsoft.com/office/powerpoint/2010/main" val="362684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332" y="-8051"/>
            <a:ext cx="10279701" cy="1144287"/>
          </a:xfrm>
          <a:prstGeom prst="rect">
            <a:avLst/>
          </a:prstGeom>
        </p:spPr>
        <p:txBody>
          <a:bodyPr vert="horz" wrap="square" lIns="0" tIns="289813" rIns="0" bIns="0" numCol="1" rtlCol="0" anchor="ctr" anchorCtr="0" compatLnSpc="1">
            <a:prstTxWarp prst="textNoShape">
              <a:avLst/>
            </a:prstTxWarp>
            <a:spAutoFit/>
          </a:bodyPr>
          <a:lstStyle/>
          <a:p>
            <a:pPr marL="1809417">
              <a:spcBef>
                <a:spcPts val="63"/>
              </a:spcBef>
            </a:pPr>
            <a:r>
              <a:rPr sz="5534" b="1" dirty="0">
                <a:latin typeface="+mn-lt"/>
              </a:rPr>
              <a:t>Why is CT important?</a:t>
            </a:r>
          </a:p>
        </p:txBody>
      </p:sp>
      <p:pic>
        <p:nvPicPr>
          <p:cNvPr id="3" name="object 3"/>
          <p:cNvPicPr/>
          <p:nvPr/>
        </p:nvPicPr>
        <p:blipFill>
          <a:blip r:embed="rId2" cstate="print"/>
          <a:stretch>
            <a:fillRect/>
          </a:stretch>
        </p:blipFill>
        <p:spPr>
          <a:xfrm>
            <a:off x="4421039" y="2929467"/>
            <a:ext cx="3348399" cy="3242733"/>
          </a:xfrm>
          <a:prstGeom prst="rect">
            <a:avLst/>
          </a:prstGeom>
        </p:spPr>
      </p:pic>
      <p:grpSp>
        <p:nvGrpSpPr>
          <p:cNvPr id="4" name="object 4"/>
          <p:cNvGrpSpPr/>
          <p:nvPr/>
        </p:nvGrpSpPr>
        <p:grpSpPr>
          <a:xfrm>
            <a:off x="441521" y="1672336"/>
            <a:ext cx="3591137" cy="4500033"/>
            <a:chOff x="662281" y="2508504"/>
            <a:chExt cx="5386705" cy="6750050"/>
          </a:xfrm>
        </p:grpSpPr>
        <p:pic>
          <p:nvPicPr>
            <p:cNvPr id="5" name="object 5"/>
            <p:cNvPicPr/>
            <p:nvPr/>
          </p:nvPicPr>
          <p:blipFill>
            <a:blip r:embed="rId3" cstate="print"/>
            <a:stretch>
              <a:fillRect/>
            </a:stretch>
          </p:blipFill>
          <p:spPr>
            <a:xfrm>
              <a:off x="1026274" y="4394200"/>
              <a:ext cx="5022610" cy="4864100"/>
            </a:xfrm>
            <a:prstGeom prst="rect">
              <a:avLst/>
            </a:prstGeom>
          </p:spPr>
        </p:pic>
        <p:pic>
          <p:nvPicPr>
            <p:cNvPr id="6" name="object 6"/>
            <p:cNvPicPr/>
            <p:nvPr/>
          </p:nvPicPr>
          <p:blipFill>
            <a:blip r:embed="rId4" cstate="print"/>
            <a:stretch>
              <a:fillRect/>
            </a:stretch>
          </p:blipFill>
          <p:spPr>
            <a:xfrm>
              <a:off x="662281" y="3976953"/>
              <a:ext cx="948306" cy="773414"/>
            </a:xfrm>
            <a:prstGeom prst="rect">
              <a:avLst/>
            </a:prstGeom>
          </p:spPr>
        </p:pic>
        <p:pic>
          <p:nvPicPr>
            <p:cNvPr id="7" name="object 7"/>
            <p:cNvPicPr/>
            <p:nvPr/>
          </p:nvPicPr>
          <p:blipFill>
            <a:blip r:embed="rId5" cstate="print"/>
            <a:stretch>
              <a:fillRect/>
            </a:stretch>
          </p:blipFill>
          <p:spPr>
            <a:xfrm>
              <a:off x="1661160" y="2508504"/>
              <a:ext cx="3282696" cy="2187702"/>
            </a:xfrm>
            <a:prstGeom prst="rect">
              <a:avLst/>
            </a:prstGeom>
          </p:spPr>
        </p:pic>
      </p:grpSp>
      <p:sp>
        <p:nvSpPr>
          <p:cNvPr id="8" name="object 8"/>
          <p:cNvSpPr txBox="1"/>
          <p:nvPr/>
        </p:nvSpPr>
        <p:spPr>
          <a:xfrm>
            <a:off x="4671848" y="3214963"/>
            <a:ext cx="2948152" cy="572487"/>
          </a:xfrm>
          <a:prstGeom prst="rect">
            <a:avLst/>
          </a:prstGeom>
        </p:spPr>
        <p:txBody>
          <a:bodyPr vert="horz" wrap="square" lIns="0" tIns="4657" rIns="0" bIns="0" rtlCol="0">
            <a:spAutoFit/>
          </a:bodyPr>
          <a:lstStyle/>
          <a:p>
            <a:pPr marL="736637" marR="3387" indent="-728593">
              <a:lnSpc>
                <a:spcPct val="101299"/>
              </a:lnSpc>
              <a:spcBef>
                <a:spcPts val="37"/>
              </a:spcBef>
            </a:pPr>
            <a:r>
              <a:rPr sz="1867" b="1" dirty="0">
                <a:solidFill>
                  <a:srgbClr val="FFFFFF"/>
                </a:solidFill>
                <a:latin typeface="+mj-lt"/>
                <a:cs typeface="Arial"/>
              </a:rPr>
              <a:t>COMPUTER BASED</a:t>
            </a:r>
            <a:r>
              <a:rPr lang="en-US" sz="1867" b="1" dirty="0">
                <a:solidFill>
                  <a:srgbClr val="FFFFFF"/>
                </a:solidFill>
                <a:latin typeface="+mj-lt"/>
                <a:cs typeface="Arial"/>
              </a:rPr>
              <a:t> </a:t>
            </a:r>
            <a:r>
              <a:rPr sz="1867" b="1" dirty="0">
                <a:solidFill>
                  <a:srgbClr val="FFFFFF"/>
                </a:solidFill>
                <a:latin typeface="+mj-lt"/>
                <a:cs typeface="Arial"/>
              </a:rPr>
              <a:t>JOB MARKET</a:t>
            </a:r>
            <a:endParaRPr sz="1867" dirty="0">
              <a:latin typeface="+mj-lt"/>
              <a:cs typeface="Arial"/>
            </a:endParaRPr>
          </a:p>
        </p:txBody>
      </p:sp>
      <p:pic>
        <p:nvPicPr>
          <p:cNvPr id="9" name="object 9"/>
          <p:cNvPicPr/>
          <p:nvPr/>
        </p:nvPicPr>
        <p:blipFill>
          <a:blip r:embed="rId6" cstate="print"/>
          <a:stretch>
            <a:fillRect/>
          </a:stretch>
        </p:blipFill>
        <p:spPr>
          <a:xfrm>
            <a:off x="8157887" y="2929467"/>
            <a:ext cx="3717927" cy="3242733"/>
          </a:xfrm>
          <a:prstGeom prst="rect">
            <a:avLst/>
          </a:prstGeom>
        </p:spPr>
      </p:pic>
      <p:pic>
        <p:nvPicPr>
          <p:cNvPr id="10" name="object 10"/>
          <p:cNvPicPr/>
          <p:nvPr/>
        </p:nvPicPr>
        <p:blipFill>
          <a:blip r:embed="rId7" cstate="print"/>
          <a:stretch>
            <a:fillRect/>
          </a:stretch>
        </p:blipFill>
        <p:spPr>
          <a:xfrm>
            <a:off x="7067397" y="5960511"/>
            <a:ext cx="604138" cy="481604"/>
          </a:xfrm>
          <a:prstGeom prst="rect">
            <a:avLst/>
          </a:prstGeom>
        </p:spPr>
      </p:pic>
      <p:sp>
        <p:nvSpPr>
          <p:cNvPr id="11" name="object 11"/>
          <p:cNvSpPr txBox="1"/>
          <p:nvPr/>
        </p:nvSpPr>
        <p:spPr>
          <a:xfrm>
            <a:off x="1171785" y="3214963"/>
            <a:ext cx="2033869" cy="295872"/>
          </a:xfrm>
          <a:prstGeom prst="rect">
            <a:avLst/>
          </a:prstGeom>
        </p:spPr>
        <p:txBody>
          <a:bodyPr vert="horz" wrap="square" lIns="0" tIns="8467" rIns="0" bIns="0" rtlCol="0">
            <a:spAutoFit/>
          </a:bodyPr>
          <a:lstStyle/>
          <a:p>
            <a:pPr marL="8467">
              <a:spcBef>
                <a:spcPts val="67"/>
              </a:spcBef>
            </a:pPr>
            <a:r>
              <a:rPr sz="1867" b="1" dirty="0">
                <a:solidFill>
                  <a:srgbClr val="FFFFFF"/>
                </a:solidFill>
                <a:latin typeface="+mj-lt"/>
                <a:cs typeface="Arial"/>
              </a:rPr>
              <a:t>FUTURE JOBS</a:t>
            </a:r>
            <a:endParaRPr sz="1867" dirty="0">
              <a:latin typeface="+mj-lt"/>
              <a:cs typeface="Arial"/>
            </a:endParaRPr>
          </a:p>
        </p:txBody>
      </p:sp>
      <p:sp>
        <p:nvSpPr>
          <p:cNvPr id="12" name="object 12"/>
          <p:cNvSpPr txBox="1"/>
          <p:nvPr/>
        </p:nvSpPr>
        <p:spPr>
          <a:xfrm>
            <a:off x="1040722" y="4013133"/>
            <a:ext cx="2592917" cy="1318267"/>
          </a:xfrm>
          <a:prstGeom prst="rect">
            <a:avLst/>
          </a:prstGeom>
        </p:spPr>
        <p:txBody>
          <a:bodyPr vert="horz" wrap="square" lIns="0" tIns="8467" rIns="0" bIns="0" rtlCol="0">
            <a:spAutoFit/>
          </a:bodyPr>
          <a:lstStyle/>
          <a:p>
            <a:pPr marL="8467" marR="3387">
              <a:lnSpc>
                <a:spcPct val="116100"/>
              </a:lnSpc>
              <a:spcBef>
                <a:spcPts val="67"/>
              </a:spcBef>
            </a:pPr>
            <a:r>
              <a:rPr sz="1867" dirty="0">
                <a:solidFill>
                  <a:srgbClr val="FFFFFF"/>
                </a:solidFill>
                <a:latin typeface="+mn-lt"/>
                <a:cs typeface="Arial"/>
              </a:rPr>
              <a:t>Most jobs that our students wi l have years from now do not even exist today!</a:t>
            </a:r>
            <a:endParaRPr sz="1867" dirty="0">
              <a:latin typeface="+mn-lt"/>
              <a:cs typeface="Arial"/>
            </a:endParaRPr>
          </a:p>
        </p:txBody>
      </p:sp>
      <p:sp>
        <p:nvSpPr>
          <p:cNvPr id="13" name="object 13"/>
          <p:cNvSpPr txBox="1"/>
          <p:nvPr/>
        </p:nvSpPr>
        <p:spPr>
          <a:xfrm>
            <a:off x="4566073" y="4105588"/>
            <a:ext cx="3096683" cy="1984925"/>
          </a:xfrm>
          <a:prstGeom prst="rect">
            <a:avLst/>
          </a:prstGeom>
        </p:spPr>
        <p:txBody>
          <a:bodyPr vert="horz" wrap="square" lIns="0" tIns="8467" rIns="0" bIns="0" rtlCol="0">
            <a:spAutoFit/>
          </a:bodyPr>
          <a:lstStyle/>
          <a:p>
            <a:pPr marL="8467" marR="3387" indent="847">
              <a:lnSpc>
                <a:spcPct val="116100"/>
              </a:lnSpc>
              <a:spcBef>
                <a:spcPts val="67"/>
              </a:spcBef>
            </a:pPr>
            <a:r>
              <a:rPr sz="1867" dirty="0">
                <a:solidFill>
                  <a:srgbClr val="FFFFFF"/>
                </a:solidFill>
                <a:latin typeface="+mn-lt"/>
                <a:cs typeface="Arial"/>
              </a:rPr>
              <a:t>The US Bureau of Labor Statistics project that STEM occupations wi l grow "over two times faster than the total for ALL occupations by 2029</a:t>
            </a:r>
            <a:endParaRPr sz="1867" dirty="0">
              <a:latin typeface="+mn-lt"/>
              <a:cs typeface="Arial"/>
            </a:endParaRPr>
          </a:p>
        </p:txBody>
      </p:sp>
      <p:sp>
        <p:nvSpPr>
          <p:cNvPr id="14" name="object 14"/>
          <p:cNvSpPr txBox="1"/>
          <p:nvPr/>
        </p:nvSpPr>
        <p:spPr>
          <a:xfrm>
            <a:off x="8645652" y="3214963"/>
            <a:ext cx="2246630" cy="572487"/>
          </a:xfrm>
          <a:prstGeom prst="rect">
            <a:avLst/>
          </a:prstGeom>
        </p:spPr>
        <p:txBody>
          <a:bodyPr vert="horz" wrap="square" lIns="0" tIns="4657" rIns="0" bIns="0" rtlCol="0">
            <a:spAutoFit/>
          </a:bodyPr>
          <a:lstStyle/>
          <a:p>
            <a:pPr marL="8467" marR="3387">
              <a:lnSpc>
                <a:spcPct val="101299"/>
              </a:lnSpc>
              <a:spcBef>
                <a:spcPts val="37"/>
              </a:spcBef>
              <a:tabLst>
                <a:tab pos="1396223" algn="l"/>
              </a:tabLst>
            </a:pPr>
            <a:r>
              <a:rPr sz="1867" b="1" dirty="0">
                <a:solidFill>
                  <a:srgbClr val="FFFFFF"/>
                </a:solidFill>
                <a:latin typeface="+mj-lt"/>
                <a:cs typeface="Arial"/>
              </a:rPr>
              <a:t>CODING AN</a:t>
            </a:r>
            <a:r>
              <a:rPr lang="en-US" sz="1867" b="1" dirty="0">
                <a:solidFill>
                  <a:srgbClr val="FFFFFF"/>
                </a:solidFill>
                <a:latin typeface="+mj-lt"/>
                <a:cs typeface="Arial"/>
              </a:rPr>
              <a:t>D </a:t>
            </a:r>
            <a:r>
              <a:rPr sz="1867" b="1" dirty="0">
                <a:solidFill>
                  <a:srgbClr val="FFFFFF"/>
                </a:solidFill>
                <a:latin typeface="+mj-lt"/>
                <a:cs typeface="Arial"/>
              </a:rPr>
              <a:t>THE JOB MARKET</a:t>
            </a:r>
            <a:endParaRPr sz="1867" dirty="0">
              <a:latin typeface="+mj-lt"/>
              <a:cs typeface="Arial"/>
            </a:endParaRPr>
          </a:p>
        </p:txBody>
      </p:sp>
      <p:sp>
        <p:nvSpPr>
          <p:cNvPr id="15" name="object 15"/>
          <p:cNvSpPr txBox="1"/>
          <p:nvPr/>
        </p:nvSpPr>
        <p:spPr>
          <a:xfrm>
            <a:off x="8417729" y="4105588"/>
            <a:ext cx="2837603" cy="1646242"/>
          </a:xfrm>
          <a:prstGeom prst="rect">
            <a:avLst/>
          </a:prstGeom>
        </p:spPr>
        <p:txBody>
          <a:bodyPr vert="horz" wrap="square" lIns="0" tIns="8467" rIns="0" bIns="0" rtlCol="0">
            <a:spAutoFit/>
          </a:bodyPr>
          <a:lstStyle/>
          <a:p>
            <a:pPr marL="8467" marR="3387">
              <a:lnSpc>
                <a:spcPct val="116100"/>
              </a:lnSpc>
              <a:spcBef>
                <a:spcPts val="67"/>
              </a:spcBef>
            </a:pPr>
            <a:r>
              <a:rPr sz="1867" dirty="0">
                <a:solidFill>
                  <a:srgbClr val="FFFFFF"/>
                </a:solidFill>
                <a:latin typeface="+mn-lt"/>
                <a:cs typeface="Arial"/>
              </a:rPr>
              <a:t>Apple CEO Tim Cook believes that "every kid in the US have some level of coding education before they graduate high school"</a:t>
            </a:r>
            <a:endParaRPr sz="1867" dirty="0">
              <a:latin typeface="+mn-lt"/>
              <a:cs typeface="Arial"/>
            </a:endParaRPr>
          </a:p>
        </p:txBody>
      </p:sp>
      <p:sp>
        <p:nvSpPr>
          <p:cNvPr id="17" name="object 17"/>
          <p:cNvSpPr txBox="1"/>
          <p:nvPr/>
        </p:nvSpPr>
        <p:spPr>
          <a:xfrm>
            <a:off x="11993500" y="69847"/>
            <a:ext cx="102592" cy="4544906"/>
          </a:xfrm>
          <a:prstGeom prst="rect">
            <a:avLst/>
          </a:prstGeom>
        </p:spPr>
        <p:txBody>
          <a:bodyPr vert="vert270" wrap="square" lIns="0" tIns="0" rIns="0" bIns="0" rtlCol="0">
            <a:spAutoFit/>
          </a:bodyPr>
          <a:lstStyle/>
          <a:p>
            <a:pPr marL="8467">
              <a:lnSpc>
                <a:spcPts val="770"/>
              </a:lnSpc>
            </a:pPr>
            <a:r>
              <a:rPr sz="733" b="1" u="sng" spc="-70" dirty="0">
                <a:solidFill>
                  <a:srgbClr val="0000FF"/>
                </a:solidFill>
                <a:uFill>
                  <a:solidFill>
                    <a:srgbClr val="0000FF"/>
                  </a:solidFill>
                </a:uFill>
                <a:latin typeface="Arial"/>
                <a:cs typeface="Arial"/>
                <a:hlinkClick r:id="rId8"/>
              </a:rPr>
              <a:t>HTTPS://WWW.BUSINESSINSIDER.COM/APPLE-</a:t>
            </a:r>
            <a:r>
              <a:rPr sz="733" b="1" u="sng" spc="-63" dirty="0">
                <a:solidFill>
                  <a:srgbClr val="0000FF"/>
                </a:solidFill>
                <a:uFill>
                  <a:solidFill>
                    <a:srgbClr val="0000FF"/>
                  </a:solidFill>
                </a:uFill>
                <a:latin typeface="Arial"/>
                <a:cs typeface="Arial"/>
                <a:hlinkClick r:id="rId8"/>
              </a:rPr>
              <a:t>CEO-</a:t>
            </a:r>
            <a:r>
              <a:rPr sz="733" b="1" u="sng" dirty="0">
                <a:solidFill>
                  <a:srgbClr val="0000FF"/>
                </a:solidFill>
                <a:uFill>
                  <a:solidFill>
                    <a:srgbClr val="0000FF"/>
                  </a:solidFill>
                </a:uFill>
                <a:latin typeface="Arial"/>
                <a:cs typeface="Arial"/>
                <a:hlinkClick r:id="rId8"/>
              </a:rPr>
              <a:t>TIM-</a:t>
            </a:r>
            <a:r>
              <a:rPr sz="733" b="1" u="sng" spc="-83" dirty="0">
                <a:solidFill>
                  <a:srgbClr val="0000FF"/>
                </a:solidFill>
                <a:uFill>
                  <a:solidFill>
                    <a:srgbClr val="0000FF"/>
                  </a:solidFill>
                </a:uFill>
                <a:latin typeface="Arial"/>
                <a:cs typeface="Arial"/>
                <a:hlinkClick r:id="rId8"/>
              </a:rPr>
              <a:t>COOK-</a:t>
            </a:r>
            <a:r>
              <a:rPr sz="733" b="1" u="sng" spc="-43" dirty="0">
                <a:solidFill>
                  <a:srgbClr val="0000FF"/>
                </a:solidFill>
                <a:uFill>
                  <a:solidFill>
                    <a:srgbClr val="0000FF"/>
                  </a:solidFill>
                </a:uFill>
                <a:latin typeface="Arial"/>
                <a:cs typeface="Arial"/>
                <a:hlinkClick r:id="rId8"/>
              </a:rPr>
              <a:t>WHY-</a:t>
            </a:r>
            <a:r>
              <a:rPr sz="733" b="1" u="sng" spc="-97" dirty="0">
                <a:solidFill>
                  <a:srgbClr val="0000FF"/>
                </a:solidFill>
                <a:uFill>
                  <a:solidFill>
                    <a:srgbClr val="0000FF"/>
                  </a:solidFill>
                </a:uFill>
                <a:latin typeface="Arial"/>
                <a:cs typeface="Arial"/>
                <a:hlinkClick r:id="rId8"/>
              </a:rPr>
              <a:t>COLLEGE-</a:t>
            </a:r>
            <a:r>
              <a:rPr sz="733" b="1" u="sng" spc="-87" dirty="0">
                <a:solidFill>
                  <a:srgbClr val="0000FF"/>
                </a:solidFill>
                <a:uFill>
                  <a:solidFill>
                    <a:srgbClr val="0000FF"/>
                  </a:solidFill>
                </a:uFill>
                <a:latin typeface="Arial"/>
                <a:cs typeface="Arial"/>
                <a:hlinkClick r:id="rId8"/>
              </a:rPr>
              <a:t>DEGREE-</a:t>
            </a:r>
            <a:r>
              <a:rPr sz="733" b="1" u="sng" spc="-7" dirty="0">
                <a:solidFill>
                  <a:srgbClr val="0000FF"/>
                </a:solidFill>
                <a:uFill>
                  <a:solidFill>
                    <a:srgbClr val="0000FF"/>
                  </a:solidFill>
                </a:uFill>
                <a:latin typeface="Arial"/>
                <a:cs typeface="Arial"/>
                <a:hlinkClick r:id="rId8"/>
              </a:rPr>
              <a:t>ISNT-</a:t>
            </a:r>
            <a:r>
              <a:rPr sz="733" b="1" u="sng" spc="-103" dirty="0">
                <a:solidFill>
                  <a:srgbClr val="0000FF"/>
                </a:solidFill>
                <a:uFill>
                  <a:solidFill>
                    <a:srgbClr val="0000FF"/>
                  </a:solidFill>
                </a:uFill>
                <a:latin typeface="Arial"/>
                <a:cs typeface="Arial"/>
                <a:hlinkClick r:id="rId8"/>
              </a:rPr>
              <a:t>NECESSARY-</a:t>
            </a:r>
            <a:r>
              <a:rPr sz="733" b="1" u="sng" dirty="0">
                <a:solidFill>
                  <a:srgbClr val="0000FF"/>
                </a:solidFill>
                <a:uFill>
                  <a:solidFill>
                    <a:srgbClr val="0000FF"/>
                  </a:solidFill>
                </a:uFill>
                <a:latin typeface="Arial"/>
                <a:cs typeface="Arial"/>
                <a:hlinkClick r:id="rId8"/>
              </a:rPr>
              <a:t>2019-</a:t>
            </a:r>
            <a:r>
              <a:rPr sz="733" b="1" u="sng" spc="-33" dirty="0">
                <a:solidFill>
                  <a:srgbClr val="0000FF"/>
                </a:solidFill>
                <a:uFill>
                  <a:solidFill>
                    <a:srgbClr val="0000FF"/>
                  </a:solidFill>
                </a:uFill>
                <a:latin typeface="Arial"/>
                <a:cs typeface="Arial"/>
                <a:hlinkClick r:id="rId8"/>
              </a:rPr>
              <a:t>3</a:t>
            </a:r>
            <a:endParaRPr sz="733">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88D29-76B4-26E3-6EE4-820A25421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CBA85-84EC-D862-11D1-EE89DEDB289B}"/>
              </a:ext>
            </a:extLst>
          </p:cNvPr>
          <p:cNvSpPr>
            <a:spLocks noGrp="1"/>
          </p:cNvSpPr>
          <p:nvPr>
            <p:ph type="ctrTitle"/>
          </p:nvPr>
        </p:nvSpPr>
        <p:spPr/>
        <p:txBody>
          <a:bodyPr/>
          <a:lstStyle/>
          <a:p>
            <a:r>
              <a:rPr lang="en-US" dirty="0"/>
              <a:t>Sphero Activities and Exploration</a:t>
            </a:r>
          </a:p>
        </p:txBody>
      </p:sp>
    </p:spTree>
    <p:extLst>
      <p:ext uri="{BB962C8B-B14F-4D97-AF65-F5344CB8AC3E}">
        <p14:creationId xmlns:p14="http://schemas.microsoft.com/office/powerpoint/2010/main" val="196685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229842" y="5989514"/>
            <a:ext cx="39793" cy="29210"/>
          </a:xfrm>
          <a:custGeom>
            <a:avLst/>
            <a:gdLst/>
            <a:ahLst/>
            <a:cxnLst/>
            <a:rect l="l" t="t" r="r" b="b"/>
            <a:pathLst>
              <a:path w="59689" h="43815">
                <a:moveTo>
                  <a:pt x="34442" y="24485"/>
                </a:moveTo>
                <a:lnTo>
                  <a:pt x="31762" y="25793"/>
                </a:lnTo>
                <a:lnTo>
                  <a:pt x="27127" y="27724"/>
                </a:lnTo>
                <a:lnTo>
                  <a:pt x="22796" y="29959"/>
                </a:lnTo>
                <a:lnTo>
                  <a:pt x="17284" y="33045"/>
                </a:lnTo>
                <a:lnTo>
                  <a:pt x="0" y="43205"/>
                </a:lnTo>
                <a:lnTo>
                  <a:pt x="11188" y="37668"/>
                </a:lnTo>
                <a:lnTo>
                  <a:pt x="22009" y="31762"/>
                </a:lnTo>
                <a:lnTo>
                  <a:pt x="32575" y="25615"/>
                </a:lnTo>
                <a:lnTo>
                  <a:pt x="34442" y="24485"/>
                </a:lnTo>
                <a:close/>
              </a:path>
              <a:path w="59689" h="43815">
                <a:moveTo>
                  <a:pt x="43014" y="19342"/>
                </a:moveTo>
                <a:lnTo>
                  <a:pt x="34442" y="24485"/>
                </a:lnTo>
                <a:lnTo>
                  <a:pt x="35737" y="23863"/>
                </a:lnTo>
                <a:lnTo>
                  <a:pt x="43014" y="19342"/>
                </a:lnTo>
                <a:close/>
              </a:path>
              <a:path w="59689" h="43815">
                <a:moveTo>
                  <a:pt x="52832" y="13538"/>
                </a:moveTo>
                <a:lnTo>
                  <a:pt x="49517" y="15468"/>
                </a:lnTo>
                <a:lnTo>
                  <a:pt x="46316" y="17411"/>
                </a:lnTo>
                <a:lnTo>
                  <a:pt x="43675" y="19342"/>
                </a:lnTo>
                <a:lnTo>
                  <a:pt x="46316" y="18059"/>
                </a:lnTo>
                <a:lnTo>
                  <a:pt x="49517" y="16116"/>
                </a:lnTo>
                <a:lnTo>
                  <a:pt x="52832" y="13538"/>
                </a:lnTo>
                <a:close/>
              </a:path>
              <a:path w="59689" h="43815">
                <a:moveTo>
                  <a:pt x="59448" y="0"/>
                </a:moveTo>
                <a:lnTo>
                  <a:pt x="52514" y="4241"/>
                </a:lnTo>
                <a:lnTo>
                  <a:pt x="45605" y="8293"/>
                </a:lnTo>
                <a:lnTo>
                  <a:pt x="38696" y="12242"/>
                </a:lnTo>
                <a:lnTo>
                  <a:pt x="31762" y="16116"/>
                </a:lnTo>
                <a:lnTo>
                  <a:pt x="31102" y="19989"/>
                </a:lnTo>
                <a:lnTo>
                  <a:pt x="45656" y="10312"/>
                </a:lnTo>
                <a:lnTo>
                  <a:pt x="59448" y="0"/>
                </a:lnTo>
                <a:close/>
              </a:path>
            </a:pathLst>
          </a:custGeom>
          <a:solidFill>
            <a:srgbClr val="FDC829"/>
          </a:solidFill>
        </p:spPr>
        <p:txBody>
          <a:bodyPr wrap="square" lIns="0" tIns="0" rIns="0" bIns="0" rtlCol="0"/>
          <a:lstStyle/>
          <a:p>
            <a:endParaRPr sz="1600"/>
          </a:p>
        </p:txBody>
      </p:sp>
      <p:sp>
        <p:nvSpPr>
          <p:cNvPr id="3" name="object 3"/>
          <p:cNvSpPr/>
          <p:nvPr/>
        </p:nvSpPr>
        <p:spPr>
          <a:xfrm>
            <a:off x="1000002" y="5783191"/>
            <a:ext cx="18627" cy="3810"/>
          </a:xfrm>
          <a:custGeom>
            <a:avLst/>
            <a:gdLst/>
            <a:ahLst/>
            <a:cxnLst/>
            <a:rect l="l" t="t" r="r" b="b"/>
            <a:pathLst>
              <a:path w="27940" h="5715">
                <a:moveTo>
                  <a:pt x="0" y="0"/>
                </a:moveTo>
                <a:lnTo>
                  <a:pt x="6565" y="1350"/>
                </a:lnTo>
                <a:lnTo>
                  <a:pt x="20193" y="3808"/>
                </a:lnTo>
                <a:lnTo>
                  <a:pt x="27131" y="5159"/>
                </a:lnTo>
                <a:lnTo>
                  <a:pt x="27544" y="3899"/>
                </a:lnTo>
                <a:lnTo>
                  <a:pt x="22995" y="2337"/>
                </a:lnTo>
                <a:lnTo>
                  <a:pt x="13731" y="896"/>
                </a:lnTo>
                <a:lnTo>
                  <a:pt x="0" y="0"/>
                </a:lnTo>
                <a:close/>
              </a:path>
            </a:pathLst>
          </a:custGeom>
          <a:solidFill>
            <a:srgbClr val="FDC829"/>
          </a:solidFill>
        </p:spPr>
        <p:txBody>
          <a:bodyPr wrap="square" lIns="0" tIns="0" rIns="0" bIns="0" rtlCol="0"/>
          <a:lstStyle/>
          <a:p>
            <a:endParaRPr sz="1600"/>
          </a:p>
        </p:txBody>
      </p:sp>
      <p:sp>
        <p:nvSpPr>
          <p:cNvPr id="4" name="object 4"/>
          <p:cNvSpPr/>
          <p:nvPr/>
        </p:nvSpPr>
        <p:spPr>
          <a:xfrm>
            <a:off x="1513440" y="5823597"/>
            <a:ext cx="15663" cy="18627"/>
          </a:xfrm>
          <a:custGeom>
            <a:avLst/>
            <a:gdLst/>
            <a:ahLst/>
            <a:cxnLst/>
            <a:rect l="l" t="t" r="r" b="b"/>
            <a:pathLst>
              <a:path w="23494" h="27940">
                <a:moveTo>
                  <a:pt x="0" y="0"/>
                </a:moveTo>
                <a:lnTo>
                  <a:pt x="6617" y="6448"/>
                </a:lnTo>
                <a:lnTo>
                  <a:pt x="8602" y="9028"/>
                </a:lnTo>
                <a:lnTo>
                  <a:pt x="10587" y="10963"/>
                </a:lnTo>
                <a:lnTo>
                  <a:pt x="12573" y="13542"/>
                </a:lnTo>
                <a:lnTo>
                  <a:pt x="16543" y="18057"/>
                </a:lnTo>
                <a:lnTo>
                  <a:pt x="19852" y="22571"/>
                </a:lnTo>
                <a:lnTo>
                  <a:pt x="23160" y="27730"/>
                </a:lnTo>
                <a:lnTo>
                  <a:pt x="19914" y="22128"/>
                </a:lnTo>
                <a:lnTo>
                  <a:pt x="15054" y="15316"/>
                </a:lnTo>
                <a:lnTo>
                  <a:pt x="8457" y="7779"/>
                </a:lnTo>
                <a:lnTo>
                  <a:pt x="0" y="0"/>
                </a:lnTo>
                <a:close/>
              </a:path>
            </a:pathLst>
          </a:custGeom>
          <a:solidFill>
            <a:srgbClr val="FDC829"/>
          </a:solidFill>
        </p:spPr>
        <p:txBody>
          <a:bodyPr wrap="square" lIns="0" tIns="0" rIns="0" bIns="0" rtlCol="0"/>
          <a:lstStyle/>
          <a:p>
            <a:endParaRPr sz="1600"/>
          </a:p>
        </p:txBody>
      </p:sp>
      <p:sp>
        <p:nvSpPr>
          <p:cNvPr id="5" name="object 5"/>
          <p:cNvSpPr/>
          <p:nvPr/>
        </p:nvSpPr>
        <p:spPr>
          <a:xfrm>
            <a:off x="192989" y="5780692"/>
            <a:ext cx="2027767" cy="254847"/>
          </a:xfrm>
          <a:custGeom>
            <a:avLst/>
            <a:gdLst/>
            <a:ahLst/>
            <a:cxnLst/>
            <a:rect l="l" t="t" r="r" b="b"/>
            <a:pathLst>
              <a:path w="3041650" h="382270">
                <a:moveTo>
                  <a:pt x="199631" y="294538"/>
                </a:moveTo>
                <a:lnTo>
                  <a:pt x="194335" y="297116"/>
                </a:lnTo>
                <a:lnTo>
                  <a:pt x="192354" y="298411"/>
                </a:lnTo>
                <a:lnTo>
                  <a:pt x="194335" y="297764"/>
                </a:lnTo>
                <a:lnTo>
                  <a:pt x="196977" y="296468"/>
                </a:lnTo>
                <a:lnTo>
                  <a:pt x="199631" y="294538"/>
                </a:lnTo>
                <a:close/>
              </a:path>
              <a:path w="3041650" h="382270">
                <a:moveTo>
                  <a:pt x="1700428" y="248920"/>
                </a:moveTo>
                <a:lnTo>
                  <a:pt x="1698650" y="250190"/>
                </a:lnTo>
                <a:lnTo>
                  <a:pt x="1691817" y="255270"/>
                </a:lnTo>
                <a:lnTo>
                  <a:pt x="1681060" y="264160"/>
                </a:lnTo>
                <a:lnTo>
                  <a:pt x="1673758" y="270510"/>
                </a:lnTo>
                <a:lnTo>
                  <a:pt x="1674304" y="270154"/>
                </a:lnTo>
                <a:lnTo>
                  <a:pt x="1700428" y="248920"/>
                </a:lnTo>
                <a:close/>
              </a:path>
              <a:path w="3041650" h="382270">
                <a:moveTo>
                  <a:pt x="1702092" y="247650"/>
                </a:moveTo>
                <a:lnTo>
                  <a:pt x="1700834" y="248602"/>
                </a:lnTo>
                <a:lnTo>
                  <a:pt x="1700822" y="248767"/>
                </a:lnTo>
                <a:lnTo>
                  <a:pt x="1702092" y="247650"/>
                </a:lnTo>
                <a:close/>
              </a:path>
              <a:path w="3041650" h="382270">
                <a:moveTo>
                  <a:pt x="1703641" y="246481"/>
                </a:moveTo>
                <a:lnTo>
                  <a:pt x="1703273" y="246697"/>
                </a:lnTo>
                <a:lnTo>
                  <a:pt x="1703006" y="246862"/>
                </a:lnTo>
                <a:lnTo>
                  <a:pt x="1702092" y="247650"/>
                </a:lnTo>
                <a:lnTo>
                  <a:pt x="1703158" y="246862"/>
                </a:lnTo>
                <a:lnTo>
                  <a:pt x="1703641" y="246481"/>
                </a:lnTo>
                <a:close/>
              </a:path>
              <a:path w="3041650" h="382270">
                <a:moveTo>
                  <a:pt x="1947684" y="281940"/>
                </a:moveTo>
                <a:lnTo>
                  <a:pt x="1946922" y="280670"/>
                </a:lnTo>
                <a:lnTo>
                  <a:pt x="1946922" y="281940"/>
                </a:lnTo>
                <a:lnTo>
                  <a:pt x="1947684" y="281940"/>
                </a:lnTo>
                <a:close/>
              </a:path>
              <a:path w="3041650" h="382270">
                <a:moveTo>
                  <a:pt x="2006714" y="97891"/>
                </a:moveTo>
                <a:lnTo>
                  <a:pt x="2006473" y="96520"/>
                </a:lnTo>
                <a:lnTo>
                  <a:pt x="2003831" y="92710"/>
                </a:lnTo>
                <a:lnTo>
                  <a:pt x="2006714" y="97891"/>
                </a:lnTo>
                <a:close/>
              </a:path>
              <a:path w="3041650" h="382270">
                <a:moveTo>
                  <a:pt x="2026323" y="348830"/>
                </a:moveTo>
                <a:lnTo>
                  <a:pt x="2025002" y="347980"/>
                </a:lnTo>
                <a:lnTo>
                  <a:pt x="2013115" y="342900"/>
                </a:lnTo>
                <a:lnTo>
                  <a:pt x="2003336" y="337820"/>
                </a:lnTo>
                <a:lnTo>
                  <a:pt x="1995779" y="334010"/>
                </a:lnTo>
                <a:lnTo>
                  <a:pt x="1990598" y="331470"/>
                </a:lnTo>
                <a:lnTo>
                  <a:pt x="1993900" y="334010"/>
                </a:lnTo>
                <a:lnTo>
                  <a:pt x="2004491" y="339090"/>
                </a:lnTo>
                <a:lnTo>
                  <a:pt x="2009787" y="342900"/>
                </a:lnTo>
                <a:lnTo>
                  <a:pt x="2015744" y="345440"/>
                </a:lnTo>
                <a:lnTo>
                  <a:pt x="2026323" y="348830"/>
                </a:lnTo>
                <a:close/>
              </a:path>
              <a:path w="3041650" h="382270">
                <a:moveTo>
                  <a:pt x="2027656" y="349250"/>
                </a:moveTo>
                <a:lnTo>
                  <a:pt x="2026323" y="348830"/>
                </a:lnTo>
                <a:lnTo>
                  <a:pt x="2026996" y="349250"/>
                </a:lnTo>
                <a:lnTo>
                  <a:pt x="2027656" y="349250"/>
                </a:lnTo>
                <a:close/>
              </a:path>
              <a:path w="3041650" h="382270">
                <a:moveTo>
                  <a:pt x="2034400" y="351282"/>
                </a:moveTo>
                <a:lnTo>
                  <a:pt x="2029637" y="349250"/>
                </a:lnTo>
                <a:lnTo>
                  <a:pt x="2027656" y="349250"/>
                </a:lnTo>
                <a:lnTo>
                  <a:pt x="2031619" y="350520"/>
                </a:lnTo>
                <a:lnTo>
                  <a:pt x="2034400" y="351282"/>
                </a:lnTo>
                <a:close/>
              </a:path>
              <a:path w="3041650" h="382270">
                <a:moveTo>
                  <a:pt x="2036254" y="351790"/>
                </a:moveTo>
                <a:lnTo>
                  <a:pt x="2034400" y="351282"/>
                </a:lnTo>
                <a:lnTo>
                  <a:pt x="2035594" y="351790"/>
                </a:lnTo>
                <a:lnTo>
                  <a:pt x="2036254" y="351790"/>
                </a:lnTo>
                <a:close/>
              </a:path>
              <a:path w="3041650" h="382270">
                <a:moveTo>
                  <a:pt x="2390178" y="257810"/>
                </a:moveTo>
                <a:lnTo>
                  <a:pt x="2376894" y="263804"/>
                </a:lnTo>
                <a:lnTo>
                  <a:pt x="2375624" y="265430"/>
                </a:lnTo>
                <a:lnTo>
                  <a:pt x="2390178" y="257810"/>
                </a:lnTo>
                <a:close/>
              </a:path>
              <a:path w="3041650" h="382270">
                <a:moveTo>
                  <a:pt x="2583408" y="92087"/>
                </a:moveTo>
                <a:lnTo>
                  <a:pt x="2581414" y="90792"/>
                </a:lnTo>
                <a:lnTo>
                  <a:pt x="2579433" y="90144"/>
                </a:lnTo>
                <a:lnTo>
                  <a:pt x="2581414" y="91440"/>
                </a:lnTo>
                <a:lnTo>
                  <a:pt x="2583408" y="92087"/>
                </a:lnTo>
                <a:close/>
              </a:path>
              <a:path w="3041650" h="382270">
                <a:moveTo>
                  <a:pt x="2591689" y="98361"/>
                </a:moveTo>
                <a:lnTo>
                  <a:pt x="2587371" y="95250"/>
                </a:lnTo>
                <a:lnTo>
                  <a:pt x="2584069" y="93980"/>
                </a:lnTo>
                <a:lnTo>
                  <a:pt x="2591689" y="98361"/>
                </a:lnTo>
                <a:close/>
              </a:path>
              <a:path w="3041650" h="382270">
                <a:moveTo>
                  <a:pt x="2816847" y="201714"/>
                </a:moveTo>
                <a:lnTo>
                  <a:pt x="2810268" y="204914"/>
                </a:lnTo>
                <a:lnTo>
                  <a:pt x="2808948" y="206209"/>
                </a:lnTo>
                <a:lnTo>
                  <a:pt x="2812923" y="204279"/>
                </a:lnTo>
                <a:lnTo>
                  <a:pt x="2816847" y="201714"/>
                </a:lnTo>
                <a:close/>
              </a:path>
              <a:path w="3041650" h="382270">
                <a:moveTo>
                  <a:pt x="3041218" y="201930"/>
                </a:moveTo>
                <a:lnTo>
                  <a:pt x="3039580" y="190500"/>
                </a:lnTo>
                <a:lnTo>
                  <a:pt x="3038792" y="186690"/>
                </a:lnTo>
                <a:lnTo>
                  <a:pt x="3037497" y="180340"/>
                </a:lnTo>
                <a:lnTo>
                  <a:pt x="3034792" y="170180"/>
                </a:lnTo>
                <a:lnTo>
                  <a:pt x="3031286" y="161290"/>
                </a:lnTo>
                <a:lnTo>
                  <a:pt x="3026854" y="153670"/>
                </a:lnTo>
                <a:lnTo>
                  <a:pt x="3021609" y="147320"/>
                </a:lnTo>
                <a:lnTo>
                  <a:pt x="3018688" y="143510"/>
                </a:lnTo>
                <a:lnTo>
                  <a:pt x="3016732" y="140970"/>
                </a:lnTo>
                <a:lnTo>
                  <a:pt x="3016732" y="215900"/>
                </a:lnTo>
                <a:lnTo>
                  <a:pt x="3013430" y="222250"/>
                </a:lnTo>
                <a:lnTo>
                  <a:pt x="3008795" y="227330"/>
                </a:lnTo>
                <a:lnTo>
                  <a:pt x="3005480" y="228600"/>
                </a:lnTo>
                <a:lnTo>
                  <a:pt x="3002178" y="232410"/>
                </a:lnTo>
                <a:lnTo>
                  <a:pt x="2997543" y="236220"/>
                </a:lnTo>
                <a:lnTo>
                  <a:pt x="2992907" y="238760"/>
                </a:lnTo>
                <a:lnTo>
                  <a:pt x="2988945" y="241300"/>
                </a:lnTo>
                <a:lnTo>
                  <a:pt x="2984309" y="245110"/>
                </a:lnTo>
                <a:lnTo>
                  <a:pt x="2980334" y="247650"/>
                </a:lnTo>
                <a:lnTo>
                  <a:pt x="2974149" y="252730"/>
                </a:lnTo>
                <a:lnTo>
                  <a:pt x="2968587" y="256540"/>
                </a:lnTo>
                <a:lnTo>
                  <a:pt x="2963773" y="260350"/>
                </a:lnTo>
                <a:lnTo>
                  <a:pt x="2959824" y="264160"/>
                </a:lnTo>
                <a:lnTo>
                  <a:pt x="2967596" y="260350"/>
                </a:lnTo>
                <a:lnTo>
                  <a:pt x="2978353" y="252730"/>
                </a:lnTo>
                <a:lnTo>
                  <a:pt x="2989605" y="245110"/>
                </a:lnTo>
                <a:lnTo>
                  <a:pt x="2951226" y="274320"/>
                </a:lnTo>
                <a:lnTo>
                  <a:pt x="2934017" y="284480"/>
                </a:lnTo>
                <a:lnTo>
                  <a:pt x="2919742" y="293370"/>
                </a:lnTo>
                <a:lnTo>
                  <a:pt x="2910116" y="300990"/>
                </a:lnTo>
                <a:lnTo>
                  <a:pt x="2907309" y="304800"/>
                </a:lnTo>
                <a:lnTo>
                  <a:pt x="2913507" y="306070"/>
                </a:lnTo>
                <a:lnTo>
                  <a:pt x="2902915" y="311150"/>
                </a:lnTo>
                <a:lnTo>
                  <a:pt x="2896298" y="314960"/>
                </a:lnTo>
                <a:lnTo>
                  <a:pt x="2889021" y="317500"/>
                </a:lnTo>
                <a:lnTo>
                  <a:pt x="2874454" y="325120"/>
                </a:lnTo>
                <a:lnTo>
                  <a:pt x="2865018" y="327660"/>
                </a:lnTo>
                <a:lnTo>
                  <a:pt x="2858490" y="330200"/>
                </a:lnTo>
                <a:lnTo>
                  <a:pt x="2856319" y="330200"/>
                </a:lnTo>
                <a:lnTo>
                  <a:pt x="2859900" y="327660"/>
                </a:lnTo>
                <a:lnTo>
                  <a:pt x="2877489" y="318770"/>
                </a:lnTo>
                <a:lnTo>
                  <a:pt x="2896870" y="307340"/>
                </a:lnTo>
                <a:lnTo>
                  <a:pt x="2924479" y="288290"/>
                </a:lnTo>
                <a:lnTo>
                  <a:pt x="2937319" y="279400"/>
                </a:lnTo>
                <a:lnTo>
                  <a:pt x="2947111" y="273050"/>
                </a:lnTo>
                <a:lnTo>
                  <a:pt x="2956598" y="265430"/>
                </a:lnTo>
                <a:lnTo>
                  <a:pt x="2965704" y="257810"/>
                </a:lnTo>
                <a:lnTo>
                  <a:pt x="2974378" y="251460"/>
                </a:lnTo>
                <a:lnTo>
                  <a:pt x="2979572" y="246481"/>
                </a:lnTo>
                <a:lnTo>
                  <a:pt x="2984970" y="242570"/>
                </a:lnTo>
                <a:lnTo>
                  <a:pt x="2994241" y="234950"/>
                </a:lnTo>
                <a:lnTo>
                  <a:pt x="2998863" y="232410"/>
                </a:lnTo>
                <a:lnTo>
                  <a:pt x="3001518" y="228600"/>
                </a:lnTo>
                <a:lnTo>
                  <a:pt x="3002178" y="227330"/>
                </a:lnTo>
                <a:lnTo>
                  <a:pt x="3002838" y="226060"/>
                </a:lnTo>
                <a:lnTo>
                  <a:pt x="3005480" y="222250"/>
                </a:lnTo>
                <a:lnTo>
                  <a:pt x="3008795" y="215900"/>
                </a:lnTo>
                <a:lnTo>
                  <a:pt x="3008134" y="218440"/>
                </a:lnTo>
                <a:lnTo>
                  <a:pt x="3005480" y="223520"/>
                </a:lnTo>
                <a:lnTo>
                  <a:pt x="3001518" y="228600"/>
                </a:lnTo>
                <a:lnTo>
                  <a:pt x="3000184" y="231140"/>
                </a:lnTo>
                <a:lnTo>
                  <a:pt x="3001518" y="231140"/>
                </a:lnTo>
                <a:lnTo>
                  <a:pt x="3005480" y="228600"/>
                </a:lnTo>
                <a:lnTo>
                  <a:pt x="3010776" y="223520"/>
                </a:lnTo>
                <a:lnTo>
                  <a:pt x="3016732" y="215900"/>
                </a:lnTo>
                <a:lnTo>
                  <a:pt x="3016732" y="140970"/>
                </a:lnTo>
                <a:lnTo>
                  <a:pt x="3015754" y="139700"/>
                </a:lnTo>
                <a:lnTo>
                  <a:pt x="3011030" y="135890"/>
                </a:lnTo>
                <a:lnTo>
                  <a:pt x="3009455" y="134620"/>
                </a:lnTo>
                <a:lnTo>
                  <a:pt x="3002915" y="129540"/>
                </a:lnTo>
                <a:lnTo>
                  <a:pt x="2996298" y="127000"/>
                </a:lnTo>
                <a:lnTo>
                  <a:pt x="2989821" y="123190"/>
                </a:lnTo>
                <a:lnTo>
                  <a:pt x="2983649" y="121920"/>
                </a:lnTo>
                <a:lnTo>
                  <a:pt x="2982988" y="121716"/>
                </a:lnTo>
                <a:lnTo>
                  <a:pt x="2982988" y="143510"/>
                </a:lnTo>
                <a:lnTo>
                  <a:pt x="2970072" y="139700"/>
                </a:lnTo>
                <a:lnTo>
                  <a:pt x="2956598" y="138430"/>
                </a:lnTo>
                <a:lnTo>
                  <a:pt x="2943250" y="142240"/>
                </a:lnTo>
                <a:lnTo>
                  <a:pt x="2930702" y="148590"/>
                </a:lnTo>
                <a:lnTo>
                  <a:pt x="2925419" y="152400"/>
                </a:lnTo>
                <a:lnTo>
                  <a:pt x="2919463" y="156210"/>
                </a:lnTo>
                <a:lnTo>
                  <a:pt x="2914167" y="161290"/>
                </a:lnTo>
                <a:lnTo>
                  <a:pt x="2916148" y="158750"/>
                </a:lnTo>
                <a:lnTo>
                  <a:pt x="2920123" y="154940"/>
                </a:lnTo>
                <a:lnTo>
                  <a:pt x="2947911" y="138430"/>
                </a:lnTo>
                <a:lnTo>
                  <a:pt x="2956509" y="135890"/>
                </a:lnTo>
                <a:lnTo>
                  <a:pt x="2964459" y="137160"/>
                </a:lnTo>
                <a:lnTo>
                  <a:pt x="2969082" y="137160"/>
                </a:lnTo>
                <a:lnTo>
                  <a:pt x="2973717" y="138430"/>
                </a:lnTo>
                <a:lnTo>
                  <a:pt x="2979013" y="140970"/>
                </a:lnTo>
                <a:lnTo>
                  <a:pt x="2982988" y="143510"/>
                </a:lnTo>
                <a:lnTo>
                  <a:pt x="2982988" y="121716"/>
                </a:lnTo>
                <a:lnTo>
                  <a:pt x="2975711" y="119380"/>
                </a:lnTo>
                <a:lnTo>
                  <a:pt x="2969082" y="118110"/>
                </a:lnTo>
                <a:lnTo>
                  <a:pt x="2957182" y="118110"/>
                </a:lnTo>
                <a:lnTo>
                  <a:pt x="2956509" y="116840"/>
                </a:lnTo>
                <a:lnTo>
                  <a:pt x="2918790" y="134620"/>
                </a:lnTo>
                <a:lnTo>
                  <a:pt x="2917469" y="137160"/>
                </a:lnTo>
                <a:lnTo>
                  <a:pt x="2915488" y="138430"/>
                </a:lnTo>
                <a:lnTo>
                  <a:pt x="2911513" y="142240"/>
                </a:lnTo>
                <a:lnTo>
                  <a:pt x="2890164" y="156210"/>
                </a:lnTo>
                <a:lnTo>
                  <a:pt x="2867761" y="170180"/>
                </a:lnTo>
                <a:lnTo>
                  <a:pt x="2844241" y="185420"/>
                </a:lnTo>
                <a:lnTo>
                  <a:pt x="2831884" y="193040"/>
                </a:lnTo>
                <a:lnTo>
                  <a:pt x="2823654" y="198120"/>
                </a:lnTo>
                <a:lnTo>
                  <a:pt x="2825889" y="196850"/>
                </a:lnTo>
                <a:lnTo>
                  <a:pt x="2832658" y="192709"/>
                </a:lnTo>
                <a:lnTo>
                  <a:pt x="2838335" y="190500"/>
                </a:lnTo>
                <a:lnTo>
                  <a:pt x="2844685" y="186690"/>
                </a:lnTo>
                <a:lnTo>
                  <a:pt x="2842691" y="189230"/>
                </a:lnTo>
                <a:lnTo>
                  <a:pt x="2841371" y="189992"/>
                </a:lnTo>
                <a:lnTo>
                  <a:pt x="2841371" y="331470"/>
                </a:lnTo>
                <a:lnTo>
                  <a:pt x="2838729" y="334010"/>
                </a:lnTo>
                <a:lnTo>
                  <a:pt x="2830779" y="337820"/>
                </a:lnTo>
                <a:lnTo>
                  <a:pt x="2827477" y="340360"/>
                </a:lnTo>
                <a:lnTo>
                  <a:pt x="2820860" y="342900"/>
                </a:lnTo>
                <a:lnTo>
                  <a:pt x="2817545" y="345440"/>
                </a:lnTo>
                <a:lnTo>
                  <a:pt x="2809608" y="347980"/>
                </a:lnTo>
                <a:lnTo>
                  <a:pt x="2806306" y="349250"/>
                </a:lnTo>
                <a:lnTo>
                  <a:pt x="2802331" y="349250"/>
                </a:lnTo>
                <a:lnTo>
                  <a:pt x="2796260" y="350520"/>
                </a:lnTo>
                <a:lnTo>
                  <a:pt x="2789999" y="353060"/>
                </a:lnTo>
                <a:lnTo>
                  <a:pt x="2783624" y="353060"/>
                </a:lnTo>
                <a:lnTo>
                  <a:pt x="2777185" y="354330"/>
                </a:lnTo>
                <a:lnTo>
                  <a:pt x="2772549" y="355600"/>
                </a:lnTo>
                <a:lnTo>
                  <a:pt x="2758656" y="355600"/>
                </a:lnTo>
                <a:lnTo>
                  <a:pt x="2754020" y="356870"/>
                </a:lnTo>
                <a:lnTo>
                  <a:pt x="2749385" y="355600"/>
                </a:lnTo>
                <a:lnTo>
                  <a:pt x="2730868" y="355600"/>
                </a:lnTo>
                <a:lnTo>
                  <a:pt x="2726232" y="353060"/>
                </a:lnTo>
                <a:lnTo>
                  <a:pt x="2719616" y="353060"/>
                </a:lnTo>
                <a:lnTo>
                  <a:pt x="2715641" y="351790"/>
                </a:lnTo>
                <a:lnTo>
                  <a:pt x="2743898" y="354330"/>
                </a:lnTo>
                <a:lnTo>
                  <a:pt x="2771978" y="351790"/>
                </a:lnTo>
                <a:lnTo>
                  <a:pt x="2799677" y="345440"/>
                </a:lnTo>
                <a:lnTo>
                  <a:pt x="2826816" y="336550"/>
                </a:lnTo>
                <a:lnTo>
                  <a:pt x="2832112" y="335280"/>
                </a:lnTo>
                <a:lnTo>
                  <a:pt x="2836735" y="332740"/>
                </a:lnTo>
                <a:lnTo>
                  <a:pt x="2841371" y="331470"/>
                </a:lnTo>
                <a:lnTo>
                  <a:pt x="2841371" y="189992"/>
                </a:lnTo>
                <a:lnTo>
                  <a:pt x="2824823" y="199390"/>
                </a:lnTo>
                <a:lnTo>
                  <a:pt x="2815894" y="203200"/>
                </a:lnTo>
                <a:lnTo>
                  <a:pt x="2806966" y="208280"/>
                </a:lnTo>
                <a:lnTo>
                  <a:pt x="2808287" y="207010"/>
                </a:lnTo>
                <a:lnTo>
                  <a:pt x="2784462" y="218440"/>
                </a:lnTo>
                <a:lnTo>
                  <a:pt x="2760395" y="226060"/>
                </a:lnTo>
                <a:lnTo>
                  <a:pt x="2752420" y="227330"/>
                </a:lnTo>
                <a:lnTo>
                  <a:pt x="2737485" y="227330"/>
                </a:lnTo>
                <a:lnTo>
                  <a:pt x="2730868" y="226060"/>
                </a:lnTo>
                <a:lnTo>
                  <a:pt x="2724912" y="224790"/>
                </a:lnTo>
                <a:lnTo>
                  <a:pt x="2722257" y="223520"/>
                </a:lnTo>
                <a:lnTo>
                  <a:pt x="2713342" y="217170"/>
                </a:lnTo>
                <a:lnTo>
                  <a:pt x="2711551" y="215900"/>
                </a:lnTo>
                <a:lnTo>
                  <a:pt x="2705138" y="210820"/>
                </a:lnTo>
                <a:lnTo>
                  <a:pt x="2702623" y="208280"/>
                </a:lnTo>
                <a:lnTo>
                  <a:pt x="2692476" y="198120"/>
                </a:lnTo>
                <a:lnTo>
                  <a:pt x="2673388" y="176530"/>
                </a:lnTo>
                <a:lnTo>
                  <a:pt x="2668663" y="171221"/>
                </a:lnTo>
                <a:lnTo>
                  <a:pt x="2668663" y="176530"/>
                </a:lnTo>
                <a:lnTo>
                  <a:pt x="2658008" y="165100"/>
                </a:lnTo>
                <a:lnTo>
                  <a:pt x="2656700" y="163830"/>
                </a:lnTo>
                <a:lnTo>
                  <a:pt x="2651455" y="158750"/>
                </a:lnTo>
                <a:lnTo>
                  <a:pt x="2648369" y="154940"/>
                </a:lnTo>
                <a:lnTo>
                  <a:pt x="2648140" y="153670"/>
                </a:lnTo>
                <a:lnTo>
                  <a:pt x="2648801" y="154940"/>
                </a:lnTo>
                <a:lnTo>
                  <a:pt x="2654757" y="160020"/>
                </a:lnTo>
                <a:lnTo>
                  <a:pt x="2657411" y="161290"/>
                </a:lnTo>
                <a:lnTo>
                  <a:pt x="2648140" y="148590"/>
                </a:lnTo>
                <a:lnTo>
                  <a:pt x="2642844" y="142240"/>
                </a:lnTo>
                <a:lnTo>
                  <a:pt x="2642844" y="153670"/>
                </a:lnTo>
                <a:lnTo>
                  <a:pt x="2633827" y="144780"/>
                </a:lnTo>
                <a:lnTo>
                  <a:pt x="2626576" y="138430"/>
                </a:lnTo>
                <a:lnTo>
                  <a:pt x="2622232" y="134620"/>
                </a:lnTo>
                <a:lnTo>
                  <a:pt x="2611844" y="125730"/>
                </a:lnTo>
                <a:lnTo>
                  <a:pt x="2610370" y="124460"/>
                </a:lnTo>
                <a:lnTo>
                  <a:pt x="2608884" y="123190"/>
                </a:lnTo>
                <a:lnTo>
                  <a:pt x="2602788" y="119380"/>
                </a:lnTo>
                <a:lnTo>
                  <a:pt x="2600604" y="118021"/>
                </a:lnTo>
                <a:lnTo>
                  <a:pt x="2600604" y="288290"/>
                </a:lnTo>
                <a:lnTo>
                  <a:pt x="2592006" y="283210"/>
                </a:lnTo>
                <a:lnTo>
                  <a:pt x="2581414" y="271780"/>
                </a:lnTo>
                <a:lnTo>
                  <a:pt x="2576118" y="265430"/>
                </a:lnTo>
                <a:lnTo>
                  <a:pt x="2582087" y="270510"/>
                </a:lnTo>
                <a:lnTo>
                  <a:pt x="2588120" y="276860"/>
                </a:lnTo>
                <a:lnTo>
                  <a:pt x="2594267" y="283210"/>
                </a:lnTo>
                <a:lnTo>
                  <a:pt x="2600604" y="288290"/>
                </a:lnTo>
                <a:lnTo>
                  <a:pt x="2600604" y="118021"/>
                </a:lnTo>
                <a:lnTo>
                  <a:pt x="2594648" y="114300"/>
                </a:lnTo>
                <a:lnTo>
                  <a:pt x="2587866" y="110490"/>
                </a:lnTo>
                <a:lnTo>
                  <a:pt x="2581503" y="106680"/>
                </a:lnTo>
                <a:lnTo>
                  <a:pt x="2575763" y="104140"/>
                </a:lnTo>
                <a:lnTo>
                  <a:pt x="2573299" y="102870"/>
                </a:lnTo>
                <a:lnTo>
                  <a:pt x="2570835" y="101600"/>
                </a:lnTo>
                <a:lnTo>
                  <a:pt x="2564879" y="99060"/>
                </a:lnTo>
                <a:lnTo>
                  <a:pt x="2566860" y="99060"/>
                </a:lnTo>
                <a:lnTo>
                  <a:pt x="2572156" y="100330"/>
                </a:lnTo>
                <a:lnTo>
                  <a:pt x="2580094" y="104140"/>
                </a:lnTo>
                <a:lnTo>
                  <a:pt x="2583408" y="105410"/>
                </a:lnTo>
                <a:lnTo>
                  <a:pt x="2588031" y="107950"/>
                </a:lnTo>
                <a:lnTo>
                  <a:pt x="2595981" y="113030"/>
                </a:lnTo>
                <a:lnTo>
                  <a:pt x="2605240" y="118110"/>
                </a:lnTo>
                <a:lnTo>
                  <a:pt x="2617584" y="128270"/>
                </a:lnTo>
                <a:lnTo>
                  <a:pt x="2628468" y="138430"/>
                </a:lnTo>
                <a:lnTo>
                  <a:pt x="2637142" y="147320"/>
                </a:lnTo>
                <a:lnTo>
                  <a:pt x="2642844" y="153670"/>
                </a:lnTo>
                <a:lnTo>
                  <a:pt x="2642844" y="142240"/>
                </a:lnTo>
                <a:lnTo>
                  <a:pt x="2652103" y="152400"/>
                </a:lnTo>
                <a:lnTo>
                  <a:pt x="2656827" y="158750"/>
                </a:lnTo>
                <a:lnTo>
                  <a:pt x="2658199" y="161290"/>
                </a:lnTo>
                <a:lnTo>
                  <a:pt x="2657411" y="161290"/>
                </a:lnTo>
                <a:lnTo>
                  <a:pt x="2668663" y="176530"/>
                </a:lnTo>
                <a:lnTo>
                  <a:pt x="2668663" y="171221"/>
                </a:lnTo>
                <a:lnTo>
                  <a:pt x="2667749" y="170180"/>
                </a:lnTo>
                <a:lnTo>
                  <a:pt x="2654973" y="154940"/>
                </a:lnTo>
                <a:lnTo>
                  <a:pt x="2628265" y="127000"/>
                </a:lnTo>
                <a:lnTo>
                  <a:pt x="2602827" y="105410"/>
                </a:lnTo>
                <a:lnTo>
                  <a:pt x="2599563" y="102870"/>
                </a:lnTo>
                <a:lnTo>
                  <a:pt x="2592921" y="99060"/>
                </a:lnTo>
                <a:lnTo>
                  <a:pt x="2594165" y="100126"/>
                </a:lnTo>
                <a:lnTo>
                  <a:pt x="2592857" y="99060"/>
                </a:lnTo>
                <a:lnTo>
                  <a:pt x="2591930" y="98501"/>
                </a:lnTo>
                <a:lnTo>
                  <a:pt x="2592667" y="99060"/>
                </a:lnTo>
                <a:lnTo>
                  <a:pt x="2594343" y="100279"/>
                </a:lnTo>
                <a:lnTo>
                  <a:pt x="2595981" y="101600"/>
                </a:lnTo>
                <a:lnTo>
                  <a:pt x="2597302" y="102870"/>
                </a:lnTo>
                <a:lnTo>
                  <a:pt x="2597962" y="104140"/>
                </a:lnTo>
                <a:lnTo>
                  <a:pt x="2599283" y="105410"/>
                </a:lnTo>
                <a:lnTo>
                  <a:pt x="2596642" y="104140"/>
                </a:lnTo>
                <a:lnTo>
                  <a:pt x="2592667" y="102870"/>
                </a:lnTo>
                <a:lnTo>
                  <a:pt x="2587371" y="101600"/>
                </a:lnTo>
                <a:lnTo>
                  <a:pt x="2583738" y="100330"/>
                </a:lnTo>
                <a:lnTo>
                  <a:pt x="2580094" y="99060"/>
                </a:lnTo>
                <a:lnTo>
                  <a:pt x="2581414" y="100330"/>
                </a:lnTo>
                <a:lnTo>
                  <a:pt x="2577592" y="97891"/>
                </a:lnTo>
                <a:lnTo>
                  <a:pt x="2572816" y="95250"/>
                </a:lnTo>
                <a:lnTo>
                  <a:pt x="2559583" y="87630"/>
                </a:lnTo>
                <a:lnTo>
                  <a:pt x="2550312" y="83820"/>
                </a:lnTo>
                <a:lnTo>
                  <a:pt x="2545689" y="82550"/>
                </a:lnTo>
                <a:lnTo>
                  <a:pt x="2535097" y="79997"/>
                </a:lnTo>
                <a:lnTo>
                  <a:pt x="2535097" y="100330"/>
                </a:lnTo>
                <a:lnTo>
                  <a:pt x="2535097" y="101600"/>
                </a:lnTo>
                <a:lnTo>
                  <a:pt x="2532456" y="101600"/>
                </a:lnTo>
                <a:lnTo>
                  <a:pt x="2533777" y="102870"/>
                </a:lnTo>
                <a:lnTo>
                  <a:pt x="2532456" y="102870"/>
                </a:lnTo>
                <a:lnTo>
                  <a:pt x="2531783" y="101600"/>
                </a:lnTo>
                <a:lnTo>
                  <a:pt x="2530462" y="101600"/>
                </a:lnTo>
                <a:lnTo>
                  <a:pt x="2519210" y="99060"/>
                </a:lnTo>
                <a:lnTo>
                  <a:pt x="2510612" y="96520"/>
                </a:lnTo>
                <a:lnTo>
                  <a:pt x="2514587" y="95250"/>
                </a:lnTo>
                <a:lnTo>
                  <a:pt x="2523845" y="96520"/>
                </a:lnTo>
                <a:lnTo>
                  <a:pt x="2529535" y="97891"/>
                </a:lnTo>
                <a:lnTo>
                  <a:pt x="2529344" y="97891"/>
                </a:lnTo>
                <a:lnTo>
                  <a:pt x="2534437" y="100330"/>
                </a:lnTo>
                <a:lnTo>
                  <a:pt x="2535097" y="100330"/>
                </a:lnTo>
                <a:lnTo>
                  <a:pt x="2535097" y="79997"/>
                </a:lnTo>
                <a:lnTo>
                  <a:pt x="2524696" y="77470"/>
                </a:lnTo>
                <a:lnTo>
                  <a:pt x="2507640" y="74930"/>
                </a:lnTo>
                <a:lnTo>
                  <a:pt x="2489581" y="73660"/>
                </a:lnTo>
                <a:lnTo>
                  <a:pt x="2470912" y="73660"/>
                </a:lnTo>
                <a:lnTo>
                  <a:pt x="2433218" y="78740"/>
                </a:lnTo>
                <a:lnTo>
                  <a:pt x="2396210" y="88900"/>
                </a:lnTo>
                <a:lnTo>
                  <a:pt x="2374950" y="96532"/>
                </a:lnTo>
                <a:lnTo>
                  <a:pt x="2374950" y="242570"/>
                </a:lnTo>
                <a:lnTo>
                  <a:pt x="2349233" y="255270"/>
                </a:lnTo>
                <a:lnTo>
                  <a:pt x="2297531" y="283210"/>
                </a:lnTo>
                <a:lnTo>
                  <a:pt x="2271064" y="297180"/>
                </a:lnTo>
                <a:lnTo>
                  <a:pt x="2243988" y="309880"/>
                </a:lnTo>
                <a:lnTo>
                  <a:pt x="2217458" y="320840"/>
                </a:lnTo>
                <a:lnTo>
                  <a:pt x="2217458" y="323850"/>
                </a:lnTo>
                <a:lnTo>
                  <a:pt x="2211501" y="327660"/>
                </a:lnTo>
                <a:lnTo>
                  <a:pt x="2206206" y="331470"/>
                </a:lnTo>
                <a:lnTo>
                  <a:pt x="2200262" y="335280"/>
                </a:lnTo>
                <a:lnTo>
                  <a:pt x="2185695" y="337820"/>
                </a:lnTo>
                <a:lnTo>
                  <a:pt x="2177758" y="337820"/>
                </a:lnTo>
                <a:lnTo>
                  <a:pt x="2187689" y="335280"/>
                </a:lnTo>
                <a:lnTo>
                  <a:pt x="2217458" y="323850"/>
                </a:lnTo>
                <a:lnTo>
                  <a:pt x="2217458" y="320840"/>
                </a:lnTo>
                <a:lnTo>
                  <a:pt x="2216302" y="321310"/>
                </a:lnTo>
                <a:lnTo>
                  <a:pt x="2187867" y="331470"/>
                </a:lnTo>
                <a:lnTo>
                  <a:pt x="2143683" y="342900"/>
                </a:lnTo>
                <a:lnTo>
                  <a:pt x="2128799" y="345440"/>
                </a:lnTo>
                <a:lnTo>
                  <a:pt x="2099119" y="347980"/>
                </a:lnTo>
                <a:lnTo>
                  <a:pt x="2097798" y="347980"/>
                </a:lnTo>
                <a:lnTo>
                  <a:pt x="2139416" y="342900"/>
                </a:lnTo>
                <a:lnTo>
                  <a:pt x="2180082" y="331470"/>
                </a:lnTo>
                <a:lnTo>
                  <a:pt x="2219782" y="317500"/>
                </a:lnTo>
                <a:lnTo>
                  <a:pt x="2258491" y="298450"/>
                </a:lnTo>
                <a:lnTo>
                  <a:pt x="2273058" y="293370"/>
                </a:lnTo>
                <a:lnTo>
                  <a:pt x="2288184" y="287020"/>
                </a:lnTo>
                <a:lnTo>
                  <a:pt x="2304186" y="279400"/>
                </a:lnTo>
                <a:lnTo>
                  <a:pt x="2314918" y="273050"/>
                </a:lnTo>
                <a:lnTo>
                  <a:pt x="2321356" y="269240"/>
                </a:lnTo>
                <a:lnTo>
                  <a:pt x="2316721" y="270510"/>
                </a:lnTo>
                <a:lnTo>
                  <a:pt x="2308783" y="273050"/>
                </a:lnTo>
                <a:lnTo>
                  <a:pt x="2315400" y="270510"/>
                </a:lnTo>
                <a:lnTo>
                  <a:pt x="2318702" y="267970"/>
                </a:lnTo>
                <a:lnTo>
                  <a:pt x="2346007" y="254000"/>
                </a:lnTo>
                <a:lnTo>
                  <a:pt x="2348484" y="252730"/>
                </a:lnTo>
                <a:lnTo>
                  <a:pt x="2351506" y="251460"/>
                </a:lnTo>
                <a:lnTo>
                  <a:pt x="2356764" y="250190"/>
                </a:lnTo>
                <a:lnTo>
                  <a:pt x="2364295" y="246481"/>
                </a:lnTo>
                <a:lnTo>
                  <a:pt x="2374950" y="242570"/>
                </a:lnTo>
                <a:lnTo>
                  <a:pt x="2374950" y="96532"/>
                </a:lnTo>
                <a:lnTo>
                  <a:pt x="2360815" y="101600"/>
                </a:lnTo>
                <a:lnTo>
                  <a:pt x="2327973" y="116840"/>
                </a:lnTo>
                <a:lnTo>
                  <a:pt x="2329294" y="118110"/>
                </a:lnTo>
                <a:lnTo>
                  <a:pt x="2323338" y="121920"/>
                </a:lnTo>
                <a:lnTo>
                  <a:pt x="2333929" y="119380"/>
                </a:lnTo>
                <a:lnTo>
                  <a:pt x="2284298" y="139700"/>
                </a:lnTo>
                <a:lnTo>
                  <a:pt x="2291575" y="138430"/>
                </a:lnTo>
                <a:lnTo>
                  <a:pt x="2277021" y="146062"/>
                </a:lnTo>
                <a:lnTo>
                  <a:pt x="2277021" y="163830"/>
                </a:lnTo>
                <a:lnTo>
                  <a:pt x="2267750" y="173990"/>
                </a:lnTo>
                <a:lnTo>
                  <a:pt x="2250846" y="181610"/>
                </a:lnTo>
                <a:lnTo>
                  <a:pt x="2237232" y="187960"/>
                </a:lnTo>
                <a:lnTo>
                  <a:pt x="2225967" y="191770"/>
                </a:lnTo>
                <a:lnTo>
                  <a:pt x="2216137" y="195580"/>
                </a:lnTo>
                <a:lnTo>
                  <a:pt x="2206790" y="199390"/>
                </a:lnTo>
                <a:lnTo>
                  <a:pt x="2196947" y="201930"/>
                </a:lnTo>
                <a:lnTo>
                  <a:pt x="2185619" y="205740"/>
                </a:lnTo>
                <a:lnTo>
                  <a:pt x="2171801" y="208280"/>
                </a:lnTo>
                <a:lnTo>
                  <a:pt x="2202319" y="194310"/>
                </a:lnTo>
                <a:lnTo>
                  <a:pt x="2213216" y="190500"/>
                </a:lnTo>
                <a:lnTo>
                  <a:pt x="2221433" y="187960"/>
                </a:lnTo>
                <a:lnTo>
                  <a:pt x="2231364" y="185420"/>
                </a:lnTo>
                <a:lnTo>
                  <a:pt x="2234666" y="186690"/>
                </a:lnTo>
                <a:lnTo>
                  <a:pt x="2232025" y="189230"/>
                </a:lnTo>
                <a:lnTo>
                  <a:pt x="2240419" y="185420"/>
                </a:lnTo>
                <a:lnTo>
                  <a:pt x="2251608" y="180340"/>
                </a:lnTo>
                <a:lnTo>
                  <a:pt x="2261222" y="173990"/>
                </a:lnTo>
                <a:lnTo>
                  <a:pt x="2267470" y="170180"/>
                </a:lnTo>
                <a:lnTo>
                  <a:pt x="2277021" y="163830"/>
                </a:lnTo>
                <a:lnTo>
                  <a:pt x="2277021" y="146062"/>
                </a:lnTo>
                <a:lnTo>
                  <a:pt x="2228545" y="171450"/>
                </a:lnTo>
                <a:lnTo>
                  <a:pt x="2208199" y="180530"/>
                </a:lnTo>
                <a:lnTo>
                  <a:pt x="2208199" y="185420"/>
                </a:lnTo>
                <a:lnTo>
                  <a:pt x="2197608" y="190500"/>
                </a:lnTo>
                <a:lnTo>
                  <a:pt x="2199589" y="189230"/>
                </a:lnTo>
                <a:lnTo>
                  <a:pt x="2208199" y="185420"/>
                </a:lnTo>
                <a:lnTo>
                  <a:pt x="2208199" y="180530"/>
                </a:lnTo>
                <a:lnTo>
                  <a:pt x="2197214" y="185420"/>
                </a:lnTo>
                <a:lnTo>
                  <a:pt x="2188349" y="189090"/>
                </a:lnTo>
                <a:lnTo>
                  <a:pt x="2188349" y="195580"/>
                </a:lnTo>
                <a:lnTo>
                  <a:pt x="2180679" y="200660"/>
                </a:lnTo>
                <a:lnTo>
                  <a:pt x="2174202" y="204470"/>
                </a:lnTo>
                <a:lnTo>
                  <a:pt x="2168334" y="209550"/>
                </a:lnTo>
                <a:lnTo>
                  <a:pt x="2162543" y="212090"/>
                </a:lnTo>
                <a:lnTo>
                  <a:pt x="2156104" y="215900"/>
                </a:lnTo>
                <a:lnTo>
                  <a:pt x="2148306" y="218440"/>
                </a:lnTo>
                <a:lnTo>
                  <a:pt x="2138527" y="220980"/>
                </a:lnTo>
                <a:lnTo>
                  <a:pt x="2126145" y="222250"/>
                </a:lnTo>
                <a:lnTo>
                  <a:pt x="2142286" y="217170"/>
                </a:lnTo>
                <a:lnTo>
                  <a:pt x="2157984" y="210820"/>
                </a:lnTo>
                <a:lnTo>
                  <a:pt x="2173325" y="203200"/>
                </a:lnTo>
                <a:lnTo>
                  <a:pt x="2188349" y="195580"/>
                </a:lnTo>
                <a:lnTo>
                  <a:pt x="2188349" y="189090"/>
                </a:lnTo>
                <a:lnTo>
                  <a:pt x="2166505" y="198120"/>
                </a:lnTo>
                <a:lnTo>
                  <a:pt x="2151773" y="203200"/>
                </a:lnTo>
                <a:lnTo>
                  <a:pt x="2137473" y="208280"/>
                </a:lnTo>
                <a:lnTo>
                  <a:pt x="2123795" y="212090"/>
                </a:lnTo>
                <a:lnTo>
                  <a:pt x="2110917" y="214630"/>
                </a:lnTo>
                <a:lnTo>
                  <a:pt x="2087524" y="217170"/>
                </a:lnTo>
                <a:lnTo>
                  <a:pt x="2068017" y="217170"/>
                </a:lnTo>
                <a:lnTo>
                  <a:pt x="2074633" y="218440"/>
                </a:lnTo>
                <a:lnTo>
                  <a:pt x="2077948" y="218440"/>
                </a:lnTo>
                <a:lnTo>
                  <a:pt x="2080590" y="219710"/>
                </a:lnTo>
                <a:lnTo>
                  <a:pt x="2095817" y="219710"/>
                </a:lnTo>
                <a:lnTo>
                  <a:pt x="2100440" y="220980"/>
                </a:lnTo>
                <a:lnTo>
                  <a:pt x="2101761" y="222250"/>
                </a:lnTo>
                <a:lnTo>
                  <a:pt x="2103094" y="222250"/>
                </a:lnTo>
                <a:lnTo>
                  <a:pt x="2099119" y="223520"/>
                </a:lnTo>
                <a:lnTo>
                  <a:pt x="2079929" y="223520"/>
                </a:lnTo>
                <a:lnTo>
                  <a:pt x="2079929" y="355600"/>
                </a:lnTo>
                <a:lnTo>
                  <a:pt x="2052142" y="355600"/>
                </a:lnTo>
                <a:lnTo>
                  <a:pt x="2047506" y="354330"/>
                </a:lnTo>
                <a:lnTo>
                  <a:pt x="2038235" y="351790"/>
                </a:lnTo>
                <a:lnTo>
                  <a:pt x="2036254" y="351790"/>
                </a:lnTo>
                <a:lnTo>
                  <a:pt x="2040890" y="353060"/>
                </a:lnTo>
                <a:lnTo>
                  <a:pt x="2040890" y="354330"/>
                </a:lnTo>
                <a:lnTo>
                  <a:pt x="1995944" y="341630"/>
                </a:lnTo>
                <a:lnTo>
                  <a:pt x="1966277" y="317500"/>
                </a:lnTo>
                <a:lnTo>
                  <a:pt x="1955901" y="305663"/>
                </a:lnTo>
                <a:lnTo>
                  <a:pt x="1964131" y="312420"/>
                </a:lnTo>
                <a:lnTo>
                  <a:pt x="1954860" y="300164"/>
                </a:lnTo>
                <a:lnTo>
                  <a:pt x="1954860" y="304800"/>
                </a:lnTo>
                <a:lnTo>
                  <a:pt x="1950885" y="299720"/>
                </a:lnTo>
                <a:lnTo>
                  <a:pt x="1952002" y="301053"/>
                </a:lnTo>
                <a:lnTo>
                  <a:pt x="1952879" y="302260"/>
                </a:lnTo>
                <a:lnTo>
                  <a:pt x="1954860" y="304800"/>
                </a:lnTo>
                <a:lnTo>
                  <a:pt x="1954860" y="300164"/>
                </a:lnTo>
                <a:lnTo>
                  <a:pt x="1954530" y="299720"/>
                </a:lnTo>
                <a:lnTo>
                  <a:pt x="1953564" y="298450"/>
                </a:lnTo>
                <a:lnTo>
                  <a:pt x="1946173" y="285750"/>
                </a:lnTo>
                <a:lnTo>
                  <a:pt x="1933689" y="254000"/>
                </a:lnTo>
                <a:lnTo>
                  <a:pt x="1936800" y="261620"/>
                </a:lnTo>
                <a:lnTo>
                  <a:pt x="1940217" y="267970"/>
                </a:lnTo>
                <a:lnTo>
                  <a:pt x="1944014" y="275590"/>
                </a:lnTo>
                <a:lnTo>
                  <a:pt x="1948243" y="281940"/>
                </a:lnTo>
                <a:lnTo>
                  <a:pt x="1947684" y="281940"/>
                </a:lnTo>
                <a:lnTo>
                  <a:pt x="1952269" y="289560"/>
                </a:lnTo>
                <a:lnTo>
                  <a:pt x="1958416" y="297180"/>
                </a:lnTo>
                <a:lnTo>
                  <a:pt x="1965439" y="306070"/>
                </a:lnTo>
                <a:lnTo>
                  <a:pt x="2000846" y="334010"/>
                </a:lnTo>
                <a:lnTo>
                  <a:pt x="2011108" y="337820"/>
                </a:lnTo>
                <a:lnTo>
                  <a:pt x="2014423" y="339090"/>
                </a:lnTo>
                <a:lnTo>
                  <a:pt x="2017725" y="341630"/>
                </a:lnTo>
                <a:lnTo>
                  <a:pt x="2024341" y="344170"/>
                </a:lnTo>
                <a:lnTo>
                  <a:pt x="2027656" y="344170"/>
                </a:lnTo>
                <a:lnTo>
                  <a:pt x="2037575" y="347980"/>
                </a:lnTo>
                <a:lnTo>
                  <a:pt x="2044192" y="349250"/>
                </a:lnTo>
                <a:lnTo>
                  <a:pt x="2050148" y="350520"/>
                </a:lnTo>
                <a:lnTo>
                  <a:pt x="2058809" y="351790"/>
                </a:lnTo>
                <a:lnTo>
                  <a:pt x="2066772" y="353060"/>
                </a:lnTo>
                <a:lnTo>
                  <a:pt x="2073884" y="354330"/>
                </a:lnTo>
                <a:lnTo>
                  <a:pt x="2079929" y="355600"/>
                </a:lnTo>
                <a:lnTo>
                  <a:pt x="2079929" y="223520"/>
                </a:lnTo>
                <a:lnTo>
                  <a:pt x="2070671" y="223520"/>
                </a:lnTo>
                <a:lnTo>
                  <a:pt x="2064042" y="222250"/>
                </a:lnTo>
                <a:lnTo>
                  <a:pt x="2047506" y="195580"/>
                </a:lnTo>
                <a:lnTo>
                  <a:pt x="2039378" y="172720"/>
                </a:lnTo>
                <a:lnTo>
                  <a:pt x="2032381" y="152400"/>
                </a:lnTo>
                <a:lnTo>
                  <a:pt x="2030628" y="147320"/>
                </a:lnTo>
                <a:lnTo>
                  <a:pt x="2019401" y="120650"/>
                </a:lnTo>
                <a:lnTo>
                  <a:pt x="2016569" y="115570"/>
                </a:lnTo>
                <a:lnTo>
                  <a:pt x="2008073" y="100330"/>
                </a:lnTo>
                <a:lnTo>
                  <a:pt x="2006714" y="97891"/>
                </a:lnTo>
                <a:lnTo>
                  <a:pt x="2007133" y="100330"/>
                </a:lnTo>
                <a:lnTo>
                  <a:pt x="2006473" y="100330"/>
                </a:lnTo>
                <a:lnTo>
                  <a:pt x="2003171" y="96520"/>
                </a:lnTo>
                <a:lnTo>
                  <a:pt x="1999195" y="90170"/>
                </a:lnTo>
                <a:lnTo>
                  <a:pt x="1995893" y="86360"/>
                </a:lnTo>
                <a:lnTo>
                  <a:pt x="1987943" y="76200"/>
                </a:lnTo>
                <a:lnTo>
                  <a:pt x="1983320" y="71120"/>
                </a:lnTo>
                <a:lnTo>
                  <a:pt x="1978685" y="67310"/>
                </a:lnTo>
                <a:lnTo>
                  <a:pt x="1974049" y="62230"/>
                </a:lnTo>
                <a:lnTo>
                  <a:pt x="1963458" y="54610"/>
                </a:lnTo>
                <a:lnTo>
                  <a:pt x="1960816" y="50800"/>
                </a:lnTo>
                <a:lnTo>
                  <a:pt x="1955520" y="48260"/>
                </a:lnTo>
                <a:lnTo>
                  <a:pt x="1952980" y="45821"/>
                </a:lnTo>
                <a:lnTo>
                  <a:pt x="1952663" y="45821"/>
                </a:lnTo>
                <a:lnTo>
                  <a:pt x="1947583" y="48260"/>
                </a:lnTo>
                <a:lnTo>
                  <a:pt x="1931543" y="39370"/>
                </a:lnTo>
                <a:lnTo>
                  <a:pt x="1913585" y="34290"/>
                </a:lnTo>
                <a:lnTo>
                  <a:pt x="1898611" y="31343"/>
                </a:lnTo>
                <a:lnTo>
                  <a:pt x="1898611" y="171450"/>
                </a:lnTo>
                <a:lnTo>
                  <a:pt x="1896630" y="172720"/>
                </a:lnTo>
                <a:lnTo>
                  <a:pt x="1893976" y="167640"/>
                </a:lnTo>
                <a:lnTo>
                  <a:pt x="1890674" y="165100"/>
                </a:lnTo>
                <a:lnTo>
                  <a:pt x="1888909" y="162560"/>
                </a:lnTo>
                <a:lnTo>
                  <a:pt x="1888020" y="161290"/>
                </a:lnTo>
                <a:lnTo>
                  <a:pt x="1884057" y="158750"/>
                </a:lnTo>
                <a:lnTo>
                  <a:pt x="1878761" y="158750"/>
                </a:lnTo>
                <a:lnTo>
                  <a:pt x="1873465" y="157480"/>
                </a:lnTo>
                <a:lnTo>
                  <a:pt x="1858911" y="157480"/>
                </a:lnTo>
                <a:lnTo>
                  <a:pt x="1856257" y="158750"/>
                </a:lnTo>
                <a:lnTo>
                  <a:pt x="1849640" y="158750"/>
                </a:lnTo>
                <a:lnTo>
                  <a:pt x="1846999" y="160020"/>
                </a:lnTo>
                <a:lnTo>
                  <a:pt x="1843684" y="160020"/>
                </a:lnTo>
                <a:lnTo>
                  <a:pt x="1825434" y="163830"/>
                </a:lnTo>
                <a:lnTo>
                  <a:pt x="1808861" y="170180"/>
                </a:lnTo>
                <a:lnTo>
                  <a:pt x="1794649" y="175260"/>
                </a:lnTo>
                <a:lnTo>
                  <a:pt x="1783473" y="180340"/>
                </a:lnTo>
                <a:lnTo>
                  <a:pt x="1797113" y="172720"/>
                </a:lnTo>
                <a:lnTo>
                  <a:pt x="1811261" y="166370"/>
                </a:lnTo>
                <a:lnTo>
                  <a:pt x="1825904" y="161290"/>
                </a:lnTo>
                <a:lnTo>
                  <a:pt x="1841042" y="157480"/>
                </a:lnTo>
                <a:lnTo>
                  <a:pt x="1825040" y="160020"/>
                </a:lnTo>
                <a:lnTo>
                  <a:pt x="1809851" y="165100"/>
                </a:lnTo>
                <a:lnTo>
                  <a:pt x="1795538" y="171450"/>
                </a:lnTo>
                <a:lnTo>
                  <a:pt x="1782152" y="177800"/>
                </a:lnTo>
                <a:lnTo>
                  <a:pt x="1776857" y="181610"/>
                </a:lnTo>
                <a:lnTo>
                  <a:pt x="1766265" y="186690"/>
                </a:lnTo>
                <a:lnTo>
                  <a:pt x="1790230" y="172720"/>
                </a:lnTo>
                <a:lnTo>
                  <a:pt x="1814576" y="162560"/>
                </a:lnTo>
                <a:lnTo>
                  <a:pt x="1839404" y="154940"/>
                </a:lnTo>
                <a:lnTo>
                  <a:pt x="1864868" y="152400"/>
                </a:lnTo>
                <a:lnTo>
                  <a:pt x="1866849" y="152400"/>
                </a:lnTo>
                <a:lnTo>
                  <a:pt x="1898611" y="171450"/>
                </a:lnTo>
                <a:lnTo>
                  <a:pt x="1898611" y="31343"/>
                </a:lnTo>
                <a:lnTo>
                  <a:pt x="1894255" y="30480"/>
                </a:lnTo>
                <a:lnTo>
                  <a:pt x="1874126" y="27940"/>
                </a:lnTo>
                <a:lnTo>
                  <a:pt x="1854187" y="27940"/>
                </a:lnTo>
                <a:lnTo>
                  <a:pt x="1834172" y="29210"/>
                </a:lnTo>
                <a:lnTo>
                  <a:pt x="1794725" y="34290"/>
                </a:lnTo>
                <a:lnTo>
                  <a:pt x="1784108" y="38100"/>
                </a:lnTo>
                <a:lnTo>
                  <a:pt x="1767420" y="44450"/>
                </a:lnTo>
                <a:lnTo>
                  <a:pt x="1746719" y="52006"/>
                </a:lnTo>
                <a:lnTo>
                  <a:pt x="1746719" y="202323"/>
                </a:lnTo>
                <a:lnTo>
                  <a:pt x="1743062" y="204470"/>
                </a:lnTo>
                <a:lnTo>
                  <a:pt x="1736394" y="209232"/>
                </a:lnTo>
                <a:lnTo>
                  <a:pt x="1735988" y="209550"/>
                </a:lnTo>
                <a:lnTo>
                  <a:pt x="1734172" y="210820"/>
                </a:lnTo>
                <a:lnTo>
                  <a:pt x="1736394" y="209232"/>
                </a:lnTo>
                <a:lnTo>
                  <a:pt x="1742440" y="204470"/>
                </a:lnTo>
                <a:lnTo>
                  <a:pt x="1744433" y="203200"/>
                </a:lnTo>
                <a:lnTo>
                  <a:pt x="1746719" y="202323"/>
                </a:lnTo>
                <a:lnTo>
                  <a:pt x="1746719" y="52006"/>
                </a:lnTo>
                <a:lnTo>
                  <a:pt x="1746516" y="52070"/>
                </a:lnTo>
                <a:lnTo>
                  <a:pt x="1725472" y="62420"/>
                </a:lnTo>
                <a:lnTo>
                  <a:pt x="1725472" y="217030"/>
                </a:lnTo>
                <a:lnTo>
                  <a:pt x="1725282" y="217170"/>
                </a:lnTo>
                <a:lnTo>
                  <a:pt x="1716633" y="224790"/>
                </a:lnTo>
                <a:lnTo>
                  <a:pt x="1723085" y="218440"/>
                </a:lnTo>
                <a:lnTo>
                  <a:pt x="1725472" y="217030"/>
                </a:lnTo>
                <a:lnTo>
                  <a:pt x="1725472" y="62420"/>
                </a:lnTo>
                <a:lnTo>
                  <a:pt x="1675688" y="90170"/>
                </a:lnTo>
                <a:lnTo>
                  <a:pt x="1636560" y="119380"/>
                </a:lnTo>
                <a:lnTo>
                  <a:pt x="1634769" y="120650"/>
                </a:lnTo>
                <a:lnTo>
                  <a:pt x="1644091" y="115570"/>
                </a:lnTo>
                <a:lnTo>
                  <a:pt x="1647825" y="115570"/>
                </a:lnTo>
                <a:lnTo>
                  <a:pt x="1629283" y="130810"/>
                </a:lnTo>
                <a:lnTo>
                  <a:pt x="1622958" y="133350"/>
                </a:lnTo>
                <a:lnTo>
                  <a:pt x="1614411" y="138430"/>
                </a:lnTo>
                <a:lnTo>
                  <a:pt x="1604391" y="146050"/>
                </a:lnTo>
                <a:lnTo>
                  <a:pt x="1593659" y="154940"/>
                </a:lnTo>
                <a:lnTo>
                  <a:pt x="1583093" y="163830"/>
                </a:lnTo>
                <a:lnTo>
                  <a:pt x="1573644" y="170180"/>
                </a:lnTo>
                <a:lnTo>
                  <a:pt x="1565935" y="175260"/>
                </a:lnTo>
                <a:lnTo>
                  <a:pt x="1560576" y="175260"/>
                </a:lnTo>
                <a:lnTo>
                  <a:pt x="1551635" y="184150"/>
                </a:lnTo>
                <a:lnTo>
                  <a:pt x="1542618" y="191770"/>
                </a:lnTo>
                <a:lnTo>
                  <a:pt x="1533499" y="200660"/>
                </a:lnTo>
                <a:lnTo>
                  <a:pt x="1524177" y="208280"/>
                </a:lnTo>
                <a:lnTo>
                  <a:pt x="1512265" y="210820"/>
                </a:lnTo>
                <a:lnTo>
                  <a:pt x="1501813" y="220980"/>
                </a:lnTo>
                <a:lnTo>
                  <a:pt x="1491170" y="228600"/>
                </a:lnTo>
                <a:lnTo>
                  <a:pt x="1480159" y="233680"/>
                </a:lnTo>
                <a:lnTo>
                  <a:pt x="1468589" y="237490"/>
                </a:lnTo>
                <a:lnTo>
                  <a:pt x="1456182" y="240030"/>
                </a:lnTo>
                <a:lnTo>
                  <a:pt x="1442783" y="242570"/>
                </a:lnTo>
                <a:lnTo>
                  <a:pt x="1432852" y="242570"/>
                </a:lnTo>
                <a:lnTo>
                  <a:pt x="1430210" y="243840"/>
                </a:lnTo>
                <a:lnTo>
                  <a:pt x="1416977" y="243840"/>
                </a:lnTo>
                <a:lnTo>
                  <a:pt x="1416977" y="245110"/>
                </a:lnTo>
                <a:lnTo>
                  <a:pt x="1418399" y="246481"/>
                </a:lnTo>
                <a:lnTo>
                  <a:pt x="1415757" y="246481"/>
                </a:lnTo>
                <a:lnTo>
                  <a:pt x="1414335" y="245110"/>
                </a:lnTo>
                <a:lnTo>
                  <a:pt x="1413827" y="244144"/>
                </a:lnTo>
                <a:lnTo>
                  <a:pt x="1413751" y="244017"/>
                </a:lnTo>
                <a:lnTo>
                  <a:pt x="1413662" y="241300"/>
                </a:lnTo>
                <a:lnTo>
                  <a:pt x="1415656" y="241300"/>
                </a:lnTo>
                <a:lnTo>
                  <a:pt x="1415656" y="240030"/>
                </a:lnTo>
                <a:lnTo>
                  <a:pt x="1414995" y="240030"/>
                </a:lnTo>
                <a:lnTo>
                  <a:pt x="1414995" y="238760"/>
                </a:lnTo>
                <a:lnTo>
                  <a:pt x="1413662" y="234950"/>
                </a:lnTo>
                <a:lnTo>
                  <a:pt x="1409700" y="215900"/>
                </a:lnTo>
                <a:lnTo>
                  <a:pt x="1405547" y="193319"/>
                </a:lnTo>
                <a:lnTo>
                  <a:pt x="1404404" y="186690"/>
                </a:lnTo>
                <a:lnTo>
                  <a:pt x="1401114" y="170180"/>
                </a:lnTo>
                <a:lnTo>
                  <a:pt x="1399273" y="162560"/>
                </a:lnTo>
                <a:lnTo>
                  <a:pt x="1397685" y="156210"/>
                </a:lnTo>
                <a:lnTo>
                  <a:pt x="1396466" y="151130"/>
                </a:lnTo>
                <a:lnTo>
                  <a:pt x="1394472" y="147320"/>
                </a:lnTo>
                <a:lnTo>
                  <a:pt x="1395133" y="149860"/>
                </a:lnTo>
                <a:lnTo>
                  <a:pt x="1395260" y="151130"/>
                </a:lnTo>
                <a:lnTo>
                  <a:pt x="1395374" y="152400"/>
                </a:lnTo>
                <a:lnTo>
                  <a:pt x="1395501" y="153670"/>
                </a:lnTo>
                <a:lnTo>
                  <a:pt x="1395615" y="154940"/>
                </a:lnTo>
                <a:lnTo>
                  <a:pt x="1395742" y="156210"/>
                </a:lnTo>
                <a:lnTo>
                  <a:pt x="1395857" y="157480"/>
                </a:lnTo>
                <a:lnTo>
                  <a:pt x="1395984" y="158750"/>
                </a:lnTo>
                <a:lnTo>
                  <a:pt x="1396098" y="160020"/>
                </a:lnTo>
                <a:lnTo>
                  <a:pt x="1396225" y="161290"/>
                </a:lnTo>
                <a:lnTo>
                  <a:pt x="1396339" y="162560"/>
                </a:lnTo>
                <a:lnTo>
                  <a:pt x="1396466" y="163830"/>
                </a:lnTo>
                <a:lnTo>
                  <a:pt x="1397673" y="165100"/>
                </a:lnTo>
                <a:lnTo>
                  <a:pt x="1399197" y="170180"/>
                </a:lnTo>
                <a:lnTo>
                  <a:pt x="1400835" y="177800"/>
                </a:lnTo>
                <a:lnTo>
                  <a:pt x="1402422" y="187960"/>
                </a:lnTo>
                <a:lnTo>
                  <a:pt x="1406880" y="218440"/>
                </a:lnTo>
                <a:lnTo>
                  <a:pt x="1408379" y="226060"/>
                </a:lnTo>
                <a:lnTo>
                  <a:pt x="1407325" y="224790"/>
                </a:lnTo>
                <a:lnTo>
                  <a:pt x="1406271" y="223520"/>
                </a:lnTo>
                <a:lnTo>
                  <a:pt x="1403985" y="218440"/>
                </a:lnTo>
                <a:lnTo>
                  <a:pt x="1401584" y="209550"/>
                </a:lnTo>
                <a:lnTo>
                  <a:pt x="1396517" y="189230"/>
                </a:lnTo>
                <a:lnTo>
                  <a:pt x="1393736" y="179070"/>
                </a:lnTo>
                <a:lnTo>
                  <a:pt x="1393634" y="178765"/>
                </a:lnTo>
                <a:lnTo>
                  <a:pt x="1393634" y="270154"/>
                </a:lnTo>
                <a:lnTo>
                  <a:pt x="1389240" y="265430"/>
                </a:lnTo>
                <a:lnTo>
                  <a:pt x="1388160" y="263245"/>
                </a:lnTo>
                <a:lnTo>
                  <a:pt x="1391170" y="266700"/>
                </a:lnTo>
                <a:lnTo>
                  <a:pt x="1392491" y="267970"/>
                </a:lnTo>
                <a:lnTo>
                  <a:pt x="1393634" y="270154"/>
                </a:lnTo>
                <a:lnTo>
                  <a:pt x="1393634" y="178765"/>
                </a:lnTo>
                <a:lnTo>
                  <a:pt x="1390827" y="170180"/>
                </a:lnTo>
                <a:lnTo>
                  <a:pt x="1388452" y="165100"/>
                </a:lnTo>
                <a:lnTo>
                  <a:pt x="1387856" y="163830"/>
                </a:lnTo>
                <a:lnTo>
                  <a:pt x="1387856" y="162560"/>
                </a:lnTo>
                <a:lnTo>
                  <a:pt x="1387856" y="161290"/>
                </a:lnTo>
                <a:lnTo>
                  <a:pt x="1387716" y="159956"/>
                </a:lnTo>
                <a:lnTo>
                  <a:pt x="1387716" y="262343"/>
                </a:lnTo>
                <a:lnTo>
                  <a:pt x="1384223" y="255270"/>
                </a:lnTo>
                <a:lnTo>
                  <a:pt x="1379689" y="242570"/>
                </a:lnTo>
                <a:lnTo>
                  <a:pt x="1375283" y="224790"/>
                </a:lnTo>
                <a:lnTo>
                  <a:pt x="1376616" y="227330"/>
                </a:lnTo>
                <a:lnTo>
                  <a:pt x="1377937" y="226060"/>
                </a:lnTo>
                <a:lnTo>
                  <a:pt x="1381239" y="229870"/>
                </a:lnTo>
                <a:lnTo>
                  <a:pt x="1382598" y="246481"/>
                </a:lnTo>
                <a:lnTo>
                  <a:pt x="1386535" y="257810"/>
                </a:lnTo>
                <a:lnTo>
                  <a:pt x="1387716" y="262343"/>
                </a:lnTo>
                <a:lnTo>
                  <a:pt x="1387716" y="159956"/>
                </a:lnTo>
                <a:lnTo>
                  <a:pt x="1387195" y="154940"/>
                </a:lnTo>
                <a:lnTo>
                  <a:pt x="1386535" y="149860"/>
                </a:lnTo>
                <a:lnTo>
                  <a:pt x="1385214" y="147320"/>
                </a:lnTo>
                <a:lnTo>
                  <a:pt x="1383233" y="144780"/>
                </a:lnTo>
                <a:lnTo>
                  <a:pt x="1381899" y="142240"/>
                </a:lnTo>
                <a:lnTo>
                  <a:pt x="1370545" y="104140"/>
                </a:lnTo>
                <a:lnTo>
                  <a:pt x="1361173" y="85090"/>
                </a:lnTo>
                <a:lnTo>
                  <a:pt x="1357642" y="78740"/>
                </a:lnTo>
                <a:lnTo>
                  <a:pt x="1349400" y="67310"/>
                </a:lnTo>
                <a:lnTo>
                  <a:pt x="1340040" y="57150"/>
                </a:lnTo>
                <a:lnTo>
                  <a:pt x="1332268" y="49568"/>
                </a:lnTo>
                <a:lnTo>
                  <a:pt x="1332268" y="85090"/>
                </a:lnTo>
                <a:lnTo>
                  <a:pt x="1322527" y="74930"/>
                </a:lnTo>
                <a:lnTo>
                  <a:pt x="1314818" y="67310"/>
                </a:lnTo>
                <a:lnTo>
                  <a:pt x="1311770" y="64770"/>
                </a:lnTo>
                <a:lnTo>
                  <a:pt x="1308735" y="62230"/>
                </a:lnTo>
                <a:lnTo>
                  <a:pt x="1300505" y="55880"/>
                </a:lnTo>
                <a:lnTo>
                  <a:pt x="1295222" y="49530"/>
                </a:lnTo>
                <a:lnTo>
                  <a:pt x="1291907" y="48260"/>
                </a:lnTo>
                <a:lnTo>
                  <a:pt x="1288427" y="46037"/>
                </a:lnTo>
                <a:lnTo>
                  <a:pt x="1291907" y="46990"/>
                </a:lnTo>
                <a:lnTo>
                  <a:pt x="1295222" y="48260"/>
                </a:lnTo>
                <a:lnTo>
                  <a:pt x="1298524" y="50800"/>
                </a:lnTo>
                <a:lnTo>
                  <a:pt x="1301165" y="52070"/>
                </a:lnTo>
                <a:lnTo>
                  <a:pt x="1302499" y="53340"/>
                </a:lnTo>
                <a:lnTo>
                  <a:pt x="1305801" y="55880"/>
                </a:lnTo>
                <a:lnTo>
                  <a:pt x="1306461" y="57150"/>
                </a:lnTo>
                <a:lnTo>
                  <a:pt x="1304480" y="58420"/>
                </a:lnTo>
                <a:lnTo>
                  <a:pt x="1306461" y="59690"/>
                </a:lnTo>
                <a:lnTo>
                  <a:pt x="1309116" y="62230"/>
                </a:lnTo>
                <a:lnTo>
                  <a:pt x="1317053" y="67310"/>
                </a:lnTo>
                <a:lnTo>
                  <a:pt x="1326984" y="77470"/>
                </a:lnTo>
                <a:lnTo>
                  <a:pt x="1330947" y="82550"/>
                </a:lnTo>
                <a:lnTo>
                  <a:pt x="1332268" y="85090"/>
                </a:lnTo>
                <a:lnTo>
                  <a:pt x="1332268" y="49568"/>
                </a:lnTo>
                <a:lnTo>
                  <a:pt x="1329626" y="46990"/>
                </a:lnTo>
                <a:lnTo>
                  <a:pt x="1325651" y="43180"/>
                </a:lnTo>
                <a:lnTo>
                  <a:pt x="1324000" y="41910"/>
                </a:lnTo>
                <a:lnTo>
                  <a:pt x="1322349" y="40640"/>
                </a:lnTo>
                <a:lnTo>
                  <a:pt x="1316393" y="36830"/>
                </a:lnTo>
                <a:lnTo>
                  <a:pt x="1310436" y="33020"/>
                </a:lnTo>
                <a:lnTo>
                  <a:pt x="1294549" y="25400"/>
                </a:lnTo>
                <a:lnTo>
                  <a:pt x="1292567" y="25400"/>
                </a:lnTo>
                <a:lnTo>
                  <a:pt x="1290586" y="24130"/>
                </a:lnTo>
                <a:lnTo>
                  <a:pt x="1278674" y="20320"/>
                </a:lnTo>
                <a:lnTo>
                  <a:pt x="1270076" y="17576"/>
                </a:lnTo>
                <a:lnTo>
                  <a:pt x="1270076" y="39370"/>
                </a:lnTo>
                <a:lnTo>
                  <a:pt x="1269403" y="39370"/>
                </a:lnTo>
                <a:lnTo>
                  <a:pt x="1268742" y="38862"/>
                </a:lnTo>
                <a:lnTo>
                  <a:pt x="1270076" y="39370"/>
                </a:lnTo>
                <a:lnTo>
                  <a:pt x="1270076" y="17576"/>
                </a:lnTo>
                <a:lnTo>
                  <a:pt x="1262786" y="15240"/>
                </a:lnTo>
                <a:lnTo>
                  <a:pt x="1254848" y="13970"/>
                </a:lnTo>
                <a:lnTo>
                  <a:pt x="1250873" y="12700"/>
                </a:lnTo>
                <a:lnTo>
                  <a:pt x="1246911" y="11950"/>
                </a:lnTo>
                <a:lnTo>
                  <a:pt x="1246911" y="13970"/>
                </a:lnTo>
                <a:lnTo>
                  <a:pt x="1239634" y="13970"/>
                </a:lnTo>
                <a:lnTo>
                  <a:pt x="1232357" y="12700"/>
                </a:lnTo>
                <a:lnTo>
                  <a:pt x="1239634" y="12700"/>
                </a:lnTo>
                <a:lnTo>
                  <a:pt x="1246911" y="13970"/>
                </a:lnTo>
                <a:lnTo>
                  <a:pt x="1246911" y="11950"/>
                </a:lnTo>
                <a:lnTo>
                  <a:pt x="1237640" y="10160"/>
                </a:lnTo>
                <a:lnTo>
                  <a:pt x="1236319" y="11430"/>
                </a:lnTo>
                <a:lnTo>
                  <a:pt x="1201915" y="11430"/>
                </a:lnTo>
                <a:lnTo>
                  <a:pt x="1198600" y="12700"/>
                </a:lnTo>
                <a:lnTo>
                  <a:pt x="1217129" y="12700"/>
                </a:lnTo>
                <a:lnTo>
                  <a:pt x="1216469" y="12827"/>
                </a:lnTo>
                <a:lnTo>
                  <a:pt x="1216469" y="144780"/>
                </a:lnTo>
                <a:lnTo>
                  <a:pt x="1215148" y="146050"/>
                </a:lnTo>
                <a:lnTo>
                  <a:pt x="1184046" y="149860"/>
                </a:lnTo>
                <a:lnTo>
                  <a:pt x="1178090" y="149860"/>
                </a:lnTo>
                <a:lnTo>
                  <a:pt x="1187018" y="147320"/>
                </a:lnTo>
                <a:lnTo>
                  <a:pt x="1204887" y="144780"/>
                </a:lnTo>
                <a:lnTo>
                  <a:pt x="1216469" y="144780"/>
                </a:lnTo>
                <a:lnTo>
                  <a:pt x="1216469" y="12827"/>
                </a:lnTo>
                <a:lnTo>
                  <a:pt x="1209852" y="13970"/>
                </a:lnTo>
                <a:lnTo>
                  <a:pt x="1193965" y="13970"/>
                </a:lnTo>
                <a:lnTo>
                  <a:pt x="1191983" y="12700"/>
                </a:lnTo>
                <a:lnTo>
                  <a:pt x="1195959" y="12700"/>
                </a:lnTo>
                <a:lnTo>
                  <a:pt x="1194625" y="6350"/>
                </a:lnTo>
                <a:lnTo>
                  <a:pt x="1174915" y="8890"/>
                </a:lnTo>
                <a:lnTo>
                  <a:pt x="1172133" y="9448"/>
                </a:lnTo>
                <a:lnTo>
                  <a:pt x="1172133" y="43180"/>
                </a:lnTo>
                <a:lnTo>
                  <a:pt x="1164285" y="45821"/>
                </a:lnTo>
                <a:lnTo>
                  <a:pt x="1163967" y="45821"/>
                </a:lnTo>
                <a:lnTo>
                  <a:pt x="1141691" y="49530"/>
                </a:lnTo>
                <a:lnTo>
                  <a:pt x="1137056" y="49530"/>
                </a:lnTo>
                <a:lnTo>
                  <a:pt x="1142212" y="45821"/>
                </a:lnTo>
                <a:lnTo>
                  <a:pt x="1142720" y="45821"/>
                </a:lnTo>
                <a:lnTo>
                  <a:pt x="1147013" y="46990"/>
                </a:lnTo>
                <a:lnTo>
                  <a:pt x="1153223" y="45821"/>
                </a:lnTo>
                <a:lnTo>
                  <a:pt x="1161872" y="45821"/>
                </a:lnTo>
                <a:lnTo>
                  <a:pt x="1172133" y="43180"/>
                </a:lnTo>
                <a:lnTo>
                  <a:pt x="1172133" y="9448"/>
                </a:lnTo>
                <a:lnTo>
                  <a:pt x="1136472" y="16510"/>
                </a:lnTo>
                <a:lnTo>
                  <a:pt x="1117866" y="21590"/>
                </a:lnTo>
                <a:lnTo>
                  <a:pt x="1136396" y="20320"/>
                </a:lnTo>
                <a:lnTo>
                  <a:pt x="1154925" y="20320"/>
                </a:lnTo>
                <a:lnTo>
                  <a:pt x="1125677" y="27940"/>
                </a:lnTo>
                <a:lnTo>
                  <a:pt x="1121181" y="29235"/>
                </a:lnTo>
                <a:lnTo>
                  <a:pt x="1121181" y="34290"/>
                </a:lnTo>
                <a:lnTo>
                  <a:pt x="1105674" y="38100"/>
                </a:lnTo>
                <a:lnTo>
                  <a:pt x="1091907" y="44450"/>
                </a:lnTo>
                <a:lnTo>
                  <a:pt x="1079906" y="49530"/>
                </a:lnTo>
                <a:lnTo>
                  <a:pt x="1069670" y="54610"/>
                </a:lnTo>
                <a:lnTo>
                  <a:pt x="1061072" y="59690"/>
                </a:lnTo>
                <a:lnTo>
                  <a:pt x="1053960" y="63500"/>
                </a:lnTo>
                <a:lnTo>
                  <a:pt x="1048080" y="64770"/>
                </a:lnTo>
                <a:lnTo>
                  <a:pt x="1043203" y="64770"/>
                </a:lnTo>
                <a:lnTo>
                  <a:pt x="1052042" y="60960"/>
                </a:lnTo>
                <a:lnTo>
                  <a:pt x="1059319" y="57150"/>
                </a:lnTo>
                <a:lnTo>
                  <a:pt x="1072870" y="50800"/>
                </a:lnTo>
                <a:lnTo>
                  <a:pt x="1064285" y="53340"/>
                </a:lnTo>
                <a:lnTo>
                  <a:pt x="1054442" y="57150"/>
                </a:lnTo>
                <a:lnTo>
                  <a:pt x="1049528" y="57150"/>
                </a:lnTo>
                <a:lnTo>
                  <a:pt x="1055776" y="53340"/>
                </a:lnTo>
                <a:lnTo>
                  <a:pt x="1059751" y="52070"/>
                </a:lnTo>
                <a:lnTo>
                  <a:pt x="1065034" y="49530"/>
                </a:lnTo>
                <a:lnTo>
                  <a:pt x="1078280" y="44450"/>
                </a:lnTo>
                <a:lnTo>
                  <a:pt x="1082141" y="43180"/>
                </a:lnTo>
                <a:lnTo>
                  <a:pt x="1085557" y="41910"/>
                </a:lnTo>
                <a:lnTo>
                  <a:pt x="1089520" y="40640"/>
                </a:lnTo>
                <a:lnTo>
                  <a:pt x="1092835" y="39370"/>
                </a:lnTo>
                <a:lnTo>
                  <a:pt x="1099997" y="36830"/>
                </a:lnTo>
                <a:lnTo>
                  <a:pt x="1106614" y="35560"/>
                </a:lnTo>
                <a:lnTo>
                  <a:pt x="1117206" y="33020"/>
                </a:lnTo>
                <a:lnTo>
                  <a:pt x="1120521" y="33020"/>
                </a:lnTo>
                <a:lnTo>
                  <a:pt x="1121181" y="34290"/>
                </a:lnTo>
                <a:lnTo>
                  <a:pt x="1121181" y="29235"/>
                </a:lnTo>
                <a:lnTo>
                  <a:pt x="1099070" y="35560"/>
                </a:lnTo>
                <a:lnTo>
                  <a:pt x="1074432" y="44450"/>
                </a:lnTo>
                <a:lnTo>
                  <a:pt x="1051140" y="54610"/>
                </a:lnTo>
                <a:lnTo>
                  <a:pt x="1029157" y="63500"/>
                </a:lnTo>
                <a:lnTo>
                  <a:pt x="1007795" y="73660"/>
                </a:lnTo>
                <a:lnTo>
                  <a:pt x="986929" y="83820"/>
                </a:lnTo>
                <a:lnTo>
                  <a:pt x="966444" y="96520"/>
                </a:lnTo>
                <a:lnTo>
                  <a:pt x="959167" y="102870"/>
                </a:lnTo>
                <a:lnTo>
                  <a:pt x="945426" y="113030"/>
                </a:lnTo>
                <a:lnTo>
                  <a:pt x="926985" y="124460"/>
                </a:lnTo>
                <a:lnTo>
                  <a:pt x="905560" y="138430"/>
                </a:lnTo>
                <a:lnTo>
                  <a:pt x="859980" y="163830"/>
                </a:lnTo>
                <a:lnTo>
                  <a:pt x="838835" y="176530"/>
                </a:lnTo>
                <a:lnTo>
                  <a:pt x="820864" y="186690"/>
                </a:lnTo>
                <a:lnTo>
                  <a:pt x="831291" y="182880"/>
                </a:lnTo>
                <a:lnTo>
                  <a:pt x="852411" y="172720"/>
                </a:lnTo>
                <a:lnTo>
                  <a:pt x="863206" y="167640"/>
                </a:lnTo>
                <a:lnTo>
                  <a:pt x="847559" y="176530"/>
                </a:lnTo>
                <a:lnTo>
                  <a:pt x="833348" y="182880"/>
                </a:lnTo>
                <a:lnTo>
                  <a:pt x="820496" y="189230"/>
                </a:lnTo>
                <a:lnTo>
                  <a:pt x="808951" y="194310"/>
                </a:lnTo>
                <a:lnTo>
                  <a:pt x="804976" y="195694"/>
                </a:lnTo>
                <a:lnTo>
                  <a:pt x="804976" y="214630"/>
                </a:lnTo>
                <a:lnTo>
                  <a:pt x="795947" y="218440"/>
                </a:lnTo>
                <a:lnTo>
                  <a:pt x="777900" y="223520"/>
                </a:lnTo>
                <a:lnTo>
                  <a:pt x="769239" y="224790"/>
                </a:lnTo>
                <a:lnTo>
                  <a:pt x="738136" y="224790"/>
                </a:lnTo>
                <a:lnTo>
                  <a:pt x="728878" y="223520"/>
                </a:lnTo>
                <a:lnTo>
                  <a:pt x="722261" y="219710"/>
                </a:lnTo>
                <a:lnTo>
                  <a:pt x="718731" y="217170"/>
                </a:lnTo>
                <a:lnTo>
                  <a:pt x="715848" y="215099"/>
                </a:lnTo>
                <a:lnTo>
                  <a:pt x="715848" y="365467"/>
                </a:lnTo>
                <a:lnTo>
                  <a:pt x="708355" y="364578"/>
                </a:lnTo>
                <a:lnTo>
                  <a:pt x="707986" y="364578"/>
                </a:lnTo>
                <a:lnTo>
                  <a:pt x="703072" y="363220"/>
                </a:lnTo>
                <a:lnTo>
                  <a:pt x="698436" y="363220"/>
                </a:lnTo>
                <a:lnTo>
                  <a:pt x="691819" y="361950"/>
                </a:lnTo>
                <a:lnTo>
                  <a:pt x="685203" y="359410"/>
                </a:lnTo>
                <a:lnTo>
                  <a:pt x="675932" y="355600"/>
                </a:lnTo>
                <a:lnTo>
                  <a:pt x="673950" y="354330"/>
                </a:lnTo>
                <a:lnTo>
                  <a:pt x="671309" y="354330"/>
                </a:lnTo>
                <a:lnTo>
                  <a:pt x="667334" y="351790"/>
                </a:lnTo>
                <a:lnTo>
                  <a:pt x="664692" y="350520"/>
                </a:lnTo>
                <a:lnTo>
                  <a:pt x="659396" y="346710"/>
                </a:lnTo>
                <a:lnTo>
                  <a:pt x="656082" y="345440"/>
                </a:lnTo>
                <a:lnTo>
                  <a:pt x="648144" y="340360"/>
                </a:lnTo>
                <a:lnTo>
                  <a:pt x="646493" y="339090"/>
                </a:lnTo>
                <a:lnTo>
                  <a:pt x="639546" y="335280"/>
                </a:lnTo>
                <a:lnTo>
                  <a:pt x="646531" y="339090"/>
                </a:lnTo>
                <a:lnTo>
                  <a:pt x="648855" y="340360"/>
                </a:lnTo>
                <a:lnTo>
                  <a:pt x="656996" y="342900"/>
                </a:lnTo>
                <a:lnTo>
                  <a:pt x="664019" y="346710"/>
                </a:lnTo>
                <a:lnTo>
                  <a:pt x="669975" y="349250"/>
                </a:lnTo>
                <a:lnTo>
                  <a:pt x="677265" y="351790"/>
                </a:lnTo>
                <a:lnTo>
                  <a:pt x="682548" y="353060"/>
                </a:lnTo>
                <a:lnTo>
                  <a:pt x="690499" y="358140"/>
                </a:lnTo>
                <a:lnTo>
                  <a:pt x="694461" y="359410"/>
                </a:lnTo>
                <a:lnTo>
                  <a:pt x="699096" y="360680"/>
                </a:lnTo>
                <a:lnTo>
                  <a:pt x="704392" y="363220"/>
                </a:lnTo>
                <a:lnTo>
                  <a:pt x="707034" y="363220"/>
                </a:lnTo>
                <a:lnTo>
                  <a:pt x="708355" y="364578"/>
                </a:lnTo>
                <a:lnTo>
                  <a:pt x="714438" y="364578"/>
                </a:lnTo>
                <a:lnTo>
                  <a:pt x="715848" y="365467"/>
                </a:lnTo>
                <a:lnTo>
                  <a:pt x="715848" y="215099"/>
                </a:lnTo>
                <a:lnTo>
                  <a:pt x="711669" y="212090"/>
                </a:lnTo>
                <a:lnTo>
                  <a:pt x="707694" y="208280"/>
                </a:lnTo>
                <a:lnTo>
                  <a:pt x="704392" y="203200"/>
                </a:lnTo>
                <a:lnTo>
                  <a:pt x="707694" y="207010"/>
                </a:lnTo>
                <a:lnTo>
                  <a:pt x="712330" y="212090"/>
                </a:lnTo>
                <a:lnTo>
                  <a:pt x="724242" y="219710"/>
                </a:lnTo>
                <a:lnTo>
                  <a:pt x="732853" y="222250"/>
                </a:lnTo>
                <a:lnTo>
                  <a:pt x="740791" y="223520"/>
                </a:lnTo>
                <a:lnTo>
                  <a:pt x="752322" y="223520"/>
                </a:lnTo>
                <a:lnTo>
                  <a:pt x="761136" y="222250"/>
                </a:lnTo>
                <a:lnTo>
                  <a:pt x="765721" y="219710"/>
                </a:lnTo>
                <a:lnTo>
                  <a:pt x="764616" y="218440"/>
                </a:lnTo>
                <a:lnTo>
                  <a:pt x="767918" y="218440"/>
                </a:lnTo>
                <a:lnTo>
                  <a:pt x="771893" y="219710"/>
                </a:lnTo>
                <a:lnTo>
                  <a:pt x="775195" y="219710"/>
                </a:lnTo>
                <a:lnTo>
                  <a:pt x="771893" y="220980"/>
                </a:lnTo>
                <a:lnTo>
                  <a:pt x="769239" y="220980"/>
                </a:lnTo>
                <a:lnTo>
                  <a:pt x="765937" y="222250"/>
                </a:lnTo>
                <a:lnTo>
                  <a:pt x="785698" y="219710"/>
                </a:lnTo>
                <a:lnTo>
                  <a:pt x="790562" y="218440"/>
                </a:lnTo>
                <a:lnTo>
                  <a:pt x="804976" y="214630"/>
                </a:lnTo>
                <a:lnTo>
                  <a:pt x="804976" y="195694"/>
                </a:lnTo>
                <a:lnTo>
                  <a:pt x="797991" y="198120"/>
                </a:lnTo>
                <a:lnTo>
                  <a:pt x="787857" y="200660"/>
                </a:lnTo>
                <a:lnTo>
                  <a:pt x="778332" y="204470"/>
                </a:lnTo>
                <a:lnTo>
                  <a:pt x="769239" y="205740"/>
                </a:lnTo>
                <a:lnTo>
                  <a:pt x="759739" y="208280"/>
                </a:lnTo>
                <a:lnTo>
                  <a:pt x="750303" y="208280"/>
                </a:lnTo>
                <a:lnTo>
                  <a:pt x="741235" y="209550"/>
                </a:lnTo>
                <a:lnTo>
                  <a:pt x="732853" y="208280"/>
                </a:lnTo>
                <a:lnTo>
                  <a:pt x="727557" y="207010"/>
                </a:lnTo>
                <a:lnTo>
                  <a:pt x="723582" y="205740"/>
                </a:lnTo>
                <a:lnTo>
                  <a:pt x="720407" y="203200"/>
                </a:lnTo>
                <a:lnTo>
                  <a:pt x="715645" y="199390"/>
                </a:lnTo>
                <a:lnTo>
                  <a:pt x="711009" y="193040"/>
                </a:lnTo>
                <a:lnTo>
                  <a:pt x="705713" y="185420"/>
                </a:lnTo>
                <a:lnTo>
                  <a:pt x="710349" y="191770"/>
                </a:lnTo>
                <a:lnTo>
                  <a:pt x="714984" y="196850"/>
                </a:lnTo>
                <a:lnTo>
                  <a:pt x="721601" y="201930"/>
                </a:lnTo>
                <a:lnTo>
                  <a:pt x="724242" y="203200"/>
                </a:lnTo>
                <a:lnTo>
                  <a:pt x="727557" y="204470"/>
                </a:lnTo>
                <a:lnTo>
                  <a:pt x="734174" y="205740"/>
                </a:lnTo>
                <a:lnTo>
                  <a:pt x="742111" y="205740"/>
                </a:lnTo>
                <a:lnTo>
                  <a:pt x="752703" y="204470"/>
                </a:lnTo>
                <a:lnTo>
                  <a:pt x="755345" y="204470"/>
                </a:lnTo>
                <a:lnTo>
                  <a:pt x="763282" y="203200"/>
                </a:lnTo>
                <a:lnTo>
                  <a:pt x="766597" y="203200"/>
                </a:lnTo>
                <a:lnTo>
                  <a:pt x="769239" y="201930"/>
                </a:lnTo>
                <a:lnTo>
                  <a:pt x="775195" y="200660"/>
                </a:lnTo>
                <a:lnTo>
                  <a:pt x="778510" y="199390"/>
                </a:lnTo>
                <a:lnTo>
                  <a:pt x="781812" y="198120"/>
                </a:lnTo>
                <a:lnTo>
                  <a:pt x="789089" y="195580"/>
                </a:lnTo>
                <a:lnTo>
                  <a:pt x="800773" y="191770"/>
                </a:lnTo>
                <a:lnTo>
                  <a:pt x="814070" y="185420"/>
                </a:lnTo>
                <a:lnTo>
                  <a:pt x="829106" y="176530"/>
                </a:lnTo>
                <a:lnTo>
                  <a:pt x="846010" y="166370"/>
                </a:lnTo>
                <a:lnTo>
                  <a:pt x="827887" y="176530"/>
                </a:lnTo>
                <a:lnTo>
                  <a:pt x="810272" y="184150"/>
                </a:lnTo>
                <a:lnTo>
                  <a:pt x="793153" y="191770"/>
                </a:lnTo>
                <a:lnTo>
                  <a:pt x="776516" y="195580"/>
                </a:lnTo>
                <a:lnTo>
                  <a:pt x="752144" y="199390"/>
                </a:lnTo>
                <a:lnTo>
                  <a:pt x="740130" y="199390"/>
                </a:lnTo>
                <a:lnTo>
                  <a:pt x="736155" y="198120"/>
                </a:lnTo>
                <a:lnTo>
                  <a:pt x="732853" y="198120"/>
                </a:lnTo>
                <a:lnTo>
                  <a:pt x="732180" y="196850"/>
                </a:lnTo>
                <a:lnTo>
                  <a:pt x="728878" y="196850"/>
                </a:lnTo>
                <a:lnTo>
                  <a:pt x="728218" y="195580"/>
                </a:lnTo>
                <a:lnTo>
                  <a:pt x="727557" y="195580"/>
                </a:lnTo>
                <a:lnTo>
                  <a:pt x="724242" y="193040"/>
                </a:lnTo>
                <a:lnTo>
                  <a:pt x="720267" y="189230"/>
                </a:lnTo>
                <a:lnTo>
                  <a:pt x="718007" y="185420"/>
                </a:lnTo>
                <a:lnTo>
                  <a:pt x="714984" y="180340"/>
                </a:lnTo>
                <a:lnTo>
                  <a:pt x="711009" y="173990"/>
                </a:lnTo>
                <a:lnTo>
                  <a:pt x="703072" y="158750"/>
                </a:lnTo>
                <a:lnTo>
                  <a:pt x="699096" y="151130"/>
                </a:lnTo>
                <a:lnTo>
                  <a:pt x="680491" y="115570"/>
                </a:lnTo>
                <a:lnTo>
                  <a:pt x="667994" y="95161"/>
                </a:lnTo>
                <a:lnTo>
                  <a:pt x="667994" y="173990"/>
                </a:lnTo>
                <a:lnTo>
                  <a:pt x="666013" y="170180"/>
                </a:lnTo>
                <a:lnTo>
                  <a:pt x="664527" y="166370"/>
                </a:lnTo>
                <a:lnTo>
                  <a:pt x="664032" y="165100"/>
                </a:lnTo>
                <a:lnTo>
                  <a:pt x="661377" y="161290"/>
                </a:lnTo>
                <a:lnTo>
                  <a:pt x="661377" y="158750"/>
                </a:lnTo>
                <a:lnTo>
                  <a:pt x="664032" y="163830"/>
                </a:lnTo>
                <a:lnTo>
                  <a:pt x="667994" y="173990"/>
                </a:lnTo>
                <a:lnTo>
                  <a:pt x="667994" y="95161"/>
                </a:lnTo>
                <a:lnTo>
                  <a:pt x="655421" y="78740"/>
                </a:lnTo>
                <a:lnTo>
                  <a:pt x="659434" y="87630"/>
                </a:lnTo>
                <a:lnTo>
                  <a:pt x="663689" y="95250"/>
                </a:lnTo>
                <a:lnTo>
                  <a:pt x="663790" y="96520"/>
                </a:lnTo>
                <a:lnTo>
                  <a:pt x="663892" y="97891"/>
                </a:lnTo>
                <a:lnTo>
                  <a:pt x="663981" y="99060"/>
                </a:lnTo>
                <a:lnTo>
                  <a:pt x="656082" y="88900"/>
                </a:lnTo>
                <a:lnTo>
                  <a:pt x="652780" y="82550"/>
                </a:lnTo>
                <a:lnTo>
                  <a:pt x="648804" y="76835"/>
                </a:lnTo>
                <a:lnTo>
                  <a:pt x="648804" y="335280"/>
                </a:lnTo>
                <a:lnTo>
                  <a:pt x="645502" y="334010"/>
                </a:lnTo>
                <a:lnTo>
                  <a:pt x="636231" y="330200"/>
                </a:lnTo>
                <a:lnTo>
                  <a:pt x="626973" y="323850"/>
                </a:lnTo>
                <a:lnTo>
                  <a:pt x="623658" y="321310"/>
                </a:lnTo>
                <a:lnTo>
                  <a:pt x="621017" y="320040"/>
                </a:lnTo>
                <a:lnTo>
                  <a:pt x="619023" y="317500"/>
                </a:lnTo>
                <a:lnTo>
                  <a:pt x="614400" y="313690"/>
                </a:lnTo>
                <a:lnTo>
                  <a:pt x="612521" y="311150"/>
                </a:lnTo>
                <a:lnTo>
                  <a:pt x="605904" y="304800"/>
                </a:lnTo>
                <a:lnTo>
                  <a:pt x="603923" y="302260"/>
                </a:lnTo>
                <a:lnTo>
                  <a:pt x="601827" y="300990"/>
                </a:lnTo>
                <a:lnTo>
                  <a:pt x="599948" y="297180"/>
                </a:lnTo>
                <a:lnTo>
                  <a:pt x="603262" y="300990"/>
                </a:lnTo>
                <a:lnTo>
                  <a:pt x="608545" y="306070"/>
                </a:lnTo>
                <a:lnTo>
                  <a:pt x="611085" y="307340"/>
                </a:lnTo>
                <a:lnTo>
                  <a:pt x="613841" y="309880"/>
                </a:lnTo>
                <a:lnTo>
                  <a:pt x="615721" y="311150"/>
                </a:lnTo>
                <a:lnTo>
                  <a:pt x="617702" y="313690"/>
                </a:lnTo>
                <a:lnTo>
                  <a:pt x="623658" y="317500"/>
                </a:lnTo>
                <a:lnTo>
                  <a:pt x="624979" y="318770"/>
                </a:lnTo>
                <a:lnTo>
                  <a:pt x="626973" y="320040"/>
                </a:lnTo>
                <a:lnTo>
                  <a:pt x="630275" y="322580"/>
                </a:lnTo>
                <a:lnTo>
                  <a:pt x="632929" y="323850"/>
                </a:lnTo>
                <a:lnTo>
                  <a:pt x="636231" y="327660"/>
                </a:lnTo>
                <a:lnTo>
                  <a:pt x="639546" y="330200"/>
                </a:lnTo>
                <a:lnTo>
                  <a:pt x="643509" y="332740"/>
                </a:lnTo>
                <a:lnTo>
                  <a:pt x="648804" y="335280"/>
                </a:lnTo>
                <a:lnTo>
                  <a:pt x="648804" y="76835"/>
                </a:lnTo>
                <a:lnTo>
                  <a:pt x="647484" y="74930"/>
                </a:lnTo>
                <a:lnTo>
                  <a:pt x="644169" y="71120"/>
                </a:lnTo>
                <a:lnTo>
                  <a:pt x="640207" y="66040"/>
                </a:lnTo>
                <a:lnTo>
                  <a:pt x="634949" y="59690"/>
                </a:lnTo>
                <a:lnTo>
                  <a:pt x="633895" y="58420"/>
                </a:lnTo>
                <a:lnTo>
                  <a:pt x="626986" y="52070"/>
                </a:lnTo>
                <a:lnTo>
                  <a:pt x="619594" y="44450"/>
                </a:lnTo>
                <a:lnTo>
                  <a:pt x="613410" y="39370"/>
                </a:lnTo>
                <a:lnTo>
                  <a:pt x="611860" y="38100"/>
                </a:lnTo>
                <a:lnTo>
                  <a:pt x="610704" y="36830"/>
                </a:lnTo>
                <a:lnTo>
                  <a:pt x="607225" y="33020"/>
                </a:lnTo>
                <a:lnTo>
                  <a:pt x="601827" y="30480"/>
                </a:lnTo>
                <a:lnTo>
                  <a:pt x="597966" y="26670"/>
                </a:lnTo>
                <a:lnTo>
                  <a:pt x="595642" y="25400"/>
                </a:lnTo>
                <a:lnTo>
                  <a:pt x="593331" y="24130"/>
                </a:lnTo>
                <a:lnTo>
                  <a:pt x="589356" y="21590"/>
                </a:lnTo>
                <a:lnTo>
                  <a:pt x="586054" y="20320"/>
                </a:lnTo>
                <a:lnTo>
                  <a:pt x="579983" y="16510"/>
                </a:lnTo>
                <a:lnTo>
                  <a:pt x="578104" y="15240"/>
                </a:lnTo>
                <a:lnTo>
                  <a:pt x="582739" y="15240"/>
                </a:lnTo>
                <a:lnTo>
                  <a:pt x="578104" y="12700"/>
                </a:lnTo>
                <a:lnTo>
                  <a:pt x="436499" y="12700"/>
                </a:lnTo>
                <a:lnTo>
                  <a:pt x="433184" y="12700"/>
                </a:lnTo>
                <a:lnTo>
                  <a:pt x="425907" y="13970"/>
                </a:lnTo>
                <a:lnTo>
                  <a:pt x="412673" y="16510"/>
                </a:lnTo>
                <a:lnTo>
                  <a:pt x="407377" y="17780"/>
                </a:lnTo>
                <a:lnTo>
                  <a:pt x="393903" y="21590"/>
                </a:lnTo>
                <a:lnTo>
                  <a:pt x="385787" y="22860"/>
                </a:lnTo>
                <a:lnTo>
                  <a:pt x="377050" y="24130"/>
                </a:lnTo>
                <a:lnTo>
                  <a:pt x="367017" y="25400"/>
                </a:lnTo>
                <a:lnTo>
                  <a:pt x="381571" y="19050"/>
                </a:lnTo>
                <a:lnTo>
                  <a:pt x="388188" y="17780"/>
                </a:lnTo>
                <a:lnTo>
                  <a:pt x="395465" y="15240"/>
                </a:lnTo>
                <a:lnTo>
                  <a:pt x="402082" y="13970"/>
                </a:lnTo>
                <a:lnTo>
                  <a:pt x="408038" y="13970"/>
                </a:lnTo>
                <a:lnTo>
                  <a:pt x="411353" y="12700"/>
                </a:lnTo>
                <a:lnTo>
                  <a:pt x="433184" y="12700"/>
                </a:lnTo>
                <a:lnTo>
                  <a:pt x="441794" y="11430"/>
                </a:lnTo>
                <a:lnTo>
                  <a:pt x="573481" y="11430"/>
                </a:lnTo>
                <a:lnTo>
                  <a:pt x="568845" y="10160"/>
                </a:lnTo>
                <a:lnTo>
                  <a:pt x="560908" y="7620"/>
                </a:lnTo>
                <a:lnTo>
                  <a:pt x="557593" y="6350"/>
                </a:lnTo>
                <a:lnTo>
                  <a:pt x="550316" y="5080"/>
                </a:lnTo>
                <a:lnTo>
                  <a:pt x="539724" y="3810"/>
                </a:lnTo>
                <a:lnTo>
                  <a:pt x="520534" y="3810"/>
                </a:lnTo>
                <a:lnTo>
                  <a:pt x="517893" y="2540"/>
                </a:lnTo>
                <a:lnTo>
                  <a:pt x="509295" y="2540"/>
                </a:lnTo>
                <a:lnTo>
                  <a:pt x="476796" y="0"/>
                </a:lnTo>
                <a:lnTo>
                  <a:pt x="444855" y="1270"/>
                </a:lnTo>
                <a:lnTo>
                  <a:pt x="413537" y="5080"/>
                </a:lnTo>
                <a:lnTo>
                  <a:pt x="382892" y="10160"/>
                </a:lnTo>
                <a:lnTo>
                  <a:pt x="386867" y="10160"/>
                </a:lnTo>
                <a:lnTo>
                  <a:pt x="365696" y="17475"/>
                </a:lnTo>
                <a:lnTo>
                  <a:pt x="365696" y="39370"/>
                </a:lnTo>
                <a:lnTo>
                  <a:pt x="362280" y="40640"/>
                </a:lnTo>
                <a:lnTo>
                  <a:pt x="358635" y="41910"/>
                </a:lnTo>
                <a:lnTo>
                  <a:pt x="365696" y="39370"/>
                </a:lnTo>
                <a:lnTo>
                  <a:pt x="365696" y="17475"/>
                </a:lnTo>
                <a:lnTo>
                  <a:pt x="352209" y="22136"/>
                </a:lnTo>
                <a:lnTo>
                  <a:pt x="352209" y="44450"/>
                </a:lnTo>
                <a:lnTo>
                  <a:pt x="347649" y="45821"/>
                </a:lnTo>
                <a:lnTo>
                  <a:pt x="342531" y="48260"/>
                </a:lnTo>
                <a:lnTo>
                  <a:pt x="336575" y="49530"/>
                </a:lnTo>
                <a:lnTo>
                  <a:pt x="329958" y="50800"/>
                </a:lnTo>
                <a:lnTo>
                  <a:pt x="325081" y="52070"/>
                </a:lnTo>
                <a:lnTo>
                  <a:pt x="319697" y="53340"/>
                </a:lnTo>
                <a:lnTo>
                  <a:pt x="314858" y="54241"/>
                </a:lnTo>
                <a:lnTo>
                  <a:pt x="316725" y="53340"/>
                </a:lnTo>
                <a:lnTo>
                  <a:pt x="323342" y="49530"/>
                </a:lnTo>
                <a:lnTo>
                  <a:pt x="326136" y="48260"/>
                </a:lnTo>
                <a:lnTo>
                  <a:pt x="324421" y="48260"/>
                </a:lnTo>
                <a:lnTo>
                  <a:pt x="319341" y="49530"/>
                </a:lnTo>
                <a:lnTo>
                  <a:pt x="312089" y="50800"/>
                </a:lnTo>
                <a:lnTo>
                  <a:pt x="304342" y="54610"/>
                </a:lnTo>
                <a:lnTo>
                  <a:pt x="296786" y="57150"/>
                </a:lnTo>
                <a:lnTo>
                  <a:pt x="290588" y="58420"/>
                </a:lnTo>
                <a:lnTo>
                  <a:pt x="286943" y="59690"/>
                </a:lnTo>
                <a:lnTo>
                  <a:pt x="331279" y="40640"/>
                </a:lnTo>
                <a:lnTo>
                  <a:pt x="346837" y="36830"/>
                </a:lnTo>
                <a:lnTo>
                  <a:pt x="348589" y="36830"/>
                </a:lnTo>
                <a:lnTo>
                  <a:pt x="344512" y="38100"/>
                </a:lnTo>
                <a:lnTo>
                  <a:pt x="331254" y="44450"/>
                </a:lnTo>
                <a:lnTo>
                  <a:pt x="327228" y="46990"/>
                </a:lnTo>
                <a:lnTo>
                  <a:pt x="329539" y="46990"/>
                </a:lnTo>
                <a:lnTo>
                  <a:pt x="334797" y="45821"/>
                </a:lnTo>
                <a:lnTo>
                  <a:pt x="339509" y="45821"/>
                </a:lnTo>
                <a:lnTo>
                  <a:pt x="344512" y="44450"/>
                </a:lnTo>
                <a:lnTo>
                  <a:pt x="348488" y="44450"/>
                </a:lnTo>
                <a:lnTo>
                  <a:pt x="347052" y="45821"/>
                </a:lnTo>
                <a:lnTo>
                  <a:pt x="346849" y="45821"/>
                </a:lnTo>
                <a:lnTo>
                  <a:pt x="339217" y="48260"/>
                </a:lnTo>
                <a:lnTo>
                  <a:pt x="347535" y="45821"/>
                </a:lnTo>
                <a:lnTo>
                  <a:pt x="352209" y="44450"/>
                </a:lnTo>
                <a:lnTo>
                  <a:pt x="352209" y="22136"/>
                </a:lnTo>
                <a:lnTo>
                  <a:pt x="350088" y="22860"/>
                </a:lnTo>
                <a:lnTo>
                  <a:pt x="314985" y="38100"/>
                </a:lnTo>
                <a:lnTo>
                  <a:pt x="281241" y="52070"/>
                </a:lnTo>
                <a:lnTo>
                  <a:pt x="248564" y="68580"/>
                </a:lnTo>
                <a:lnTo>
                  <a:pt x="216649" y="83820"/>
                </a:lnTo>
                <a:lnTo>
                  <a:pt x="185369" y="100330"/>
                </a:lnTo>
                <a:lnTo>
                  <a:pt x="124155" y="133350"/>
                </a:lnTo>
                <a:lnTo>
                  <a:pt x="94373" y="151130"/>
                </a:lnTo>
                <a:lnTo>
                  <a:pt x="72656" y="162560"/>
                </a:lnTo>
                <a:lnTo>
                  <a:pt x="69342" y="163830"/>
                </a:lnTo>
                <a:lnTo>
                  <a:pt x="68021" y="165100"/>
                </a:lnTo>
                <a:lnTo>
                  <a:pt x="66700" y="165100"/>
                </a:lnTo>
                <a:lnTo>
                  <a:pt x="60744" y="167640"/>
                </a:lnTo>
                <a:lnTo>
                  <a:pt x="55448" y="168910"/>
                </a:lnTo>
                <a:lnTo>
                  <a:pt x="51473" y="170180"/>
                </a:lnTo>
                <a:lnTo>
                  <a:pt x="18021" y="196850"/>
                </a:lnTo>
                <a:lnTo>
                  <a:pt x="520" y="237490"/>
                </a:lnTo>
                <a:lnTo>
                  <a:pt x="419" y="238760"/>
                </a:lnTo>
                <a:lnTo>
                  <a:pt x="317" y="240030"/>
                </a:lnTo>
                <a:lnTo>
                  <a:pt x="215" y="241300"/>
                </a:lnTo>
                <a:lnTo>
                  <a:pt x="101" y="242570"/>
                </a:lnTo>
                <a:lnTo>
                  <a:pt x="0" y="257810"/>
                </a:lnTo>
                <a:lnTo>
                  <a:pt x="241" y="260350"/>
                </a:lnTo>
                <a:lnTo>
                  <a:pt x="368" y="261620"/>
                </a:lnTo>
                <a:lnTo>
                  <a:pt x="482" y="262890"/>
                </a:lnTo>
                <a:lnTo>
                  <a:pt x="609" y="264160"/>
                </a:lnTo>
                <a:lnTo>
                  <a:pt x="723" y="265430"/>
                </a:lnTo>
                <a:lnTo>
                  <a:pt x="850" y="266700"/>
                </a:lnTo>
                <a:lnTo>
                  <a:pt x="19735" y="306070"/>
                </a:lnTo>
                <a:lnTo>
                  <a:pt x="56769" y="332740"/>
                </a:lnTo>
                <a:lnTo>
                  <a:pt x="87096" y="339090"/>
                </a:lnTo>
                <a:lnTo>
                  <a:pt x="102158" y="339090"/>
                </a:lnTo>
                <a:lnTo>
                  <a:pt x="109245" y="337820"/>
                </a:lnTo>
                <a:lnTo>
                  <a:pt x="116217" y="335280"/>
                </a:lnTo>
                <a:lnTo>
                  <a:pt x="128790" y="331470"/>
                </a:lnTo>
                <a:lnTo>
                  <a:pt x="139877" y="327660"/>
                </a:lnTo>
                <a:lnTo>
                  <a:pt x="149720" y="322580"/>
                </a:lnTo>
                <a:lnTo>
                  <a:pt x="158572" y="317500"/>
                </a:lnTo>
                <a:lnTo>
                  <a:pt x="153276" y="317500"/>
                </a:lnTo>
                <a:lnTo>
                  <a:pt x="163461" y="312420"/>
                </a:lnTo>
                <a:lnTo>
                  <a:pt x="173291" y="307340"/>
                </a:lnTo>
                <a:lnTo>
                  <a:pt x="182867" y="303530"/>
                </a:lnTo>
                <a:lnTo>
                  <a:pt x="189953" y="299720"/>
                </a:lnTo>
                <a:lnTo>
                  <a:pt x="192316" y="298450"/>
                </a:lnTo>
                <a:lnTo>
                  <a:pt x="187337" y="299720"/>
                </a:lnTo>
                <a:lnTo>
                  <a:pt x="193636" y="294640"/>
                </a:lnTo>
                <a:lnTo>
                  <a:pt x="195211" y="293370"/>
                </a:lnTo>
                <a:lnTo>
                  <a:pt x="200228" y="289560"/>
                </a:lnTo>
                <a:lnTo>
                  <a:pt x="139382" y="289560"/>
                </a:lnTo>
                <a:lnTo>
                  <a:pt x="137388" y="289560"/>
                </a:lnTo>
                <a:lnTo>
                  <a:pt x="129451" y="292100"/>
                </a:lnTo>
                <a:lnTo>
                  <a:pt x="127101" y="292100"/>
                </a:lnTo>
                <a:lnTo>
                  <a:pt x="130556" y="290830"/>
                </a:lnTo>
                <a:lnTo>
                  <a:pt x="142100" y="284480"/>
                </a:lnTo>
                <a:lnTo>
                  <a:pt x="170472" y="267970"/>
                </a:lnTo>
                <a:lnTo>
                  <a:pt x="167106" y="271780"/>
                </a:lnTo>
                <a:lnTo>
                  <a:pt x="159893" y="276860"/>
                </a:lnTo>
                <a:lnTo>
                  <a:pt x="150190" y="283210"/>
                </a:lnTo>
                <a:lnTo>
                  <a:pt x="141109" y="288544"/>
                </a:lnTo>
                <a:lnTo>
                  <a:pt x="141490" y="288544"/>
                </a:lnTo>
                <a:lnTo>
                  <a:pt x="201574" y="288544"/>
                </a:lnTo>
                <a:lnTo>
                  <a:pt x="201904" y="288290"/>
                </a:lnTo>
                <a:lnTo>
                  <a:pt x="206921" y="284480"/>
                </a:lnTo>
                <a:lnTo>
                  <a:pt x="213487" y="279400"/>
                </a:lnTo>
                <a:lnTo>
                  <a:pt x="234264" y="267970"/>
                </a:lnTo>
                <a:lnTo>
                  <a:pt x="241185" y="264160"/>
                </a:lnTo>
                <a:lnTo>
                  <a:pt x="296316" y="236220"/>
                </a:lnTo>
                <a:lnTo>
                  <a:pt x="302463" y="233680"/>
                </a:lnTo>
                <a:lnTo>
                  <a:pt x="324002" y="224790"/>
                </a:lnTo>
                <a:lnTo>
                  <a:pt x="322910" y="222250"/>
                </a:lnTo>
                <a:lnTo>
                  <a:pt x="317296" y="222250"/>
                </a:lnTo>
                <a:lnTo>
                  <a:pt x="306603" y="226060"/>
                </a:lnTo>
                <a:lnTo>
                  <a:pt x="290258" y="233680"/>
                </a:lnTo>
                <a:lnTo>
                  <a:pt x="321017" y="217170"/>
                </a:lnTo>
                <a:lnTo>
                  <a:pt x="352704" y="203200"/>
                </a:lnTo>
                <a:lnTo>
                  <a:pt x="383781" y="191770"/>
                </a:lnTo>
                <a:lnTo>
                  <a:pt x="404418" y="185420"/>
                </a:lnTo>
                <a:lnTo>
                  <a:pt x="412673" y="182880"/>
                </a:lnTo>
                <a:lnTo>
                  <a:pt x="408038" y="184150"/>
                </a:lnTo>
                <a:lnTo>
                  <a:pt x="404075" y="184150"/>
                </a:lnTo>
                <a:lnTo>
                  <a:pt x="399440" y="185420"/>
                </a:lnTo>
                <a:lnTo>
                  <a:pt x="408876" y="181610"/>
                </a:lnTo>
                <a:lnTo>
                  <a:pt x="418299" y="179070"/>
                </a:lnTo>
                <a:lnTo>
                  <a:pt x="427736" y="177800"/>
                </a:lnTo>
                <a:lnTo>
                  <a:pt x="437159" y="175260"/>
                </a:lnTo>
                <a:lnTo>
                  <a:pt x="435838" y="172720"/>
                </a:lnTo>
                <a:lnTo>
                  <a:pt x="443776" y="170180"/>
                </a:lnTo>
                <a:lnTo>
                  <a:pt x="463626" y="167640"/>
                </a:lnTo>
                <a:lnTo>
                  <a:pt x="467601" y="167640"/>
                </a:lnTo>
                <a:lnTo>
                  <a:pt x="471576" y="166370"/>
                </a:lnTo>
                <a:lnTo>
                  <a:pt x="502005" y="166370"/>
                </a:lnTo>
                <a:lnTo>
                  <a:pt x="505320" y="167640"/>
                </a:lnTo>
                <a:lnTo>
                  <a:pt x="506641" y="168910"/>
                </a:lnTo>
                <a:lnTo>
                  <a:pt x="509955" y="171450"/>
                </a:lnTo>
                <a:lnTo>
                  <a:pt x="532079" y="208280"/>
                </a:lnTo>
                <a:lnTo>
                  <a:pt x="534936" y="215900"/>
                </a:lnTo>
                <a:lnTo>
                  <a:pt x="537044" y="220980"/>
                </a:lnTo>
                <a:lnTo>
                  <a:pt x="538403" y="227330"/>
                </a:lnTo>
                <a:lnTo>
                  <a:pt x="540385" y="217170"/>
                </a:lnTo>
                <a:lnTo>
                  <a:pt x="547636" y="233680"/>
                </a:lnTo>
                <a:lnTo>
                  <a:pt x="555688" y="251460"/>
                </a:lnTo>
                <a:lnTo>
                  <a:pt x="564870" y="269240"/>
                </a:lnTo>
                <a:lnTo>
                  <a:pt x="571677" y="280670"/>
                </a:lnTo>
                <a:lnTo>
                  <a:pt x="571068" y="279400"/>
                </a:lnTo>
                <a:lnTo>
                  <a:pt x="569595" y="276860"/>
                </a:lnTo>
                <a:lnTo>
                  <a:pt x="564095" y="266700"/>
                </a:lnTo>
                <a:lnTo>
                  <a:pt x="558977" y="256540"/>
                </a:lnTo>
                <a:lnTo>
                  <a:pt x="554329" y="246481"/>
                </a:lnTo>
                <a:lnTo>
                  <a:pt x="562864" y="260350"/>
                </a:lnTo>
                <a:lnTo>
                  <a:pt x="572820" y="275590"/>
                </a:lnTo>
                <a:lnTo>
                  <a:pt x="597306" y="307340"/>
                </a:lnTo>
                <a:lnTo>
                  <a:pt x="628383" y="334010"/>
                </a:lnTo>
                <a:lnTo>
                  <a:pt x="664032" y="354330"/>
                </a:lnTo>
                <a:lnTo>
                  <a:pt x="669975" y="358140"/>
                </a:lnTo>
                <a:lnTo>
                  <a:pt x="681888" y="360680"/>
                </a:lnTo>
                <a:lnTo>
                  <a:pt x="684542" y="361950"/>
                </a:lnTo>
                <a:lnTo>
                  <a:pt x="687844" y="363220"/>
                </a:lnTo>
                <a:lnTo>
                  <a:pt x="693470" y="364578"/>
                </a:lnTo>
                <a:lnTo>
                  <a:pt x="696696" y="364578"/>
                </a:lnTo>
                <a:lnTo>
                  <a:pt x="704392" y="367030"/>
                </a:lnTo>
                <a:lnTo>
                  <a:pt x="710349" y="368300"/>
                </a:lnTo>
                <a:lnTo>
                  <a:pt x="714984" y="368300"/>
                </a:lnTo>
                <a:lnTo>
                  <a:pt x="720267" y="369570"/>
                </a:lnTo>
                <a:lnTo>
                  <a:pt x="729538" y="369570"/>
                </a:lnTo>
                <a:lnTo>
                  <a:pt x="734174" y="370840"/>
                </a:lnTo>
                <a:lnTo>
                  <a:pt x="765276" y="370840"/>
                </a:lnTo>
                <a:lnTo>
                  <a:pt x="756666" y="369570"/>
                </a:lnTo>
                <a:lnTo>
                  <a:pt x="760641" y="368300"/>
                </a:lnTo>
                <a:lnTo>
                  <a:pt x="777849" y="368300"/>
                </a:lnTo>
                <a:lnTo>
                  <a:pt x="784466" y="367030"/>
                </a:lnTo>
                <a:lnTo>
                  <a:pt x="795718" y="367030"/>
                </a:lnTo>
                <a:lnTo>
                  <a:pt x="791083" y="365760"/>
                </a:lnTo>
                <a:lnTo>
                  <a:pt x="787349" y="364578"/>
                </a:lnTo>
                <a:lnTo>
                  <a:pt x="786612" y="364578"/>
                </a:lnTo>
                <a:lnTo>
                  <a:pt x="811491" y="360680"/>
                </a:lnTo>
                <a:lnTo>
                  <a:pt x="833272" y="355600"/>
                </a:lnTo>
                <a:lnTo>
                  <a:pt x="870483" y="342900"/>
                </a:lnTo>
                <a:lnTo>
                  <a:pt x="916647" y="321310"/>
                </a:lnTo>
                <a:lnTo>
                  <a:pt x="944651" y="304800"/>
                </a:lnTo>
                <a:lnTo>
                  <a:pt x="956805" y="297180"/>
                </a:lnTo>
                <a:lnTo>
                  <a:pt x="958837" y="295910"/>
                </a:lnTo>
                <a:lnTo>
                  <a:pt x="973518" y="287020"/>
                </a:lnTo>
                <a:lnTo>
                  <a:pt x="988936" y="278130"/>
                </a:lnTo>
                <a:lnTo>
                  <a:pt x="1005370" y="267970"/>
                </a:lnTo>
                <a:lnTo>
                  <a:pt x="1023099" y="256540"/>
                </a:lnTo>
                <a:lnTo>
                  <a:pt x="1040142" y="246481"/>
                </a:lnTo>
                <a:lnTo>
                  <a:pt x="1048829" y="241300"/>
                </a:lnTo>
                <a:lnTo>
                  <a:pt x="1063713" y="232410"/>
                </a:lnTo>
                <a:lnTo>
                  <a:pt x="1074013" y="224790"/>
                </a:lnTo>
                <a:lnTo>
                  <a:pt x="1066203" y="229870"/>
                </a:lnTo>
                <a:lnTo>
                  <a:pt x="1052182" y="237490"/>
                </a:lnTo>
                <a:lnTo>
                  <a:pt x="1043863" y="241300"/>
                </a:lnTo>
                <a:lnTo>
                  <a:pt x="1059827" y="229870"/>
                </a:lnTo>
                <a:lnTo>
                  <a:pt x="1067828" y="224790"/>
                </a:lnTo>
                <a:lnTo>
                  <a:pt x="1069822" y="223520"/>
                </a:lnTo>
                <a:lnTo>
                  <a:pt x="1080262" y="218440"/>
                </a:lnTo>
                <a:lnTo>
                  <a:pt x="1082294" y="217170"/>
                </a:lnTo>
                <a:lnTo>
                  <a:pt x="1090422" y="212090"/>
                </a:lnTo>
                <a:lnTo>
                  <a:pt x="1099566" y="208280"/>
                </a:lnTo>
                <a:lnTo>
                  <a:pt x="1111910" y="201930"/>
                </a:lnTo>
                <a:lnTo>
                  <a:pt x="1097953" y="207010"/>
                </a:lnTo>
                <a:lnTo>
                  <a:pt x="1081519" y="214630"/>
                </a:lnTo>
                <a:lnTo>
                  <a:pt x="1073988" y="217170"/>
                </a:lnTo>
                <a:lnTo>
                  <a:pt x="1077188" y="214630"/>
                </a:lnTo>
                <a:lnTo>
                  <a:pt x="1083576" y="209550"/>
                </a:lnTo>
                <a:lnTo>
                  <a:pt x="1086764" y="207010"/>
                </a:lnTo>
                <a:lnTo>
                  <a:pt x="1097889" y="201930"/>
                </a:lnTo>
                <a:lnTo>
                  <a:pt x="1100670" y="200660"/>
                </a:lnTo>
                <a:lnTo>
                  <a:pt x="1095476" y="201930"/>
                </a:lnTo>
                <a:lnTo>
                  <a:pt x="1091577" y="201930"/>
                </a:lnTo>
                <a:lnTo>
                  <a:pt x="1093228" y="199390"/>
                </a:lnTo>
                <a:lnTo>
                  <a:pt x="1099947" y="195580"/>
                </a:lnTo>
                <a:lnTo>
                  <a:pt x="1113904" y="187960"/>
                </a:lnTo>
                <a:lnTo>
                  <a:pt x="1128458" y="185420"/>
                </a:lnTo>
                <a:lnTo>
                  <a:pt x="1135735" y="185420"/>
                </a:lnTo>
                <a:lnTo>
                  <a:pt x="1148969" y="179070"/>
                </a:lnTo>
                <a:lnTo>
                  <a:pt x="1149629" y="177800"/>
                </a:lnTo>
                <a:lnTo>
                  <a:pt x="1152944" y="173990"/>
                </a:lnTo>
                <a:lnTo>
                  <a:pt x="1155928" y="172720"/>
                </a:lnTo>
                <a:lnTo>
                  <a:pt x="1160970" y="170180"/>
                </a:lnTo>
                <a:lnTo>
                  <a:pt x="1169593" y="167640"/>
                </a:lnTo>
                <a:lnTo>
                  <a:pt x="1183386" y="163830"/>
                </a:lnTo>
                <a:lnTo>
                  <a:pt x="1195743" y="162560"/>
                </a:lnTo>
                <a:lnTo>
                  <a:pt x="1196949" y="163830"/>
                </a:lnTo>
                <a:lnTo>
                  <a:pt x="1191196" y="166370"/>
                </a:lnTo>
                <a:lnTo>
                  <a:pt x="1182725" y="168910"/>
                </a:lnTo>
                <a:lnTo>
                  <a:pt x="1177429" y="170180"/>
                </a:lnTo>
                <a:lnTo>
                  <a:pt x="1172794" y="172720"/>
                </a:lnTo>
                <a:lnTo>
                  <a:pt x="1177467" y="172720"/>
                </a:lnTo>
                <a:lnTo>
                  <a:pt x="1182890" y="171450"/>
                </a:lnTo>
                <a:lnTo>
                  <a:pt x="1191526" y="170180"/>
                </a:lnTo>
                <a:lnTo>
                  <a:pt x="1203896" y="168910"/>
                </a:lnTo>
                <a:lnTo>
                  <a:pt x="1205877" y="168910"/>
                </a:lnTo>
                <a:lnTo>
                  <a:pt x="1207871" y="167640"/>
                </a:lnTo>
                <a:lnTo>
                  <a:pt x="1217790" y="167640"/>
                </a:lnTo>
                <a:lnTo>
                  <a:pt x="1219111" y="166370"/>
                </a:lnTo>
                <a:lnTo>
                  <a:pt x="1226400" y="166370"/>
                </a:lnTo>
                <a:lnTo>
                  <a:pt x="1229042" y="165100"/>
                </a:lnTo>
                <a:lnTo>
                  <a:pt x="1234338" y="166370"/>
                </a:lnTo>
                <a:lnTo>
                  <a:pt x="1236319" y="168910"/>
                </a:lnTo>
                <a:lnTo>
                  <a:pt x="1238300" y="172720"/>
                </a:lnTo>
                <a:lnTo>
                  <a:pt x="1239634" y="173990"/>
                </a:lnTo>
                <a:lnTo>
                  <a:pt x="1253985" y="214630"/>
                </a:lnTo>
                <a:lnTo>
                  <a:pt x="1264158" y="257810"/>
                </a:lnTo>
                <a:lnTo>
                  <a:pt x="1270736" y="283210"/>
                </a:lnTo>
                <a:lnTo>
                  <a:pt x="1275689" y="294640"/>
                </a:lnTo>
                <a:lnTo>
                  <a:pt x="1279588" y="302260"/>
                </a:lnTo>
                <a:lnTo>
                  <a:pt x="1282369" y="306070"/>
                </a:lnTo>
                <a:lnTo>
                  <a:pt x="1283970" y="307340"/>
                </a:lnTo>
                <a:lnTo>
                  <a:pt x="1285290" y="308610"/>
                </a:lnTo>
                <a:lnTo>
                  <a:pt x="1284630" y="304800"/>
                </a:lnTo>
                <a:lnTo>
                  <a:pt x="1284630" y="300990"/>
                </a:lnTo>
                <a:lnTo>
                  <a:pt x="1283970" y="297180"/>
                </a:lnTo>
                <a:lnTo>
                  <a:pt x="1283970" y="294640"/>
                </a:lnTo>
                <a:lnTo>
                  <a:pt x="1293228" y="312420"/>
                </a:lnTo>
                <a:lnTo>
                  <a:pt x="1297203" y="318770"/>
                </a:lnTo>
                <a:lnTo>
                  <a:pt x="1299184" y="322580"/>
                </a:lnTo>
                <a:lnTo>
                  <a:pt x="1301838" y="326390"/>
                </a:lnTo>
                <a:lnTo>
                  <a:pt x="1303807" y="329425"/>
                </a:lnTo>
                <a:lnTo>
                  <a:pt x="1304086" y="329666"/>
                </a:lnTo>
                <a:lnTo>
                  <a:pt x="1300099" y="322580"/>
                </a:lnTo>
                <a:lnTo>
                  <a:pt x="1296174" y="314960"/>
                </a:lnTo>
                <a:lnTo>
                  <a:pt x="1292567" y="307340"/>
                </a:lnTo>
                <a:lnTo>
                  <a:pt x="1302042" y="323850"/>
                </a:lnTo>
                <a:lnTo>
                  <a:pt x="1313738" y="339090"/>
                </a:lnTo>
                <a:lnTo>
                  <a:pt x="1327924" y="353060"/>
                </a:lnTo>
                <a:lnTo>
                  <a:pt x="1344968" y="364578"/>
                </a:lnTo>
                <a:lnTo>
                  <a:pt x="1348816" y="367030"/>
                </a:lnTo>
                <a:lnTo>
                  <a:pt x="1350137" y="367030"/>
                </a:lnTo>
                <a:lnTo>
                  <a:pt x="1365313" y="373380"/>
                </a:lnTo>
                <a:lnTo>
                  <a:pt x="1382229" y="378460"/>
                </a:lnTo>
                <a:lnTo>
                  <a:pt x="1401140" y="381000"/>
                </a:lnTo>
                <a:lnTo>
                  <a:pt x="1422273" y="382270"/>
                </a:lnTo>
                <a:lnTo>
                  <a:pt x="1455356" y="382270"/>
                </a:lnTo>
                <a:lnTo>
                  <a:pt x="1458671" y="381000"/>
                </a:lnTo>
                <a:lnTo>
                  <a:pt x="1462633" y="381000"/>
                </a:lnTo>
                <a:lnTo>
                  <a:pt x="1474546" y="379730"/>
                </a:lnTo>
                <a:lnTo>
                  <a:pt x="1493253" y="375920"/>
                </a:lnTo>
                <a:lnTo>
                  <a:pt x="1499692" y="373380"/>
                </a:lnTo>
                <a:lnTo>
                  <a:pt x="1520393" y="367030"/>
                </a:lnTo>
                <a:lnTo>
                  <a:pt x="1540230" y="358140"/>
                </a:lnTo>
                <a:lnTo>
                  <a:pt x="1558315" y="347980"/>
                </a:lnTo>
                <a:lnTo>
                  <a:pt x="1580426" y="335280"/>
                </a:lnTo>
                <a:lnTo>
                  <a:pt x="1593659" y="326390"/>
                </a:lnTo>
                <a:lnTo>
                  <a:pt x="1596313" y="325120"/>
                </a:lnTo>
                <a:lnTo>
                  <a:pt x="1598295" y="322580"/>
                </a:lnTo>
                <a:lnTo>
                  <a:pt x="1617827" y="308610"/>
                </a:lnTo>
                <a:lnTo>
                  <a:pt x="1619567" y="307340"/>
                </a:lnTo>
                <a:lnTo>
                  <a:pt x="1636903" y="294640"/>
                </a:lnTo>
                <a:lnTo>
                  <a:pt x="1655508" y="279400"/>
                </a:lnTo>
                <a:lnTo>
                  <a:pt x="1664563" y="271780"/>
                </a:lnTo>
                <a:lnTo>
                  <a:pt x="1673618" y="264160"/>
                </a:lnTo>
                <a:lnTo>
                  <a:pt x="1672297" y="267970"/>
                </a:lnTo>
                <a:lnTo>
                  <a:pt x="1676387" y="264160"/>
                </a:lnTo>
                <a:lnTo>
                  <a:pt x="1679117" y="261620"/>
                </a:lnTo>
                <a:lnTo>
                  <a:pt x="1688096" y="252730"/>
                </a:lnTo>
                <a:lnTo>
                  <a:pt x="1695373" y="246481"/>
                </a:lnTo>
                <a:lnTo>
                  <a:pt x="1698447" y="243840"/>
                </a:lnTo>
                <a:lnTo>
                  <a:pt x="1730362" y="217170"/>
                </a:lnTo>
                <a:lnTo>
                  <a:pt x="1744433" y="209550"/>
                </a:lnTo>
                <a:lnTo>
                  <a:pt x="1741741" y="213360"/>
                </a:lnTo>
                <a:lnTo>
                  <a:pt x="1735328" y="219710"/>
                </a:lnTo>
                <a:lnTo>
                  <a:pt x="1726184" y="227330"/>
                </a:lnTo>
                <a:lnTo>
                  <a:pt x="1715312" y="236220"/>
                </a:lnTo>
                <a:lnTo>
                  <a:pt x="1703451" y="246481"/>
                </a:lnTo>
                <a:lnTo>
                  <a:pt x="1705305" y="245110"/>
                </a:lnTo>
                <a:lnTo>
                  <a:pt x="1706702" y="244017"/>
                </a:lnTo>
                <a:lnTo>
                  <a:pt x="1728965" y="227330"/>
                </a:lnTo>
                <a:lnTo>
                  <a:pt x="1749818" y="213360"/>
                </a:lnTo>
                <a:lnTo>
                  <a:pt x="1755965" y="209550"/>
                </a:lnTo>
                <a:lnTo>
                  <a:pt x="1768246" y="201930"/>
                </a:lnTo>
                <a:lnTo>
                  <a:pt x="1772729" y="199390"/>
                </a:lnTo>
                <a:lnTo>
                  <a:pt x="1777212" y="196850"/>
                </a:lnTo>
                <a:lnTo>
                  <a:pt x="1786369" y="193040"/>
                </a:lnTo>
                <a:lnTo>
                  <a:pt x="1795894" y="187960"/>
                </a:lnTo>
                <a:lnTo>
                  <a:pt x="1798408" y="186690"/>
                </a:lnTo>
                <a:lnTo>
                  <a:pt x="1805965" y="182880"/>
                </a:lnTo>
                <a:lnTo>
                  <a:pt x="1811655" y="180340"/>
                </a:lnTo>
                <a:lnTo>
                  <a:pt x="1817331" y="177800"/>
                </a:lnTo>
                <a:lnTo>
                  <a:pt x="1829879" y="173990"/>
                </a:lnTo>
                <a:lnTo>
                  <a:pt x="1844027" y="170180"/>
                </a:lnTo>
                <a:lnTo>
                  <a:pt x="1854835" y="167640"/>
                </a:lnTo>
                <a:lnTo>
                  <a:pt x="1860232" y="166370"/>
                </a:lnTo>
                <a:lnTo>
                  <a:pt x="1847989" y="166370"/>
                </a:lnTo>
                <a:lnTo>
                  <a:pt x="1851634" y="165100"/>
                </a:lnTo>
                <a:lnTo>
                  <a:pt x="1858911" y="163830"/>
                </a:lnTo>
                <a:lnTo>
                  <a:pt x="1866849" y="163830"/>
                </a:lnTo>
                <a:lnTo>
                  <a:pt x="1870824" y="162560"/>
                </a:lnTo>
                <a:lnTo>
                  <a:pt x="1874126" y="163830"/>
                </a:lnTo>
                <a:lnTo>
                  <a:pt x="1880082" y="163830"/>
                </a:lnTo>
                <a:lnTo>
                  <a:pt x="1882736" y="165100"/>
                </a:lnTo>
                <a:lnTo>
                  <a:pt x="1897951" y="180340"/>
                </a:lnTo>
                <a:lnTo>
                  <a:pt x="1901266" y="186690"/>
                </a:lnTo>
                <a:lnTo>
                  <a:pt x="1903907" y="194310"/>
                </a:lnTo>
                <a:lnTo>
                  <a:pt x="1905889" y="200660"/>
                </a:lnTo>
                <a:lnTo>
                  <a:pt x="1909267" y="212090"/>
                </a:lnTo>
                <a:lnTo>
                  <a:pt x="1912505" y="222250"/>
                </a:lnTo>
                <a:lnTo>
                  <a:pt x="1915756" y="233680"/>
                </a:lnTo>
                <a:lnTo>
                  <a:pt x="1919122" y="245110"/>
                </a:lnTo>
                <a:lnTo>
                  <a:pt x="1922843" y="255270"/>
                </a:lnTo>
                <a:lnTo>
                  <a:pt x="1927072" y="265430"/>
                </a:lnTo>
                <a:lnTo>
                  <a:pt x="1931784" y="276860"/>
                </a:lnTo>
                <a:lnTo>
                  <a:pt x="1936991" y="285750"/>
                </a:lnTo>
                <a:lnTo>
                  <a:pt x="1931162" y="278130"/>
                </a:lnTo>
                <a:lnTo>
                  <a:pt x="1927567" y="273050"/>
                </a:lnTo>
                <a:lnTo>
                  <a:pt x="1926196" y="273050"/>
                </a:lnTo>
                <a:lnTo>
                  <a:pt x="1948281" y="308610"/>
                </a:lnTo>
                <a:lnTo>
                  <a:pt x="1987550" y="341630"/>
                </a:lnTo>
                <a:lnTo>
                  <a:pt x="2023770" y="356870"/>
                </a:lnTo>
                <a:lnTo>
                  <a:pt x="2057425" y="363220"/>
                </a:lnTo>
                <a:lnTo>
                  <a:pt x="2065858" y="364578"/>
                </a:lnTo>
                <a:lnTo>
                  <a:pt x="2083104" y="364578"/>
                </a:lnTo>
                <a:lnTo>
                  <a:pt x="2091182" y="365760"/>
                </a:lnTo>
                <a:lnTo>
                  <a:pt x="2098636" y="364578"/>
                </a:lnTo>
                <a:lnTo>
                  <a:pt x="2098344" y="364578"/>
                </a:lnTo>
                <a:lnTo>
                  <a:pt x="2124341" y="361950"/>
                </a:lnTo>
                <a:lnTo>
                  <a:pt x="2149487" y="358140"/>
                </a:lnTo>
                <a:lnTo>
                  <a:pt x="2159444" y="355600"/>
                </a:lnTo>
                <a:lnTo>
                  <a:pt x="2174392" y="351790"/>
                </a:lnTo>
                <a:lnTo>
                  <a:pt x="2186660" y="347980"/>
                </a:lnTo>
                <a:lnTo>
                  <a:pt x="2247074" y="323850"/>
                </a:lnTo>
                <a:lnTo>
                  <a:pt x="2294229" y="299720"/>
                </a:lnTo>
                <a:lnTo>
                  <a:pt x="2334590" y="284480"/>
                </a:lnTo>
                <a:lnTo>
                  <a:pt x="2334590" y="279400"/>
                </a:lnTo>
                <a:lnTo>
                  <a:pt x="2352459" y="270510"/>
                </a:lnTo>
                <a:lnTo>
                  <a:pt x="2368092" y="262890"/>
                </a:lnTo>
                <a:lnTo>
                  <a:pt x="2370328" y="264160"/>
                </a:lnTo>
                <a:lnTo>
                  <a:pt x="2371191" y="264160"/>
                </a:lnTo>
                <a:lnTo>
                  <a:pt x="2373299" y="265430"/>
                </a:lnTo>
                <a:lnTo>
                  <a:pt x="2376894" y="263804"/>
                </a:lnTo>
                <a:lnTo>
                  <a:pt x="2377605" y="262890"/>
                </a:lnTo>
                <a:lnTo>
                  <a:pt x="2374290" y="264160"/>
                </a:lnTo>
                <a:lnTo>
                  <a:pt x="2377109" y="262890"/>
                </a:lnTo>
                <a:lnTo>
                  <a:pt x="2396871" y="254000"/>
                </a:lnTo>
                <a:lnTo>
                  <a:pt x="2411438" y="247650"/>
                </a:lnTo>
                <a:lnTo>
                  <a:pt x="2420175" y="242570"/>
                </a:lnTo>
                <a:lnTo>
                  <a:pt x="2425242" y="240030"/>
                </a:lnTo>
                <a:lnTo>
                  <a:pt x="2427897" y="237490"/>
                </a:lnTo>
                <a:lnTo>
                  <a:pt x="2429878" y="236220"/>
                </a:lnTo>
                <a:lnTo>
                  <a:pt x="2436495" y="232410"/>
                </a:lnTo>
                <a:lnTo>
                  <a:pt x="2442451" y="229870"/>
                </a:lnTo>
                <a:lnTo>
                  <a:pt x="2452382" y="227330"/>
                </a:lnTo>
                <a:lnTo>
                  <a:pt x="2442921" y="228600"/>
                </a:lnTo>
                <a:lnTo>
                  <a:pt x="2431288" y="232410"/>
                </a:lnTo>
                <a:lnTo>
                  <a:pt x="2418791" y="236220"/>
                </a:lnTo>
                <a:lnTo>
                  <a:pt x="2406713" y="241300"/>
                </a:lnTo>
                <a:lnTo>
                  <a:pt x="2396477" y="245110"/>
                </a:lnTo>
                <a:lnTo>
                  <a:pt x="2389352" y="247650"/>
                </a:lnTo>
                <a:lnTo>
                  <a:pt x="2386431" y="247650"/>
                </a:lnTo>
                <a:lnTo>
                  <a:pt x="2388654" y="244144"/>
                </a:lnTo>
                <a:lnTo>
                  <a:pt x="2388743" y="244017"/>
                </a:lnTo>
                <a:lnTo>
                  <a:pt x="2388857" y="243840"/>
                </a:lnTo>
                <a:lnTo>
                  <a:pt x="2392438" y="242570"/>
                </a:lnTo>
                <a:lnTo>
                  <a:pt x="2403208" y="238760"/>
                </a:lnTo>
                <a:lnTo>
                  <a:pt x="2418296" y="232410"/>
                </a:lnTo>
                <a:lnTo>
                  <a:pt x="2433891" y="227330"/>
                </a:lnTo>
                <a:lnTo>
                  <a:pt x="2449728" y="223520"/>
                </a:lnTo>
                <a:lnTo>
                  <a:pt x="2465857" y="219710"/>
                </a:lnTo>
                <a:lnTo>
                  <a:pt x="2481910" y="217170"/>
                </a:lnTo>
                <a:lnTo>
                  <a:pt x="2497099" y="217170"/>
                </a:lnTo>
                <a:lnTo>
                  <a:pt x="2539644" y="240030"/>
                </a:lnTo>
                <a:lnTo>
                  <a:pt x="2559583" y="273050"/>
                </a:lnTo>
                <a:lnTo>
                  <a:pt x="2569172" y="283210"/>
                </a:lnTo>
                <a:lnTo>
                  <a:pt x="2579179" y="293370"/>
                </a:lnTo>
                <a:lnTo>
                  <a:pt x="2589822" y="304800"/>
                </a:lnTo>
                <a:lnTo>
                  <a:pt x="2601264" y="314960"/>
                </a:lnTo>
                <a:lnTo>
                  <a:pt x="2639326" y="344170"/>
                </a:lnTo>
                <a:lnTo>
                  <a:pt x="2668498" y="359410"/>
                </a:lnTo>
                <a:lnTo>
                  <a:pt x="2676512" y="363220"/>
                </a:lnTo>
                <a:lnTo>
                  <a:pt x="2684538" y="365760"/>
                </a:lnTo>
                <a:lnTo>
                  <a:pt x="2689834" y="368300"/>
                </a:lnTo>
                <a:lnTo>
                  <a:pt x="2695791" y="369570"/>
                </a:lnTo>
                <a:lnTo>
                  <a:pt x="2701086" y="370840"/>
                </a:lnTo>
                <a:lnTo>
                  <a:pt x="2709684" y="372110"/>
                </a:lnTo>
                <a:lnTo>
                  <a:pt x="2712339" y="373380"/>
                </a:lnTo>
                <a:lnTo>
                  <a:pt x="2718282" y="373380"/>
                </a:lnTo>
                <a:lnTo>
                  <a:pt x="2735262" y="375920"/>
                </a:lnTo>
                <a:lnTo>
                  <a:pt x="2752280" y="375920"/>
                </a:lnTo>
                <a:lnTo>
                  <a:pt x="2817660" y="365760"/>
                </a:lnTo>
                <a:lnTo>
                  <a:pt x="2875953" y="342900"/>
                </a:lnTo>
                <a:lnTo>
                  <a:pt x="2897467" y="331470"/>
                </a:lnTo>
                <a:lnTo>
                  <a:pt x="2899867" y="330200"/>
                </a:lnTo>
                <a:lnTo>
                  <a:pt x="2902254" y="328930"/>
                </a:lnTo>
                <a:lnTo>
                  <a:pt x="2949486" y="299720"/>
                </a:lnTo>
                <a:lnTo>
                  <a:pt x="2988475" y="271780"/>
                </a:lnTo>
                <a:lnTo>
                  <a:pt x="2990265" y="270510"/>
                </a:lnTo>
                <a:lnTo>
                  <a:pt x="2994177" y="266700"/>
                </a:lnTo>
                <a:lnTo>
                  <a:pt x="2990837" y="267970"/>
                </a:lnTo>
                <a:lnTo>
                  <a:pt x="2985884" y="271780"/>
                </a:lnTo>
                <a:lnTo>
                  <a:pt x="2984970" y="270510"/>
                </a:lnTo>
                <a:lnTo>
                  <a:pt x="2990265" y="267970"/>
                </a:lnTo>
                <a:lnTo>
                  <a:pt x="2996222" y="264160"/>
                </a:lnTo>
                <a:lnTo>
                  <a:pt x="3002838" y="260350"/>
                </a:lnTo>
                <a:lnTo>
                  <a:pt x="3006140" y="256540"/>
                </a:lnTo>
                <a:lnTo>
                  <a:pt x="3008795" y="255270"/>
                </a:lnTo>
                <a:lnTo>
                  <a:pt x="3014091" y="251460"/>
                </a:lnTo>
                <a:lnTo>
                  <a:pt x="3038221" y="215900"/>
                </a:lnTo>
                <a:lnTo>
                  <a:pt x="3039516" y="212090"/>
                </a:lnTo>
                <a:lnTo>
                  <a:pt x="3040151" y="208280"/>
                </a:lnTo>
                <a:lnTo>
                  <a:pt x="3041154" y="202323"/>
                </a:lnTo>
                <a:lnTo>
                  <a:pt x="3041218" y="201930"/>
                </a:lnTo>
                <a:close/>
              </a:path>
            </a:pathLst>
          </a:custGeom>
          <a:solidFill>
            <a:srgbClr val="FDC829"/>
          </a:solidFill>
        </p:spPr>
        <p:txBody>
          <a:bodyPr wrap="square" lIns="0" tIns="0" rIns="0" bIns="0" rtlCol="0"/>
          <a:lstStyle/>
          <a:p>
            <a:endParaRPr sz="1600"/>
          </a:p>
        </p:txBody>
      </p:sp>
      <p:sp>
        <p:nvSpPr>
          <p:cNvPr id="6" name="object 6"/>
          <p:cNvSpPr txBox="1"/>
          <p:nvPr/>
        </p:nvSpPr>
        <p:spPr>
          <a:xfrm>
            <a:off x="192989" y="1286426"/>
            <a:ext cx="4860442" cy="1652226"/>
          </a:xfrm>
          <a:prstGeom prst="rect">
            <a:avLst/>
          </a:prstGeom>
        </p:spPr>
        <p:txBody>
          <a:bodyPr vert="horz" wrap="square" lIns="0" tIns="23283" rIns="0" bIns="0" rtlCol="0">
            <a:spAutoFit/>
          </a:bodyPr>
          <a:lstStyle/>
          <a:p>
            <a:pPr marL="8467" marR="3387">
              <a:lnSpc>
                <a:spcPct val="98000"/>
              </a:lnSpc>
              <a:spcBef>
                <a:spcPts val="183"/>
              </a:spcBef>
              <a:tabLst>
                <a:tab pos="1115539" algn="l"/>
                <a:tab pos="1280647" algn="l"/>
                <a:tab pos="2599820" algn="l"/>
                <a:tab pos="2615061" algn="l"/>
                <a:tab pos="3414354" algn="l"/>
                <a:tab pos="3767008" algn="l"/>
                <a:tab pos="4328376" algn="l"/>
              </a:tabLst>
            </a:pPr>
            <a:r>
              <a:rPr lang="en-US" sz="3600" dirty="0">
                <a:latin typeface="+mn-lt"/>
                <a:cs typeface="Arial"/>
              </a:rPr>
              <a:t>Were these tasks challenging for you and your partner(s)? Why?</a:t>
            </a:r>
            <a:endParaRPr sz="3600" dirty="0">
              <a:latin typeface="+mn-lt"/>
              <a:cs typeface="Arial"/>
            </a:endParaRPr>
          </a:p>
        </p:txBody>
      </p:sp>
      <p:sp>
        <p:nvSpPr>
          <p:cNvPr id="8" name="object 8"/>
          <p:cNvSpPr txBox="1"/>
          <p:nvPr/>
        </p:nvSpPr>
        <p:spPr>
          <a:xfrm>
            <a:off x="174826" y="830918"/>
            <a:ext cx="912283" cy="244448"/>
          </a:xfrm>
          <a:prstGeom prst="rect">
            <a:avLst/>
          </a:prstGeom>
        </p:spPr>
        <p:txBody>
          <a:bodyPr vert="horz" wrap="square" lIns="0" tIns="8467" rIns="0" bIns="0" rtlCol="0">
            <a:spAutoFit/>
          </a:bodyPr>
          <a:lstStyle/>
          <a:p>
            <a:pPr marL="8467">
              <a:spcBef>
                <a:spcPts val="67"/>
              </a:spcBef>
            </a:pPr>
            <a:r>
              <a:rPr sz="1533" b="1" spc="-7" dirty="0">
                <a:latin typeface="+mn-lt"/>
                <a:cs typeface="Arial"/>
              </a:rPr>
              <a:t>DISCUSS</a:t>
            </a:r>
            <a:endParaRPr sz="1533" dirty="0">
              <a:latin typeface="+mn-lt"/>
              <a:cs typeface="Arial"/>
            </a:endParaRPr>
          </a:p>
        </p:txBody>
      </p:sp>
      <p:pic>
        <p:nvPicPr>
          <p:cNvPr id="9" name="object 9"/>
          <p:cNvPicPr/>
          <p:nvPr/>
        </p:nvPicPr>
        <p:blipFill>
          <a:blip r:embed="rId2" cstate="print"/>
          <a:stretch>
            <a:fillRect/>
          </a:stretch>
        </p:blipFill>
        <p:spPr>
          <a:xfrm>
            <a:off x="5066933" y="7248"/>
            <a:ext cx="6125065" cy="6386642"/>
          </a:xfrm>
          <a:prstGeom prst="rect">
            <a:avLst/>
          </a:prstGeom>
        </p:spPr>
      </p:pic>
      <p:sp>
        <p:nvSpPr>
          <p:cNvPr id="10" name="object 6">
            <a:extLst>
              <a:ext uri="{FF2B5EF4-FFF2-40B4-BE49-F238E27FC236}">
                <a16:creationId xmlns:a16="http://schemas.microsoft.com/office/drawing/2014/main" id="{074E5322-E25B-71D3-55AB-A4D2F1DB1AB7}"/>
              </a:ext>
            </a:extLst>
          </p:cNvPr>
          <p:cNvSpPr txBox="1"/>
          <p:nvPr/>
        </p:nvSpPr>
        <p:spPr>
          <a:xfrm>
            <a:off x="206491" y="3600936"/>
            <a:ext cx="4860442" cy="1652226"/>
          </a:xfrm>
          <a:prstGeom prst="rect">
            <a:avLst/>
          </a:prstGeom>
        </p:spPr>
        <p:txBody>
          <a:bodyPr vert="horz" wrap="square" lIns="0" tIns="23283" rIns="0" bIns="0" rtlCol="0">
            <a:spAutoFit/>
          </a:bodyPr>
          <a:lstStyle/>
          <a:p>
            <a:pPr marL="8467" marR="3387">
              <a:lnSpc>
                <a:spcPct val="98000"/>
              </a:lnSpc>
              <a:spcBef>
                <a:spcPts val="183"/>
              </a:spcBef>
              <a:tabLst>
                <a:tab pos="1115539" algn="l"/>
                <a:tab pos="1280647" algn="l"/>
                <a:tab pos="2599820" algn="l"/>
                <a:tab pos="2615061" algn="l"/>
                <a:tab pos="3414354" algn="l"/>
                <a:tab pos="3767008" algn="l"/>
                <a:tab pos="4328376" algn="l"/>
              </a:tabLst>
            </a:pPr>
            <a:r>
              <a:rPr lang="en-US" sz="3600" dirty="0">
                <a:latin typeface="+mn-lt"/>
                <a:cs typeface="Arial"/>
              </a:rPr>
              <a:t>What CT skills/steps did you use? (reference your resources!)</a:t>
            </a:r>
            <a:endParaRPr sz="3600" dirty="0">
              <a:latin typeface="+mn-lt"/>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86782" y="1444"/>
            <a:ext cx="9859857" cy="1414191"/>
          </a:xfrm>
          <a:prstGeom prst="rect">
            <a:avLst/>
          </a:prstGeom>
        </p:spPr>
        <p:txBody>
          <a:bodyPr vert="horz" wrap="square" lIns="0" tIns="8467" rIns="0" bIns="0" numCol="1" rtlCol="0" anchor="ctr" anchorCtr="0" compatLnSpc="1">
            <a:prstTxWarp prst="textNoShape">
              <a:avLst/>
            </a:prstTxWarp>
            <a:spAutoFit/>
          </a:bodyPr>
          <a:lstStyle/>
          <a:p>
            <a:pPr marL="8467">
              <a:spcBef>
                <a:spcPts val="67"/>
              </a:spcBef>
            </a:pPr>
            <a:r>
              <a:rPr sz="4334" b="0" dirty="0">
                <a:solidFill>
                  <a:srgbClr val="2F5597"/>
                </a:solidFill>
                <a:latin typeface="+mn-lt"/>
              </a:rPr>
              <a:t>Computational Thinking &amp; </a:t>
            </a:r>
            <a:r>
              <a:rPr sz="4567" b="0" i="1" u="sng" dirty="0">
                <a:solidFill>
                  <a:srgbClr val="2F5597"/>
                </a:solidFill>
                <a:uFill>
                  <a:solidFill>
                    <a:srgbClr val="FAE675"/>
                  </a:solidFill>
                </a:uFill>
                <a:latin typeface="+mn-lt"/>
              </a:rPr>
              <a:t>(insert state name)</a:t>
            </a:r>
            <a:r>
              <a:rPr lang="en-US" sz="4567" b="0" i="1" u="sng" dirty="0">
                <a:solidFill>
                  <a:srgbClr val="2F5597"/>
                </a:solidFill>
                <a:uFill>
                  <a:solidFill>
                    <a:srgbClr val="FAE675"/>
                  </a:solidFill>
                </a:uFill>
                <a:latin typeface="+mn-lt"/>
              </a:rPr>
              <a:t> Standards</a:t>
            </a:r>
            <a:endParaRPr sz="4567" dirty="0">
              <a:solidFill>
                <a:srgbClr val="2F5597"/>
              </a:solidFill>
              <a:latin typeface="+mn-lt"/>
            </a:endParaRPr>
          </a:p>
        </p:txBody>
      </p:sp>
      <p:sp>
        <p:nvSpPr>
          <p:cNvPr id="4" name="object 4"/>
          <p:cNvSpPr txBox="1"/>
          <p:nvPr/>
        </p:nvSpPr>
        <p:spPr>
          <a:xfrm>
            <a:off x="882903" y="2183761"/>
            <a:ext cx="2834640" cy="1287233"/>
          </a:xfrm>
          <a:prstGeom prst="rect">
            <a:avLst/>
          </a:prstGeom>
        </p:spPr>
        <p:txBody>
          <a:bodyPr vert="horz" wrap="square" lIns="0" tIns="12277" rIns="0" bIns="0" rtlCol="0">
            <a:spAutoFit/>
          </a:bodyPr>
          <a:lstStyle/>
          <a:p>
            <a:pPr marL="8467" marR="3387">
              <a:lnSpc>
                <a:spcPct val="99200"/>
              </a:lnSpc>
              <a:spcBef>
                <a:spcPts val="97"/>
              </a:spcBef>
              <a:tabLst>
                <a:tab pos="1267100" algn="l"/>
                <a:tab pos="1464383" algn="l"/>
                <a:tab pos="2317019" algn="l"/>
              </a:tabLst>
            </a:pPr>
            <a:r>
              <a:rPr sz="2167" b="1" i="1" u="sng" dirty="0">
                <a:solidFill>
                  <a:srgbClr val="FFFFFF"/>
                </a:solidFill>
                <a:uFill>
                  <a:solidFill>
                    <a:srgbClr val="FFFFFF"/>
                  </a:solidFill>
                </a:uFill>
                <a:latin typeface="Arial"/>
                <a:cs typeface="Arial"/>
              </a:rPr>
              <a:t>(</a:t>
            </a:r>
            <a:r>
              <a:rPr sz="2167" b="1" i="1" u="sng" dirty="0">
                <a:uFill>
                  <a:solidFill>
                    <a:srgbClr val="FFFFFF"/>
                  </a:solidFill>
                </a:uFill>
                <a:latin typeface="+mn-lt"/>
                <a:cs typeface="Arial"/>
              </a:rPr>
              <a:t>INSERT STATE NAME)</a:t>
            </a:r>
            <a:r>
              <a:rPr sz="2167" b="1" i="1" dirty="0">
                <a:latin typeface="+mn-lt"/>
                <a:cs typeface="Arial"/>
              </a:rPr>
              <a:t> </a:t>
            </a:r>
            <a:r>
              <a:rPr sz="2067" b="1" dirty="0">
                <a:latin typeface="+mn-lt"/>
                <a:cs typeface="Arial"/>
              </a:rPr>
              <a:t>COMPUTER	SCIENCE</a:t>
            </a:r>
            <a:r>
              <a:rPr lang="en-US" sz="2067" b="1" dirty="0">
                <a:latin typeface="+mn-lt"/>
                <a:cs typeface="Arial"/>
              </a:rPr>
              <a:t> </a:t>
            </a:r>
            <a:r>
              <a:rPr sz="2067" b="1" dirty="0">
                <a:latin typeface="+mn-lt"/>
                <a:cs typeface="Arial"/>
              </a:rPr>
              <a:t>(CS) FRAMEWORK</a:t>
            </a:r>
            <a:r>
              <a:rPr lang="en-US" sz="2067" b="1" dirty="0">
                <a:latin typeface="+mn-lt"/>
                <a:cs typeface="Arial"/>
              </a:rPr>
              <a:t> </a:t>
            </a:r>
            <a:r>
              <a:rPr sz="2067" b="1" dirty="0">
                <a:latin typeface="+mn-lt"/>
                <a:cs typeface="Arial"/>
              </a:rPr>
              <a:t>&amp; STANDARDS:</a:t>
            </a:r>
            <a:endParaRPr sz="2067" dirty="0">
              <a:latin typeface="+mn-lt"/>
              <a:cs typeface="Arial"/>
            </a:endParaRPr>
          </a:p>
        </p:txBody>
      </p:sp>
      <p:sp>
        <p:nvSpPr>
          <p:cNvPr id="5" name="object 5"/>
          <p:cNvSpPr/>
          <p:nvPr/>
        </p:nvSpPr>
        <p:spPr>
          <a:xfrm>
            <a:off x="489168" y="2366926"/>
            <a:ext cx="364490" cy="342053"/>
          </a:xfrm>
          <a:custGeom>
            <a:avLst/>
            <a:gdLst/>
            <a:ahLst/>
            <a:cxnLst/>
            <a:rect l="l" t="t" r="r" b="b"/>
            <a:pathLst>
              <a:path w="546735" h="513079">
                <a:moveTo>
                  <a:pt x="88581" y="1314"/>
                </a:moveTo>
                <a:lnTo>
                  <a:pt x="82981" y="5374"/>
                </a:lnTo>
                <a:lnTo>
                  <a:pt x="77551" y="10879"/>
                </a:lnTo>
                <a:lnTo>
                  <a:pt x="75314" y="17207"/>
                </a:lnTo>
                <a:lnTo>
                  <a:pt x="74684" y="23938"/>
                </a:lnTo>
                <a:lnTo>
                  <a:pt x="75495" y="31194"/>
                </a:lnTo>
                <a:lnTo>
                  <a:pt x="76835" y="38065"/>
                </a:lnTo>
                <a:lnTo>
                  <a:pt x="82323" y="59185"/>
                </a:lnTo>
                <a:lnTo>
                  <a:pt x="88510" y="81366"/>
                </a:lnTo>
                <a:lnTo>
                  <a:pt x="94667" y="103569"/>
                </a:lnTo>
                <a:lnTo>
                  <a:pt x="101554" y="126811"/>
                </a:lnTo>
                <a:lnTo>
                  <a:pt x="104753" y="137042"/>
                </a:lnTo>
                <a:lnTo>
                  <a:pt x="108159" y="145553"/>
                </a:lnTo>
                <a:lnTo>
                  <a:pt x="112461" y="154983"/>
                </a:lnTo>
                <a:lnTo>
                  <a:pt x="115368" y="163856"/>
                </a:lnTo>
                <a:lnTo>
                  <a:pt x="113804" y="174401"/>
                </a:lnTo>
                <a:lnTo>
                  <a:pt x="109252" y="183976"/>
                </a:lnTo>
                <a:lnTo>
                  <a:pt x="102333" y="192129"/>
                </a:lnTo>
                <a:lnTo>
                  <a:pt x="94411" y="199441"/>
                </a:lnTo>
                <a:lnTo>
                  <a:pt x="69107" y="227197"/>
                </a:lnTo>
                <a:lnTo>
                  <a:pt x="45950" y="258103"/>
                </a:lnTo>
                <a:lnTo>
                  <a:pt x="24827" y="290671"/>
                </a:lnTo>
                <a:lnTo>
                  <a:pt x="2338" y="332073"/>
                </a:lnTo>
                <a:lnTo>
                  <a:pt x="0" y="340043"/>
                </a:lnTo>
                <a:lnTo>
                  <a:pt x="1117" y="348644"/>
                </a:lnTo>
                <a:lnTo>
                  <a:pt x="2515" y="350769"/>
                </a:lnTo>
                <a:lnTo>
                  <a:pt x="3912" y="352893"/>
                </a:lnTo>
                <a:lnTo>
                  <a:pt x="4611" y="353955"/>
                </a:lnTo>
                <a:lnTo>
                  <a:pt x="9735" y="361220"/>
                </a:lnTo>
                <a:lnTo>
                  <a:pt x="16017" y="359804"/>
                </a:lnTo>
                <a:lnTo>
                  <a:pt x="19443" y="360457"/>
                </a:lnTo>
                <a:lnTo>
                  <a:pt x="37978" y="361138"/>
                </a:lnTo>
                <a:lnTo>
                  <a:pt x="57802" y="362452"/>
                </a:lnTo>
                <a:lnTo>
                  <a:pt x="77244" y="362475"/>
                </a:lnTo>
                <a:lnTo>
                  <a:pt x="97613" y="363395"/>
                </a:lnTo>
                <a:lnTo>
                  <a:pt x="108941" y="363025"/>
                </a:lnTo>
                <a:lnTo>
                  <a:pt x="120028" y="362831"/>
                </a:lnTo>
                <a:lnTo>
                  <a:pt x="130551" y="361477"/>
                </a:lnTo>
                <a:lnTo>
                  <a:pt x="142424" y="360712"/>
                </a:lnTo>
                <a:lnTo>
                  <a:pt x="161212" y="356503"/>
                </a:lnTo>
                <a:lnTo>
                  <a:pt x="170494" y="357617"/>
                </a:lnTo>
                <a:lnTo>
                  <a:pt x="177940" y="363200"/>
                </a:lnTo>
                <a:lnTo>
                  <a:pt x="187630" y="376567"/>
                </a:lnTo>
                <a:lnTo>
                  <a:pt x="188676" y="382083"/>
                </a:lnTo>
                <a:lnTo>
                  <a:pt x="195985" y="398745"/>
                </a:lnTo>
                <a:lnTo>
                  <a:pt x="204125" y="414805"/>
                </a:lnTo>
                <a:lnTo>
                  <a:pt x="213584" y="431476"/>
                </a:lnTo>
                <a:lnTo>
                  <a:pt x="222617" y="446889"/>
                </a:lnTo>
                <a:lnTo>
                  <a:pt x="230071" y="457171"/>
                </a:lnTo>
                <a:lnTo>
                  <a:pt x="232608" y="464744"/>
                </a:lnTo>
                <a:lnTo>
                  <a:pt x="241553" y="477083"/>
                </a:lnTo>
                <a:lnTo>
                  <a:pt x="245315" y="483767"/>
                </a:lnTo>
                <a:lnTo>
                  <a:pt x="248441" y="490912"/>
                </a:lnTo>
                <a:lnTo>
                  <a:pt x="252112" y="497663"/>
                </a:lnTo>
                <a:lnTo>
                  <a:pt x="258253" y="504192"/>
                </a:lnTo>
                <a:lnTo>
                  <a:pt x="264711" y="508921"/>
                </a:lnTo>
                <a:lnTo>
                  <a:pt x="271574" y="511789"/>
                </a:lnTo>
                <a:lnTo>
                  <a:pt x="278961" y="512708"/>
                </a:lnTo>
                <a:lnTo>
                  <a:pt x="285504" y="509534"/>
                </a:lnTo>
                <a:lnTo>
                  <a:pt x="292278" y="504622"/>
                </a:lnTo>
                <a:lnTo>
                  <a:pt x="298146" y="498800"/>
                </a:lnTo>
                <a:lnTo>
                  <a:pt x="299781" y="492908"/>
                </a:lnTo>
                <a:lnTo>
                  <a:pt x="329498" y="429012"/>
                </a:lnTo>
                <a:lnTo>
                  <a:pt x="332784" y="414080"/>
                </a:lnTo>
                <a:lnTo>
                  <a:pt x="338058" y="394571"/>
                </a:lnTo>
                <a:lnTo>
                  <a:pt x="344453" y="378954"/>
                </a:lnTo>
                <a:lnTo>
                  <a:pt x="270536" y="432541"/>
                </a:lnTo>
                <a:lnTo>
                  <a:pt x="266917" y="422616"/>
                </a:lnTo>
                <a:lnTo>
                  <a:pt x="264827" y="419426"/>
                </a:lnTo>
                <a:lnTo>
                  <a:pt x="263433" y="417298"/>
                </a:lnTo>
                <a:lnTo>
                  <a:pt x="262040" y="415171"/>
                </a:lnTo>
                <a:lnTo>
                  <a:pt x="260647" y="413044"/>
                </a:lnTo>
                <a:lnTo>
                  <a:pt x="252723" y="403102"/>
                </a:lnTo>
                <a:lnTo>
                  <a:pt x="244891" y="393094"/>
                </a:lnTo>
                <a:lnTo>
                  <a:pt x="232405" y="339400"/>
                </a:lnTo>
                <a:lnTo>
                  <a:pt x="229620" y="327302"/>
                </a:lnTo>
                <a:lnTo>
                  <a:pt x="206430" y="344114"/>
                </a:lnTo>
                <a:lnTo>
                  <a:pt x="200378" y="335952"/>
                </a:lnTo>
                <a:lnTo>
                  <a:pt x="197220" y="331967"/>
                </a:lnTo>
                <a:lnTo>
                  <a:pt x="195641" y="329975"/>
                </a:lnTo>
                <a:lnTo>
                  <a:pt x="190029" y="324631"/>
                </a:lnTo>
                <a:lnTo>
                  <a:pt x="183510" y="319946"/>
                </a:lnTo>
                <a:lnTo>
                  <a:pt x="175963" y="316006"/>
                </a:lnTo>
                <a:lnTo>
                  <a:pt x="167960" y="290435"/>
                </a:lnTo>
                <a:lnTo>
                  <a:pt x="145730" y="306550"/>
                </a:lnTo>
                <a:lnTo>
                  <a:pt x="142304" y="305897"/>
                </a:lnTo>
                <a:lnTo>
                  <a:pt x="135228" y="306321"/>
                </a:lnTo>
                <a:lnTo>
                  <a:pt x="129866" y="307071"/>
                </a:lnTo>
                <a:lnTo>
                  <a:pt x="124278" y="289161"/>
                </a:lnTo>
                <a:lnTo>
                  <a:pt x="100235" y="306592"/>
                </a:lnTo>
                <a:lnTo>
                  <a:pt x="92281" y="306084"/>
                </a:lnTo>
                <a:lnTo>
                  <a:pt x="85117" y="306571"/>
                </a:lnTo>
                <a:lnTo>
                  <a:pt x="78105" y="306949"/>
                </a:lnTo>
                <a:lnTo>
                  <a:pt x="70604" y="306112"/>
                </a:lnTo>
                <a:lnTo>
                  <a:pt x="80322" y="299067"/>
                </a:lnTo>
                <a:lnTo>
                  <a:pt x="86061" y="290201"/>
                </a:lnTo>
                <a:lnTo>
                  <a:pt x="92101" y="281116"/>
                </a:lnTo>
                <a:lnTo>
                  <a:pt x="116601" y="263354"/>
                </a:lnTo>
                <a:lnTo>
                  <a:pt x="116229" y="262055"/>
                </a:lnTo>
                <a:lnTo>
                  <a:pt x="112836" y="247260"/>
                </a:lnTo>
                <a:lnTo>
                  <a:pt x="116805" y="239677"/>
                </a:lnTo>
                <a:lnTo>
                  <a:pt x="123956" y="225081"/>
                </a:lnTo>
                <a:lnTo>
                  <a:pt x="129416" y="219554"/>
                </a:lnTo>
                <a:lnTo>
                  <a:pt x="151130" y="203812"/>
                </a:lnTo>
                <a:lnTo>
                  <a:pt x="148516" y="191589"/>
                </a:lnTo>
                <a:lnTo>
                  <a:pt x="150452" y="190186"/>
                </a:lnTo>
                <a:lnTo>
                  <a:pt x="151864" y="186025"/>
                </a:lnTo>
                <a:lnTo>
                  <a:pt x="153800" y="184622"/>
                </a:lnTo>
                <a:lnTo>
                  <a:pt x="156756" y="169929"/>
                </a:lnTo>
                <a:lnTo>
                  <a:pt x="152784" y="153986"/>
                </a:lnTo>
                <a:lnTo>
                  <a:pt x="140197" y="125464"/>
                </a:lnTo>
                <a:lnTo>
                  <a:pt x="138409" y="115780"/>
                </a:lnTo>
                <a:lnTo>
                  <a:pt x="136152" y="106435"/>
                </a:lnTo>
                <a:lnTo>
                  <a:pt x="133321" y="97507"/>
                </a:lnTo>
                <a:lnTo>
                  <a:pt x="130555" y="90101"/>
                </a:lnTo>
                <a:lnTo>
                  <a:pt x="129016" y="81805"/>
                </a:lnTo>
                <a:lnTo>
                  <a:pt x="126874" y="69240"/>
                </a:lnTo>
                <a:lnTo>
                  <a:pt x="125115" y="57966"/>
                </a:lnTo>
                <a:lnTo>
                  <a:pt x="123978" y="52516"/>
                </a:lnTo>
                <a:lnTo>
                  <a:pt x="166266" y="21858"/>
                </a:lnTo>
                <a:lnTo>
                  <a:pt x="160912" y="19466"/>
                </a:lnTo>
                <a:lnTo>
                  <a:pt x="151265" y="15479"/>
                </a:lnTo>
                <a:lnTo>
                  <a:pt x="139417" y="9950"/>
                </a:lnTo>
                <a:lnTo>
                  <a:pt x="127967" y="5702"/>
                </a:lnTo>
                <a:lnTo>
                  <a:pt x="115821" y="1959"/>
                </a:lnTo>
                <a:lnTo>
                  <a:pt x="103377" y="0"/>
                </a:lnTo>
                <a:lnTo>
                  <a:pt x="96055" y="602"/>
                </a:lnTo>
                <a:lnTo>
                  <a:pt x="88581" y="1314"/>
                </a:lnTo>
                <a:close/>
              </a:path>
              <a:path w="546735" h="513079">
                <a:moveTo>
                  <a:pt x="456559" y="294544"/>
                </a:moveTo>
                <a:lnTo>
                  <a:pt x="360182" y="364414"/>
                </a:lnTo>
                <a:lnTo>
                  <a:pt x="365100" y="367123"/>
                </a:lnTo>
                <a:lnTo>
                  <a:pt x="368526" y="367777"/>
                </a:lnTo>
                <a:lnTo>
                  <a:pt x="409781" y="366103"/>
                </a:lnTo>
                <a:lnTo>
                  <a:pt x="451034" y="358157"/>
                </a:lnTo>
                <a:lnTo>
                  <a:pt x="490908" y="344936"/>
                </a:lnTo>
                <a:lnTo>
                  <a:pt x="530263" y="330523"/>
                </a:lnTo>
                <a:lnTo>
                  <a:pt x="546159" y="314293"/>
                </a:lnTo>
                <a:lnTo>
                  <a:pt x="537271" y="295638"/>
                </a:lnTo>
                <a:lnTo>
                  <a:pt x="518224" y="279643"/>
                </a:lnTo>
                <a:lnTo>
                  <a:pt x="505888" y="271332"/>
                </a:lnTo>
                <a:lnTo>
                  <a:pt x="475510" y="293354"/>
                </a:lnTo>
                <a:lnTo>
                  <a:pt x="472748" y="290651"/>
                </a:lnTo>
                <a:lnTo>
                  <a:pt x="473274" y="290270"/>
                </a:lnTo>
                <a:lnTo>
                  <a:pt x="465915" y="294036"/>
                </a:lnTo>
                <a:lnTo>
                  <a:pt x="457649" y="296891"/>
                </a:lnTo>
                <a:lnTo>
                  <a:pt x="456559" y="294544"/>
                </a:lnTo>
                <a:close/>
              </a:path>
              <a:path w="546735" h="513079">
                <a:moveTo>
                  <a:pt x="468834" y="238586"/>
                </a:moveTo>
                <a:lnTo>
                  <a:pt x="440570" y="259076"/>
                </a:lnTo>
                <a:lnTo>
                  <a:pt x="449602" y="268215"/>
                </a:lnTo>
                <a:lnTo>
                  <a:pt x="467224" y="285244"/>
                </a:lnTo>
                <a:lnTo>
                  <a:pt x="475510" y="293354"/>
                </a:lnTo>
                <a:lnTo>
                  <a:pt x="473274" y="290270"/>
                </a:lnTo>
                <a:lnTo>
                  <a:pt x="502523" y="269065"/>
                </a:lnTo>
                <a:lnTo>
                  <a:pt x="501402" y="268309"/>
                </a:lnTo>
                <a:lnTo>
                  <a:pt x="486788" y="255374"/>
                </a:lnTo>
                <a:lnTo>
                  <a:pt x="473373" y="243139"/>
                </a:lnTo>
                <a:lnTo>
                  <a:pt x="468834" y="238586"/>
                </a:lnTo>
                <a:close/>
              </a:path>
              <a:path w="546735" h="513079">
                <a:moveTo>
                  <a:pt x="502523" y="269065"/>
                </a:moveTo>
                <a:lnTo>
                  <a:pt x="473274" y="290270"/>
                </a:lnTo>
                <a:lnTo>
                  <a:pt x="475510" y="293354"/>
                </a:lnTo>
                <a:lnTo>
                  <a:pt x="505888" y="271332"/>
                </a:lnTo>
                <a:lnTo>
                  <a:pt x="502523" y="269065"/>
                </a:lnTo>
                <a:close/>
              </a:path>
              <a:path w="546735" h="513079">
                <a:moveTo>
                  <a:pt x="209439" y="45462"/>
                </a:moveTo>
                <a:lnTo>
                  <a:pt x="172005" y="72600"/>
                </a:lnTo>
                <a:lnTo>
                  <a:pt x="179608" y="76500"/>
                </a:lnTo>
                <a:lnTo>
                  <a:pt x="186394" y="80992"/>
                </a:lnTo>
                <a:lnTo>
                  <a:pt x="192636" y="85878"/>
                </a:lnTo>
                <a:lnTo>
                  <a:pt x="197860" y="89934"/>
                </a:lnTo>
                <a:lnTo>
                  <a:pt x="216556" y="135988"/>
                </a:lnTo>
                <a:lnTo>
                  <a:pt x="231970" y="182853"/>
                </a:lnTo>
                <a:lnTo>
                  <a:pt x="244508" y="230234"/>
                </a:lnTo>
                <a:lnTo>
                  <a:pt x="254577" y="277837"/>
                </a:lnTo>
                <a:lnTo>
                  <a:pt x="262582" y="325367"/>
                </a:lnTo>
                <a:lnTo>
                  <a:pt x="269676" y="373557"/>
                </a:lnTo>
                <a:lnTo>
                  <a:pt x="275520" y="421085"/>
                </a:lnTo>
                <a:lnTo>
                  <a:pt x="275075" y="424545"/>
                </a:lnTo>
                <a:lnTo>
                  <a:pt x="272472" y="431138"/>
                </a:lnTo>
                <a:lnTo>
                  <a:pt x="344453" y="378954"/>
                </a:lnTo>
                <a:lnTo>
                  <a:pt x="345367" y="376723"/>
                </a:lnTo>
                <a:lnTo>
                  <a:pt x="355505" y="367805"/>
                </a:lnTo>
                <a:lnTo>
                  <a:pt x="456559" y="294544"/>
                </a:lnTo>
                <a:lnTo>
                  <a:pt x="453289" y="287503"/>
                </a:lnTo>
                <a:lnTo>
                  <a:pt x="451722" y="283933"/>
                </a:lnTo>
                <a:lnTo>
                  <a:pt x="429287" y="300198"/>
                </a:lnTo>
                <a:lnTo>
                  <a:pt x="418265" y="301914"/>
                </a:lnTo>
                <a:lnTo>
                  <a:pt x="387013" y="310453"/>
                </a:lnTo>
                <a:lnTo>
                  <a:pt x="298779" y="374419"/>
                </a:lnTo>
                <a:lnTo>
                  <a:pt x="290825" y="320578"/>
                </a:lnTo>
                <a:lnTo>
                  <a:pt x="281018" y="266511"/>
                </a:lnTo>
                <a:lnTo>
                  <a:pt x="270207" y="214740"/>
                </a:lnTo>
                <a:lnTo>
                  <a:pt x="255513" y="162648"/>
                </a:lnTo>
                <a:lnTo>
                  <a:pt x="237783" y="112756"/>
                </a:lnTo>
                <a:lnTo>
                  <a:pt x="367818" y="18486"/>
                </a:lnTo>
                <a:lnTo>
                  <a:pt x="355356" y="22814"/>
                </a:lnTo>
                <a:lnTo>
                  <a:pt x="334385" y="28606"/>
                </a:lnTo>
                <a:lnTo>
                  <a:pt x="314613" y="35097"/>
                </a:lnTo>
                <a:lnTo>
                  <a:pt x="305521" y="38551"/>
                </a:lnTo>
                <a:lnTo>
                  <a:pt x="297416" y="42858"/>
                </a:lnTo>
                <a:lnTo>
                  <a:pt x="288384" y="46269"/>
                </a:lnTo>
                <a:lnTo>
                  <a:pt x="278747" y="50118"/>
                </a:lnTo>
                <a:lnTo>
                  <a:pt x="258491" y="64803"/>
                </a:lnTo>
                <a:lnTo>
                  <a:pt x="252032" y="67917"/>
                </a:lnTo>
                <a:lnTo>
                  <a:pt x="238153" y="63861"/>
                </a:lnTo>
                <a:lnTo>
                  <a:pt x="222547" y="54783"/>
                </a:lnTo>
                <a:lnTo>
                  <a:pt x="209439" y="45462"/>
                </a:lnTo>
                <a:close/>
              </a:path>
              <a:path w="546735" h="513079">
                <a:moveTo>
                  <a:pt x="417049" y="11031"/>
                </a:moveTo>
                <a:lnTo>
                  <a:pt x="330885" y="73496"/>
                </a:lnTo>
                <a:lnTo>
                  <a:pt x="331631" y="74524"/>
                </a:lnTo>
                <a:lnTo>
                  <a:pt x="334534" y="72419"/>
                </a:lnTo>
                <a:lnTo>
                  <a:pt x="343900" y="71904"/>
                </a:lnTo>
                <a:lnTo>
                  <a:pt x="356729" y="68878"/>
                </a:lnTo>
                <a:lnTo>
                  <a:pt x="368843" y="64802"/>
                </a:lnTo>
                <a:lnTo>
                  <a:pt x="375317" y="60108"/>
                </a:lnTo>
                <a:lnTo>
                  <a:pt x="373684" y="75410"/>
                </a:lnTo>
                <a:lnTo>
                  <a:pt x="372221" y="92156"/>
                </a:lnTo>
                <a:lnTo>
                  <a:pt x="370013" y="107875"/>
                </a:lnTo>
                <a:lnTo>
                  <a:pt x="367634" y="122149"/>
                </a:lnTo>
                <a:lnTo>
                  <a:pt x="366389" y="141875"/>
                </a:lnTo>
                <a:lnTo>
                  <a:pt x="368002" y="159529"/>
                </a:lnTo>
                <a:lnTo>
                  <a:pt x="374342" y="176893"/>
                </a:lnTo>
                <a:lnTo>
                  <a:pt x="380762" y="186356"/>
                </a:lnTo>
                <a:lnTo>
                  <a:pt x="381476" y="187408"/>
                </a:lnTo>
                <a:lnTo>
                  <a:pt x="383616" y="190562"/>
                </a:lnTo>
                <a:lnTo>
                  <a:pt x="386533" y="194722"/>
                </a:lnTo>
                <a:lnTo>
                  <a:pt x="396486" y="222017"/>
                </a:lnTo>
                <a:lnTo>
                  <a:pt x="406085" y="247998"/>
                </a:lnTo>
                <a:lnTo>
                  <a:pt x="417157" y="274482"/>
                </a:lnTo>
                <a:lnTo>
                  <a:pt x="429287" y="300198"/>
                </a:lnTo>
                <a:lnTo>
                  <a:pt x="451722" y="283933"/>
                </a:lnTo>
                <a:lnTo>
                  <a:pt x="444931" y="268464"/>
                </a:lnTo>
                <a:lnTo>
                  <a:pt x="440570" y="259076"/>
                </a:lnTo>
                <a:lnTo>
                  <a:pt x="468834" y="238586"/>
                </a:lnTo>
                <a:lnTo>
                  <a:pt x="459757" y="229481"/>
                </a:lnTo>
                <a:lnTo>
                  <a:pt x="446776" y="215362"/>
                </a:lnTo>
                <a:lnTo>
                  <a:pt x="435812" y="204487"/>
                </a:lnTo>
                <a:lnTo>
                  <a:pt x="424208" y="192507"/>
                </a:lnTo>
                <a:lnTo>
                  <a:pt x="414571" y="179102"/>
                </a:lnTo>
                <a:lnTo>
                  <a:pt x="410995" y="166007"/>
                </a:lnTo>
                <a:lnTo>
                  <a:pt x="411323" y="151652"/>
                </a:lnTo>
                <a:lnTo>
                  <a:pt x="412658" y="139704"/>
                </a:lnTo>
                <a:lnTo>
                  <a:pt x="415871" y="120120"/>
                </a:lnTo>
                <a:lnTo>
                  <a:pt x="419568" y="98616"/>
                </a:lnTo>
                <a:lnTo>
                  <a:pt x="425491" y="55106"/>
                </a:lnTo>
                <a:lnTo>
                  <a:pt x="428443" y="32574"/>
                </a:lnTo>
                <a:lnTo>
                  <a:pt x="426701" y="21288"/>
                </a:lnTo>
                <a:lnTo>
                  <a:pt x="423626" y="17242"/>
                </a:lnTo>
                <a:lnTo>
                  <a:pt x="422089" y="15220"/>
                </a:lnTo>
                <a:lnTo>
                  <a:pt x="419783" y="12185"/>
                </a:lnTo>
                <a:lnTo>
                  <a:pt x="417049" y="11031"/>
                </a:lnTo>
                <a:close/>
              </a:path>
              <a:path w="546735" h="513079">
                <a:moveTo>
                  <a:pt x="278933" y="90767"/>
                </a:moveTo>
                <a:lnTo>
                  <a:pt x="256834" y="106788"/>
                </a:lnTo>
                <a:lnTo>
                  <a:pt x="270559" y="153309"/>
                </a:lnTo>
                <a:lnTo>
                  <a:pt x="284206" y="199886"/>
                </a:lnTo>
                <a:lnTo>
                  <a:pt x="297505" y="246715"/>
                </a:lnTo>
                <a:lnTo>
                  <a:pt x="310929" y="295022"/>
                </a:lnTo>
                <a:lnTo>
                  <a:pt x="322718" y="342947"/>
                </a:lnTo>
                <a:lnTo>
                  <a:pt x="315117" y="348457"/>
                </a:lnTo>
                <a:lnTo>
                  <a:pt x="303198" y="363373"/>
                </a:lnTo>
                <a:lnTo>
                  <a:pt x="298779" y="374419"/>
                </a:lnTo>
                <a:lnTo>
                  <a:pt x="387013" y="310453"/>
                </a:lnTo>
                <a:lnTo>
                  <a:pt x="385633" y="305179"/>
                </a:lnTo>
                <a:lnTo>
                  <a:pt x="359029" y="324466"/>
                </a:lnTo>
                <a:lnTo>
                  <a:pt x="352860" y="325801"/>
                </a:lnTo>
                <a:lnTo>
                  <a:pt x="343849" y="327627"/>
                </a:lnTo>
                <a:lnTo>
                  <a:pt x="332147" y="281209"/>
                </a:lnTo>
                <a:lnTo>
                  <a:pt x="319584" y="233846"/>
                </a:lnTo>
                <a:lnTo>
                  <a:pt x="306082" y="185595"/>
                </a:lnTo>
                <a:lnTo>
                  <a:pt x="278933" y="90767"/>
                </a:lnTo>
                <a:close/>
              </a:path>
              <a:path w="546735" h="513079">
                <a:moveTo>
                  <a:pt x="367818" y="18486"/>
                </a:moveTo>
                <a:lnTo>
                  <a:pt x="237783" y="112756"/>
                </a:lnTo>
                <a:lnTo>
                  <a:pt x="246350" y="114389"/>
                </a:lnTo>
                <a:lnTo>
                  <a:pt x="280869" y="89364"/>
                </a:lnTo>
                <a:lnTo>
                  <a:pt x="288389" y="85481"/>
                </a:lnTo>
                <a:lnTo>
                  <a:pt x="297239" y="83771"/>
                </a:lnTo>
                <a:lnTo>
                  <a:pt x="304537" y="81617"/>
                </a:lnTo>
                <a:lnTo>
                  <a:pt x="315092" y="128867"/>
                </a:lnTo>
                <a:lnTo>
                  <a:pt x="326602" y="176993"/>
                </a:lnTo>
                <a:lnTo>
                  <a:pt x="338492" y="224844"/>
                </a:lnTo>
                <a:lnTo>
                  <a:pt x="350931" y="272297"/>
                </a:lnTo>
                <a:lnTo>
                  <a:pt x="364836" y="320256"/>
                </a:lnTo>
                <a:lnTo>
                  <a:pt x="385633" y="305179"/>
                </a:lnTo>
                <a:lnTo>
                  <a:pt x="374597" y="262983"/>
                </a:lnTo>
                <a:lnTo>
                  <a:pt x="362996" y="216492"/>
                </a:lnTo>
                <a:lnTo>
                  <a:pt x="350827" y="168843"/>
                </a:lnTo>
                <a:lnTo>
                  <a:pt x="339691" y="122014"/>
                </a:lnTo>
                <a:lnTo>
                  <a:pt x="328950" y="74899"/>
                </a:lnTo>
                <a:lnTo>
                  <a:pt x="417049" y="11031"/>
                </a:lnTo>
                <a:lnTo>
                  <a:pt x="410212" y="8143"/>
                </a:lnTo>
                <a:lnTo>
                  <a:pt x="397531" y="7925"/>
                </a:lnTo>
                <a:lnTo>
                  <a:pt x="376126" y="15600"/>
                </a:lnTo>
                <a:lnTo>
                  <a:pt x="367818" y="18486"/>
                </a:lnTo>
                <a:close/>
              </a:path>
              <a:path w="546735" h="513079">
                <a:moveTo>
                  <a:pt x="166266" y="21858"/>
                </a:moveTo>
                <a:lnTo>
                  <a:pt x="123978" y="52516"/>
                </a:lnTo>
                <a:lnTo>
                  <a:pt x="128895" y="55225"/>
                </a:lnTo>
                <a:lnTo>
                  <a:pt x="134619" y="57350"/>
                </a:lnTo>
                <a:lnTo>
                  <a:pt x="140282" y="61088"/>
                </a:lnTo>
                <a:lnTo>
                  <a:pt x="151119" y="108134"/>
                </a:lnTo>
                <a:lnTo>
                  <a:pt x="162059" y="155105"/>
                </a:lnTo>
                <a:lnTo>
                  <a:pt x="184760" y="250020"/>
                </a:lnTo>
                <a:lnTo>
                  <a:pt x="195660" y="297020"/>
                </a:lnTo>
                <a:lnTo>
                  <a:pt x="206430" y="344114"/>
                </a:lnTo>
                <a:lnTo>
                  <a:pt x="229620" y="327302"/>
                </a:lnTo>
                <a:lnTo>
                  <a:pt x="220027" y="285629"/>
                </a:lnTo>
                <a:lnTo>
                  <a:pt x="208448" y="232847"/>
                </a:lnTo>
                <a:lnTo>
                  <a:pt x="196124" y="179036"/>
                </a:lnTo>
                <a:lnTo>
                  <a:pt x="172005" y="72600"/>
                </a:lnTo>
                <a:lnTo>
                  <a:pt x="209439" y="45462"/>
                </a:lnTo>
                <a:lnTo>
                  <a:pt x="207254" y="43908"/>
                </a:lnTo>
                <a:lnTo>
                  <a:pt x="195059" y="35494"/>
                </a:lnTo>
                <a:lnTo>
                  <a:pt x="183287" y="29911"/>
                </a:lnTo>
                <a:lnTo>
                  <a:pt x="171621" y="24251"/>
                </a:lnTo>
                <a:lnTo>
                  <a:pt x="166266" y="21858"/>
                </a:lnTo>
                <a:close/>
              </a:path>
              <a:path w="546735" h="513079">
                <a:moveTo>
                  <a:pt x="151130" y="203812"/>
                </a:moveTo>
                <a:lnTo>
                  <a:pt x="129416" y="219554"/>
                </a:lnTo>
                <a:lnTo>
                  <a:pt x="130754" y="240545"/>
                </a:lnTo>
                <a:lnTo>
                  <a:pt x="134277" y="263088"/>
                </a:lnTo>
                <a:lnTo>
                  <a:pt x="138890" y="284843"/>
                </a:lnTo>
                <a:lnTo>
                  <a:pt x="145730" y="306550"/>
                </a:lnTo>
                <a:lnTo>
                  <a:pt x="167960" y="290435"/>
                </a:lnTo>
                <a:lnTo>
                  <a:pt x="166359" y="285320"/>
                </a:lnTo>
                <a:lnTo>
                  <a:pt x="160042" y="253822"/>
                </a:lnTo>
                <a:lnTo>
                  <a:pt x="155196" y="222825"/>
                </a:lnTo>
                <a:lnTo>
                  <a:pt x="151130" y="203812"/>
                </a:lnTo>
                <a:close/>
              </a:path>
              <a:path w="546735" h="513079">
                <a:moveTo>
                  <a:pt x="116601" y="263354"/>
                </a:moveTo>
                <a:lnTo>
                  <a:pt x="92101" y="281116"/>
                </a:lnTo>
                <a:lnTo>
                  <a:pt x="95314" y="286630"/>
                </a:lnTo>
                <a:lnTo>
                  <a:pt x="97620" y="292801"/>
                </a:lnTo>
                <a:lnTo>
                  <a:pt x="99200" y="299499"/>
                </a:lnTo>
                <a:lnTo>
                  <a:pt x="100235" y="306592"/>
                </a:lnTo>
                <a:lnTo>
                  <a:pt x="124278" y="289161"/>
                </a:lnTo>
                <a:lnTo>
                  <a:pt x="120686" y="277648"/>
                </a:lnTo>
                <a:lnTo>
                  <a:pt x="116601" y="263354"/>
                </a:lnTo>
                <a:close/>
              </a:path>
              <a:path w="546735" h="513079">
                <a:moveTo>
                  <a:pt x="80322" y="299067"/>
                </a:moveTo>
                <a:lnTo>
                  <a:pt x="70604" y="306112"/>
                </a:lnTo>
                <a:lnTo>
                  <a:pt x="74727" y="304692"/>
                </a:lnTo>
                <a:lnTo>
                  <a:pt x="80322" y="299067"/>
                </a:lnTo>
                <a:close/>
              </a:path>
            </a:pathLst>
          </a:custGeom>
          <a:solidFill>
            <a:srgbClr val="61C273"/>
          </a:solidFill>
        </p:spPr>
        <p:txBody>
          <a:bodyPr wrap="square" lIns="0" tIns="0" rIns="0" bIns="0" rtlCol="0"/>
          <a:lstStyle/>
          <a:p>
            <a:endParaRPr sz="1600"/>
          </a:p>
        </p:txBody>
      </p:sp>
      <p:sp>
        <p:nvSpPr>
          <p:cNvPr id="6" name="object 6"/>
          <p:cNvSpPr txBox="1"/>
          <p:nvPr/>
        </p:nvSpPr>
        <p:spPr>
          <a:xfrm>
            <a:off x="894080" y="4229778"/>
            <a:ext cx="2548058" cy="295872"/>
          </a:xfrm>
          <a:prstGeom prst="rect">
            <a:avLst/>
          </a:prstGeom>
        </p:spPr>
        <p:txBody>
          <a:bodyPr vert="horz" wrap="square" lIns="0" tIns="8467" rIns="0" bIns="0" rtlCol="0">
            <a:spAutoFit/>
          </a:bodyPr>
          <a:lstStyle/>
          <a:p>
            <a:pPr marL="8467">
              <a:spcBef>
                <a:spcPts val="67"/>
              </a:spcBef>
              <a:tabLst>
                <a:tab pos="1113846" algn="l"/>
              </a:tabLst>
            </a:pPr>
            <a:r>
              <a:rPr sz="1867" b="1" dirty="0">
                <a:latin typeface="+mn-lt"/>
                <a:cs typeface="Arial"/>
              </a:rPr>
              <a:t>CONCEPTS</a:t>
            </a:r>
            <a:r>
              <a:rPr lang="en-US" sz="1867" b="1" dirty="0">
                <a:latin typeface="+mn-lt"/>
                <a:cs typeface="Arial"/>
              </a:rPr>
              <a:t> </a:t>
            </a:r>
            <a:r>
              <a:rPr sz="1867" b="1" dirty="0">
                <a:latin typeface="+mn-lt"/>
                <a:cs typeface="Arial"/>
              </a:rPr>
              <a:t>COVERED</a:t>
            </a:r>
            <a:endParaRPr sz="1867" dirty="0">
              <a:latin typeface="+mn-lt"/>
              <a:cs typeface="Arial"/>
            </a:endParaRPr>
          </a:p>
        </p:txBody>
      </p:sp>
      <p:sp>
        <p:nvSpPr>
          <p:cNvPr id="7" name="object 7"/>
          <p:cNvSpPr txBox="1"/>
          <p:nvPr/>
        </p:nvSpPr>
        <p:spPr>
          <a:xfrm>
            <a:off x="936478" y="4897795"/>
            <a:ext cx="2629747" cy="1183337"/>
          </a:xfrm>
          <a:prstGeom prst="rect">
            <a:avLst/>
          </a:prstGeom>
        </p:spPr>
        <p:txBody>
          <a:bodyPr vert="horz" wrap="square" lIns="0" tIns="7620" rIns="0" bIns="0" rtlCol="0">
            <a:spAutoFit/>
          </a:bodyPr>
          <a:lstStyle/>
          <a:p>
            <a:pPr marL="8467" marR="3387">
              <a:lnSpc>
                <a:spcPct val="112200"/>
              </a:lnSpc>
              <a:spcBef>
                <a:spcPts val="60"/>
              </a:spcBef>
            </a:pPr>
            <a:r>
              <a:rPr sz="1733" i="1" dirty="0">
                <a:latin typeface="+mn-lt"/>
                <a:cs typeface="Arial"/>
              </a:rPr>
              <a:t>(INSERT CONCEPTS/</a:t>
            </a:r>
            <a:r>
              <a:rPr lang="en-US" sz="1733" i="1" dirty="0">
                <a:latin typeface="+mn-lt"/>
                <a:cs typeface="Arial"/>
              </a:rPr>
              <a:t> </a:t>
            </a:r>
            <a:r>
              <a:rPr sz="1733" i="1" dirty="0">
                <a:latin typeface="+mn-lt"/>
                <a:cs typeface="Arial"/>
              </a:rPr>
              <a:t>CATEGORIES COVERED FROM STATE CS/CT STANDARDS)</a:t>
            </a:r>
            <a:endParaRPr sz="1733" dirty="0">
              <a:latin typeface="+mn-lt"/>
              <a:cs typeface="Arial"/>
            </a:endParaRPr>
          </a:p>
        </p:txBody>
      </p:sp>
      <p:sp>
        <p:nvSpPr>
          <p:cNvPr id="8" name="object 8"/>
          <p:cNvSpPr/>
          <p:nvPr/>
        </p:nvSpPr>
        <p:spPr>
          <a:xfrm>
            <a:off x="482871" y="4394099"/>
            <a:ext cx="340783" cy="371263"/>
          </a:xfrm>
          <a:custGeom>
            <a:avLst/>
            <a:gdLst/>
            <a:ahLst/>
            <a:cxnLst/>
            <a:rect l="l" t="t" r="r" b="b"/>
            <a:pathLst>
              <a:path w="511175" h="556895">
                <a:moveTo>
                  <a:pt x="364455" y="5212"/>
                </a:moveTo>
                <a:lnTo>
                  <a:pt x="358233" y="2189"/>
                </a:lnTo>
                <a:lnTo>
                  <a:pt x="350818" y="0"/>
                </a:lnTo>
                <a:lnTo>
                  <a:pt x="344183" y="1012"/>
                </a:lnTo>
                <a:lnTo>
                  <a:pt x="310478" y="26998"/>
                </a:lnTo>
                <a:lnTo>
                  <a:pt x="293840" y="42918"/>
                </a:lnTo>
                <a:lnTo>
                  <a:pt x="277169" y="58823"/>
                </a:lnTo>
                <a:lnTo>
                  <a:pt x="259926" y="75861"/>
                </a:lnTo>
                <a:lnTo>
                  <a:pt x="252415" y="83508"/>
                </a:lnTo>
                <a:lnTo>
                  <a:pt x="246517" y="90527"/>
                </a:lnTo>
                <a:lnTo>
                  <a:pt x="240233" y="98769"/>
                </a:lnTo>
                <a:lnTo>
                  <a:pt x="233781" y="105519"/>
                </a:lnTo>
                <a:lnTo>
                  <a:pt x="223745" y="109115"/>
                </a:lnTo>
                <a:lnTo>
                  <a:pt x="213156" y="109619"/>
                </a:lnTo>
                <a:lnTo>
                  <a:pt x="202702" y="107365"/>
                </a:lnTo>
                <a:lnTo>
                  <a:pt x="192517" y="103830"/>
                </a:lnTo>
                <a:lnTo>
                  <a:pt x="156107" y="94616"/>
                </a:lnTo>
                <a:lnTo>
                  <a:pt x="117931" y="88780"/>
                </a:lnTo>
                <a:lnTo>
                  <a:pt x="79250" y="85522"/>
                </a:lnTo>
                <a:lnTo>
                  <a:pt x="41325" y="84043"/>
                </a:lnTo>
                <a:lnTo>
                  <a:pt x="32136" y="85228"/>
                </a:lnTo>
                <a:lnTo>
                  <a:pt x="24005" y="86926"/>
                </a:lnTo>
                <a:lnTo>
                  <a:pt x="16949" y="91970"/>
                </a:lnTo>
                <a:lnTo>
                  <a:pt x="15735" y="94204"/>
                </a:lnTo>
                <a:lnTo>
                  <a:pt x="14522" y="96438"/>
                </a:lnTo>
                <a:lnTo>
                  <a:pt x="13915" y="97555"/>
                </a:lnTo>
                <a:lnTo>
                  <a:pt x="9927" y="105502"/>
                </a:lnTo>
                <a:lnTo>
                  <a:pt x="14140" y="110372"/>
                </a:lnTo>
                <a:lnTo>
                  <a:pt x="15180" y="113701"/>
                </a:lnTo>
                <a:lnTo>
                  <a:pt x="23325" y="130364"/>
                </a:lnTo>
                <a:lnTo>
                  <a:pt x="31519" y="148463"/>
                </a:lnTo>
                <a:lnTo>
                  <a:pt x="40672" y="165616"/>
                </a:lnTo>
                <a:lnTo>
                  <a:pt x="49471" y="184009"/>
                </a:lnTo>
                <a:lnTo>
                  <a:pt x="55142" y="193823"/>
                </a:lnTo>
                <a:lnTo>
                  <a:pt x="60544" y="203506"/>
                </a:lnTo>
                <a:lnTo>
                  <a:pt x="66702" y="212145"/>
                </a:lnTo>
                <a:lnTo>
                  <a:pt x="72978" y="222253"/>
                </a:lnTo>
                <a:lnTo>
                  <a:pt x="85554" y="236833"/>
                </a:lnTo>
                <a:lnTo>
                  <a:pt x="88951" y="245542"/>
                </a:lnTo>
                <a:lnTo>
                  <a:pt x="87542" y="254741"/>
                </a:lnTo>
                <a:lnTo>
                  <a:pt x="80329" y="269592"/>
                </a:lnTo>
                <a:lnTo>
                  <a:pt x="75959" y="273117"/>
                </a:lnTo>
                <a:lnTo>
                  <a:pt x="64715" y="287422"/>
                </a:lnTo>
                <a:lnTo>
                  <a:pt x="54396" y="302176"/>
                </a:lnTo>
                <a:lnTo>
                  <a:pt x="44160" y="318383"/>
                </a:lnTo>
                <a:lnTo>
                  <a:pt x="34832" y="333618"/>
                </a:lnTo>
                <a:lnTo>
                  <a:pt x="29283" y="345042"/>
                </a:lnTo>
                <a:lnTo>
                  <a:pt x="23803" y="350852"/>
                </a:lnTo>
                <a:lnTo>
                  <a:pt x="17145" y="364560"/>
                </a:lnTo>
                <a:lnTo>
                  <a:pt x="13026" y="371031"/>
                </a:lnTo>
                <a:lnTo>
                  <a:pt x="8201" y="377159"/>
                </a:lnTo>
                <a:lnTo>
                  <a:pt x="3982" y="383580"/>
                </a:lnTo>
                <a:lnTo>
                  <a:pt x="1122" y="392075"/>
                </a:lnTo>
                <a:lnTo>
                  <a:pt x="0" y="400001"/>
                </a:lnTo>
                <a:lnTo>
                  <a:pt x="708" y="407404"/>
                </a:lnTo>
                <a:lnTo>
                  <a:pt x="3384" y="414351"/>
                </a:lnTo>
                <a:lnTo>
                  <a:pt x="9269" y="418622"/>
                </a:lnTo>
                <a:lnTo>
                  <a:pt x="16796" y="422278"/>
                </a:lnTo>
                <a:lnTo>
                  <a:pt x="24699" y="424705"/>
                </a:lnTo>
                <a:lnTo>
                  <a:pt x="30664" y="423367"/>
                </a:lnTo>
                <a:lnTo>
                  <a:pt x="101022" y="419421"/>
                </a:lnTo>
                <a:lnTo>
                  <a:pt x="115738" y="415273"/>
                </a:lnTo>
                <a:lnTo>
                  <a:pt x="135427" y="410718"/>
                </a:lnTo>
                <a:lnTo>
                  <a:pt x="152214" y="408989"/>
                </a:lnTo>
                <a:lnTo>
                  <a:pt x="70092" y="369099"/>
                </a:lnTo>
                <a:lnTo>
                  <a:pt x="77135" y="361225"/>
                </a:lnTo>
                <a:lnTo>
                  <a:pt x="78962" y="357877"/>
                </a:lnTo>
                <a:lnTo>
                  <a:pt x="80180" y="355645"/>
                </a:lnTo>
                <a:lnTo>
                  <a:pt x="81398" y="353413"/>
                </a:lnTo>
                <a:lnTo>
                  <a:pt x="82616" y="351181"/>
                </a:lnTo>
                <a:lnTo>
                  <a:pt x="87644" y="339504"/>
                </a:lnTo>
                <a:lnTo>
                  <a:pt x="92773" y="327876"/>
                </a:lnTo>
                <a:lnTo>
                  <a:pt x="134223" y="291534"/>
                </a:lnTo>
                <a:lnTo>
                  <a:pt x="143576" y="283371"/>
                </a:lnTo>
                <a:lnTo>
                  <a:pt x="117811" y="270856"/>
                </a:lnTo>
                <a:lnTo>
                  <a:pt x="122152" y="261669"/>
                </a:lnTo>
                <a:lnTo>
                  <a:pt x="124176" y="257004"/>
                </a:lnTo>
                <a:lnTo>
                  <a:pt x="125188" y="254672"/>
                </a:lnTo>
                <a:lnTo>
                  <a:pt x="127251" y="247203"/>
                </a:lnTo>
                <a:lnTo>
                  <a:pt x="128307" y="239245"/>
                </a:lnTo>
                <a:lnTo>
                  <a:pt x="128220" y="230731"/>
                </a:lnTo>
                <a:lnTo>
                  <a:pt x="146990" y="211610"/>
                </a:lnTo>
                <a:lnTo>
                  <a:pt x="122293" y="199614"/>
                </a:lnTo>
                <a:lnTo>
                  <a:pt x="121252" y="196285"/>
                </a:lnTo>
                <a:lnTo>
                  <a:pt x="117540" y="190246"/>
                </a:lnTo>
                <a:lnTo>
                  <a:pt x="114349" y="185872"/>
                </a:lnTo>
                <a:lnTo>
                  <a:pt x="127503" y="172495"/>
                </a:lnTo>
                <a:lnTo>
                  <a:pt x="100791" y="159520"/>
                </a:lnTo>
                <a:lnTo>
                  <a:pt x="97486" y="152267"/>
                </a:lnTo>
                <a:lnTo>
                  <a:pt x="93676" y="146181"/>
                </a:lnTo>
                <a:lnTo>
                  <a:pt x="90035" y="140177"/>
                </a:lnTo>
                <a:lnTo>
                  <a:pt x="87234" y="133169"/>
                </a:lnTo>
                <a:lnTo>
                  <a:pt x="98031" y="138413"/>
                </a:lnTo>
                <a:lnTo>
                  <a:pt x="108555" y="139290"/>
                </a:lnTo>
                <a:lnTo>
                  <a:pt x="119416" y="140329"/>
                </a:lnTo>
                <a:lnTo>
                  <a:pt x="146635" y="153550"/>
                </a:lnTo>
                <a:lnTo>
                  <a:pt x="147605" y="152610"/>
                </a:lnTo>
                <a:lnTo>
                  <a:pt x="159049" y="142637"/>
                </a:lnTo>
                <a:lnTo>
                  <a:pt x="167608" y="142559"/>
                </a:lnTo>
                <a:lnTo>
                  <a:pt x="183851" y="141978"/>
                </a:lnTo>
                <a:lnTo>
                  <a:pt x="191300" y="144184"/>
                </a:lnTo>
                <a:lnTo>
                  <a:pt x="215425" y="155902"/>
                </a:lnTo>
                <a:lnTo>
                  <a:pt x="224968" y="147830"/>
                </a:lnTo>
                <a:lnTo>
                  <a:pt x="227118" y="148875"/>
                </a:lnTo>
                <a:lnTo>
                  <a:pt x="231454" y="148157"/>
                </a:lnTo>
                <a:lnTo>
                  <a:pt x="233605" y="149202"/>
                </a:lnTo>
                <a:lnTo>
                  <a:pt x="247953" y="144876"/>
                </a:lnTo>
                <a:lnTo>
                  <a:pt x="260137" y="133851"/>
                </a:lnTo>
                <a:lnTo>
                  <a:pt x="279345" y="109296"/>
                </a:lnTo>
                <a:lnTo>
                  <a:pt x="287041" y="103151"/>
                </a:lnTo>
                <a:lnTo>
                  <a:pt x="294215" y="96752"/>
                </a:lnTo>
                <a:lnTo>
                  <a:pt x="300751" y="90044"/>
                </a:lnTo>
                <a:lnTo>
                  <a:pt x="305976" y="84110"/>
                </a:lnTo>
                <a:lnTo>
                  <a:pt x="312565" y="78839"/>
                </a:lnTo>
                <a:lnTo>
                  <a:pt x="322632" y="71022"/>
                </a:lnTo>
                <a:lnTo>
                  <a:pt x="331742" y="64152"/>
                </a:lnTo>
                <a:lnTo>
                  <a:pt x="336011" y="60578"/>
                </a:lnTo>
                <a:lnTo>
                  <a:pt x="382994" y="83399"/>
                </a:lnTo>
                <a:lnTo>
                  <a:pt x="382577" y="77549"/>
                </a:lnTo>
                <a:lnTo>
                  <a:pt x="381542" y="67163"/>
                </a:lnTo>
                <a:lnTo>
                  <a:pt x="380826" y="54108"/>
                </a:lnTo>
                <a:lnTo>
                  <a:pt x="379169" y="42008"/>
                </a:lnTo>
                <a:lnTo>
                  <a:pt x="376739" y="29533"/>
                </a:lnTo>
                <a:lnTo>
                  <a:pt x="372595" y="17637"/>
                </a:lnTo>
                <a:lnTo>
                  <a:pt x="368609" y="11465"/>
                </a:lnTo>
                <a:lnTo>
                  <a:pt x="364455" y="5212"/>
                </a:lnTo>
                <a:close/>
              </a:path>
              <a:path w="511175" h="556895">
                <a:moveTo>
                  <a:pt x="279531" y="468007"/>
                </a:moveTo>
                <a:lnTo>
                  <a:pt x="172455" y="415997"/>
                </a:lnTo>
                <a:lnTo>
                  <a:pt x="172386" y="421611"/>
                </a:lnTo>
                <a:lnTo>
                  <a:pt x="173427" y="424940"/>
                </a:lnTo>
                <a:lnTo>
                  <a:pt x="194367" y="460525"/>
                </a:lnTo>
                <a:lnTo>
                  <a:pt x="220836" y="493149"/>
                </a:lnTo>
                <a:lnTo>
                  <a:pt x="251306" y="522068"/>
                </a:lnTo>
                <a:lnTo>
                  <a:pt x="282583" y="549967"/>
                </a:lnTo>
                <a:lnTo>
                  <a:pt x="304392" y="556324"/>
                </a:lnTo>
                <a:lnTo>
                  <a:pt x="316647" y="539687"/>
                </a:lnTo>
                <a:lnTo>
                  <a:pt x="321763" y="515346"/>
                </a:lnTo>
                <a:lnTo>
                  <a:pt x="323271" y="500548"/>
                </a:lnTo>
                <a:lnTo>
                  <a:pt x="289521" y="484154"/>
                </a:lnTo>
                <a:lnTo>
                  <a:pt x="290601" y="480443"/>
                </a:lnTo>
                <a:lnTo>
                  <a:pt x="291186" y="480727"/>
                </a:lnTo>
                <a:lnTo>
                  <a:pt x="284393" y="476016"/>
                </a:lnTo>
                <a:lnTo>
                  <a:pt x="277976" y="470075"/>
                </a:lnTo>
                <a:lnTo>
                  <a:pt x="279531" y="468007"/>
                </a:lnTo>
                <a:close/>
              </a:path>
              <a:path w="511175" h="556895">
                <a:moveTo>
                  <a:pt x="334660" y="452428"/>
                </a:moveTo>
                <a:lnTo>
                  <a:pt x="303259" y="437175"/>
                </a:lnTo>
                <a:lnTo>
                  <a:pt x="299463" y="449450"/>
                </a:lnTo>
                <a:lnTo>
                  <a:pt x="292762" y="473021"/>
                </a:lnTo>
                <a:lnTo>
                  <a:pt x="289521" y="484154"/>
                </a:lnTo>
                <a:lnTo>
                  <a:pt x="291186" y="480727"/>
                </a:lnTo>
                <a:lnTo>
                  <a:pt x="323682" y="496512"/>
                </a:lnTo>
                <a:lnTo>
                  <a:pt x="323819" y="495166"/>
                </a:lnTo>
                <a:lnTo>
                  <a:pt x="328329" y="476178"/>
                </a:lnTo>
                <a:lnTo>
                  <a:pt x="332787" y="458577"/>
                </a:lnTo>
                <a:lnTo>
                  <a:pt x="334660" y="452428"/>
                </a:lnTo>
                <a:close/>
              </a:path>
              <a:path w="511175" h="556895">
                <a:moveTo>
                  <a:pt x="323682" y="496512"/>
                </a:moveTo>
                <a:lnTo>
                  <a:pt x="291186" y="480727"/>
                </a:lnTo>
                <a:lnTo>
                  <a:pt x="289521" y="484154"/>
                </a:lnTo>
                <a:lnTo>
                  <a:pt x="323271" y="500548"/>
                </a:lnTo>
                <a:lnTo>
                  <a:pt x="323682" y="496512"/>
                </a:lnTo>
                <a:close/>
              </a:path>
              <a:path w="511175" h="556895">
                <a:moveTo>
                  <a:pt x="382552" y="132601"/>
                </a:moveTo>
                <a:lnTo>
                  <a:pt x="340963" y="112400"/>
                </a:lnTo>
                <a:lnTo>
                  <a:pt x="341112" y="120943"/>
                </a:lnTo>
                <a:lnTo>
                  <a:pt x="340353" y="129046"/>
                </a:lnTo>
                <a:lnTo>
                  <a:pt x="338989" y="136855"/>
                </a:lnTo>
                <a:lnTo>
                  <a:pt x="337878" y="143375"/>
                </a:lnTo>
                <a:lnTo>
                  <a:pt x="306093" y="181588"/>
                </a:lnTo>
                <a:lnTo>
                  <a:pt x="272045" y="217290"/>
                </a:lnTo>
                <a:lnTo>
                  <a:pt x="236185" y="250699"/>
                </a:lnTo>
                <a:lnTo>
                  <a:pt x="198964" y="282036"/>
                </a:lnTo>
                <a:lnTo>
                  <a:pt x="160834" y="311520"/>
                </a:lnTo>
                <a:lnTo>
                  <a:pt x="121692" y="340511"/>
                </a:lnTo>
                <a:lnTo>
                  <a:pt x="82543" y="368088"/>
                </a:lnTo>
                <a:lnTo>
                  <a:pt x="72242" y="370144"/>
                </a:lnTo>
                <a:lnTo>
                  <a:pt x="152214" y="408989"/>
                </a:lnTo>
                <a:lnTo>
                  <a:pt x="154612" y="408742"/>
                </a:lnTo>
                <a:lnTo>
                  <a:pt x="167258" y="413472"/>
                </a:lnTo>
                <a:lnTo>
                  <a:pt x="279531" y="468007"/>
                </a:lnTo>
                <a:lnTo>
                  <a:pt x="284196" y="461801"/>
                </a:lnTo>
                <a:lnTo>
                  <a:pt x="286604" y="458735"/>
                </a:lnTo>
                <a:lnTo>
                  <a:pt x="261678" y="446628"/>
                </a:lnTo>
                <a:lnTo>
                  <a:pt x="254965" y="437720"/>
                </a:lnTo>
                <a:lnTo>
                  <a:pt x="232691" y="414193"/>
                </a:lnTo>
                <a:lnTo>
                  <a:pt x="134663" y="366578"/>
                </a:lnTo>
                <a:lnTo>
                  <a:pt x="178382" y="334162"/>
                </a:lnTo>
                <a:lnTo>
                  <a:pt x="221426" y="300006"/>
                </a:lnTo>
                <a:lnTo>
                  <a:pt x="261971" y="266048"/>
                </a:lnTo>
                <a:lnTo>
                  <a:pt x="300968" y="228514"/>
                </a:lnTo>
                <a:lnTo>
                  <a:pt x="336592" y="189343"/>
                </a:lnTo>
                <a:lnTo>
                  <a:pt x="481062" y="259516"/>
                </a:lnTo>
                <a:lnTo>
                  <a:pt x="471366" y="250570"/>
                </a:lnTo>
                <a:lnTo>
                  <a:pt x="456365" y="234813"/>
                </a:lnTo>
                <a:lnTo>
                  <a:pt x="441313" y="220442"/>
                </a:lnTo>
                <a:lnTo>
                  <a:pt x="433978" y="214055"/>
                </a:lnTo>
                <a:lnTo>
                  <a:pt x="426356" y="208942"/>
                </a:lnTo>
                <a:lnTo>
                  <a:pt x="419088" y="202587"/>
                </a:lnTo>
                <a:lnTo>
                  <a:pt x="411148" y="195907"/>
                </a:lnTo>
                <a:lnTo>
                  <a:pt x="388643" y="184975"/>
                </a:lnTo>
                <a:lnTo>
                  <a:pt x="382850" y="180750"/>
                </a:lnTo>
                <a:lnTo>
                  <a:pt x="379877" y="166599"/>
                </a:lnTo>
                <a:lnTo>
                  <a:pt x="380519" y="148556"/>
                </a:lnTo>
                <a:lnTo>
                  <a:pt x="382552" y="132601"/>
                </a:lnTo>
                <a:close/>
              </a:path>
              <a:path w="511175" h="556895">
                <a:moveTo>
                  <a:pt x="510862" y="299405"/>
                </a:moveTo>
                <a:lnTo>
                  <a:pt x="415134" y="252907"/>
                </a:lnTo>
                <a:lnTo>
                  <a:pt x="414579" y="254049"/>
                </a:lnTo>
                <a:lnTo>
                  <a:pt x="417805" y="255616"/>
                </a:lnTo>
                <a:lnTo>
                  <a:pt x="422679" y="263631"/>
                </a:lnTo>
                <a:lnTo>
                  <a:pt x="431399" y="273514"/>
                </a:lnTo>
                <a:lnTo>
                  <a:pt x="440708" y="282272"/>
                </a:lnTo>
                <a:lnTo>
                  <a:pt x="447902" y="285766"/>
                </a:lnTo>
                <a:lnTo>
                  <a:pt x="433640" y="291545"/>
                </a:lnTo>
                <a:lnTo>
                  <a:pt x="418184" y="298157"/>
                </a:lnTo>
                <a:lnTo>
                  <a:pt x="403283" y="303626"/>
                </a:lnTo>
                <a:lnTo>
                  <a:pt x="389575" y="308263"/>
                </a:lnTo>
                <a:lnTo>
                  <a:pt x="371596" y="316472"/>
                </a:lnTo>
                <a:lnTo>
                  <a:pt x="356791" y="326224"/>
                </a:lnTo>
                <a:lnTo>
                  <a:pt x="344473" y="340007"/>
                </a:lnTo>
                <a:lnTo>
                  <a:pt x="339158" y="350132"/>
                </a:lnTo>
                <a:lnTo>
                  <a:pt x="338567" y="351258"/>
                </a:lnTo>
                <a:lnTo>
                  <a:pt x="336796" y="354633"/>
                </a:lnTo>
                <a:lnTo>
                  <a:pt x="334505" y="359167"/>
                </a:lnTo>
                <a:lnTo>
                  <a:pt x="315135" y="380820"/>
                </a:lnTo>
                <a:lnTo>
                  <a:pt x="296756" y="401543"/>
                </a:lnTo>
                <a:lnTo>
                  <a:pt x="278629" y="423800"/>
                </a:lnTo>
                <a:lnTo>
                  <a:pt x="261678" y="446628"/>
                </a:lnTo>
                <a:lnTo>
                  <a:pt x="286604" y="458735"/>
                </a:lnTo>
                <a:lnTo>
                  <a:pt x="297039" y="445449"/>
                </a:lnTo>
                <a:lnTo>
                  <a:pt x="303259" y="437175"/>
                </a:lnTo>
                <a:lnTo>
                  <a:pt x="334660" y="452428"/>
                </a:lnTo>
                <a:lnTo>
                  <a:pt x="338405" y="440128"/>
                </a:lnTo>
                <a:lnTo>
                  <a:pt x="344729" y="422021"/>
                </a:lnTo>
                <a:lnTo>
                  <a:pt x="349145" y="407224"/>
                </a:lnTo>
                <a:lnTo>
                  <a:pt x="371364" y="367188"/>
                </a:lnTo>
                <a:lnTo>
                  <a:pt x="414123" y="349836"/>
                </a:lnTo>
                <a:lnTo>
                  <a:pt x="434827" y="342950"/>
                </a:lnTo>
                <a:lnTo>
                  <a:pt x="475984" y="327644"/>
                </a:lnTo>
                <a:lnTo>
                  <a:pt x="497243" y="319616"/>
                </a:lnTo>
                <a:lnTo>
                  <a:pt x="506373" y="312755"/>
                </a:lnTo>
                <a:lnTo>
                  <a:pt x="508489" y="308135"/>
                </a:lnTo>
                <a:lnTo>
                  <a:pt x="509547" y="305825"/>
                </a:lnTo>
                <a:lnTo>
                  <a:pt x="511134" y="302361"/>
                </a:lnTo>
                <a:lnTo>
                  <a:pt x="510862" y="299405"/>
                </a:lnTo>
                <a:close/>
              </a:path>
              <a:path w="511175" h="556895">
                <a:moveTo>
                  <a:pt x="375395" y="215249"/>
                </a:moveTo>
                <a:lnTo>
                  <a:pt x="350843" y="203324"/>
                </a:lnTo>
                <a:lnTo>
                  <a:pt x="316301" y="237374"/>
                </a:lnTo>
                <a:lnTo>
                  <a:pt x="281673" y="271382"/>
                </a:lnTo>
                <a:lnTo>
                  <a:pt x="246658" y="305202"/>
                </a:lnTo>
                <a:lnTo>
                  <a:pt x="210399" y="339831"/>
                </a:lnTo>
                <a:lnTo>
                  <a:pt x="173707" y="372836"/>
                </a:lnTo>
                <a:lnTo>
                  <a:pt x="165262" y="368734"/>
                </a:lnTo>
                <a:lnTo>
                  <a:pt x="146487" y="365262"/>
                </a:lnTo>
                <a:lnTo>
                  <a:pt x="134663" y="366578"/>
                </a:lnTo>
                <a:lnTo>
                  <a:pt x="232691" y="414193"/>
                </a:lnTo>
                <a:lnTo>
                  <a:pt x="236691" y="410489"/>
                </a:lnTo>
                <a:lnTo>
                  <a:pt x="207133" y="396132"/>
                </a:lnTo>
                <a:lnTo>
                  <a:pt x="203046" y="391322"/>
                </a:lnTo>
                <a:lnTo>
                  <a:pt x="197183" y="384239"/>
                </a:lnTo>
                <a:lnTo>
                  <a:pt x="232590" y="352021"/>
                </a:lnTo>
                <a:lnTo>
                  <a:pt x="268422" y="318598"/>
                </a:lnTo>
                <a:lnTo>
                  <a:pt x="304594" y="283928"/>
                </a:lnTo>
                <a:lnTo>
                  <a:pt x="375395" y="215249"/>
                </a:lnTo>
                <a:close/>
              </a:path>
              <a:path w="511175" h="556895">
                <a:moveTo>
                  <a:pt x="481062" y="259516"/>
                </a:moveTo>
                <a:lnTo>
                  <a:pt x="336592" y="189343"/>
                </a:lnTo>
                <a:lnTo>
                  <a:pt x="339194" y="197666"/>
                </a:lnTo>
                <a:lnTo>
                  <a:pt x="377545" y="216294"/>
                </a:lnTo>
                <a:lnTo>
                  <a:pt x="384517" y="221092"/>
                </a:lnTo>
                <a:lnTo>
                  <a:pt x="390200" y="228089"/>
                </a:lnTo>
                <a:lnTo>
                  <a:pt x="395542" y="233507"/>
                </a:lnTo>
                <a:lnTo>
                  <a:pt x="358862" y="265107"/>
                </a:lnTo>
                <a:lnTo>
                  <a:pt x="321860" y="297962"/>
                </a:lnTo>
                <a:lnTo>
                  <a:pt x="285279" y="331022"/>
                </a:lnTo>
                <a:lnTo>
                  <a:pt x="249309" y="364378"/>
                </a:lnTo>
                <a:lnTo>
                  <a:pt x="213585" y="399265"/>
                </a:lnTo>
                <a:lnTo>
                  <a:pt x="236691" y="410489"/>
                </a:lnTo>
                <a:lnTo>
                  <a:pt x="268687" y="380850"/>
                </a:lnTo>
                <a:lnTo>
                  <a:pt x="304205" y="348686"/>
                </a:lnTo>
                <a:lnTo>
                  <a:pt x="340476" y="315476"/>
                </a:lnTo>
                <a:lnTo>
                  <a:pt x="376511" y="283562"/>
                </a:lnTo>
                <a:lnTo>
                  <a:pt x="412984" y="251862"/>
                </a:lnTo>
                <a:lnTo>
                  <a:pt x="510862" y="299405"/>
                </a:lnTo>
                <a:lnTo>
                  <a:pt x="510183" y="292015"/>
                </a:lnTo>
                <a:lnTo>
                  <a:pt x="504392" y="280731"/>
                </a:lnTo>
                <a:lnTo>
                  <a:pt x="487526" y="265479"/>
                </a:lnTo>
                <a:lnTo>
                  <a:pt x="481062" y="259516"/>
                </a:lnTo>
                <a:close/>
              </a:path>
              <a:path w="511175" h="556895">
                <a:moveTo>
                  <a:pt x="382994" y="83399"/>
                </a:moveTo>
                <a:lnTo>
                  <a:pt x="336011" y="60578"/>
                </a:lnTo>
                <a:lnTo>
                  <a:pt x="335942" y="66192"/>
                </a:lnTo>
                <a:lnTo>
                  <a:pt x="336770" y="72242"/>
                </a:lnTo>
                <a:lnTo>
                  <a:pt x="336146" y="78998"/>
                </a:lnTo>
                <a:lnTo>
                  <a:pt x="299779" y="110750"/>
                </a:lnTo>
                <a:lnTo>
                  <a:pt x="263526" y="142557"/>
                </a:lnTo>
                <a:lnTo>
                  <a:pt x="190551" y="207355"/>
                </a:lnTo>
                <a:lnTo>
                  <a:pt x="154253" y="239140"/>
                </a:lnTo>
                <a:lnTo>
                  <a:pt x="117811" y="270856"/>
                </a:lnTo>
                <a:lnTo>
                  <a:pt x="143576" y="283371"/>
                </a:lnTo>
                <a:lnTo>
                  <a:pt x="175793" y="255251"/>
                </a:lnTo>
                <a:lnTo>
                  <a:pt x="216868" y="220138"/>
                </a:lnTo>
                <a:lnTo>
                  <a:pt x="258498" y="183883"/>
                </a:lnTo>
                <a:lnTo>
                  <a:pt x="340963" y="112400"/>
                </a:lnTo>
                <a:lnTo>
                  <a:pt x="382552" y="132601"/>
                </a:lnTo>
                <a:lnTo>
                  <a:pt x="382891" y="129942"/>
                </a:lnTo>
                <a:lnTo>
                  <a:pt x="384556" y="115220"/>
                </a:lnTo>
                <a:lnTo>
                  <a:pt x="383925" y="102206"/>
                </a:lnTo>
                <a:lnTo>
                  <a:pt x="383411" y="89249"/>
                </a:lnTo>
                <a:lnTo>
                  <a:pt x="382994" y="83399"/>
                </a:lnTo>
                <a:close/>
              </a:path>
              <a:path w="511175" h="556895">
                <a:moveTo>
                  <a:pt x="215425" y="155902"/>
                </a:moveTo>
                <a:lnTo>
                  <a:pt x="191300" y="144184"/>
                </a:lnTo>
                <a:lnTo>
                  <a:pt x="173423" y="155267"/>
                </a:lnTo>
                <a:lnTo>
                  <a:pt x="155209" y="169010"/>
                </a:lnTo>
                <a:lnTo>
                  <a:pt x="138205" y="183341"/>
                </a:lnTo>
                <a:lnTo>
                  <a:pt x="122293" y="199614"/>
                </a:lnTo>
                <a:lnTo>
                  <a:pt x="146990" y="211610"/>
                </a:lnTo>
                <a:lnTo>
                  <a:pt x="150744" y="207786"/>
                </a:lnTo>
                <a:lnTo>
                  <a:pt x="175536" y="187355"/>
                </a:lnTo>
                <a:lnTo>
                  <a:pt x="200579" y="168458"/>
                </a:lnTo>
                <a:lnTo>
                  <a:pt x="215425" y="155902"/>
                </a:lnTo>
                <a:close/>
              </a:path>
              <a:path w="511175" h="556895">
                <a:moveTo>
                  <a:pt x="146635" y="153550"/>
                </a:moveTo>
                <a:lnTo>
                  <a:pt x="119416" y="140329"/>
                </a:lnTo>
                <a:lnTo>
                  <a:pt x="116070" y="145763"/>
                </a:lnTo>
                <a:lnTo>
                  <a:pt x="111716" y="150708"/>
                </a:lnTo>
                <a:lnTo>
                  <a:pt x="106556" y="155261"/>
                </a:lnTo>
                <a:lnTo>
                  <a:pt x="100791" y="159520"/>
                </a:lnTo>
                <a:lnTo>
                  <a:pt x="127503" y="172495"/>
                </a:lnTo>
                <a:lnTo>
                  <a:pt x="135960" y="163896"/>
                </a:lnTo>
                <a:lnTo>
                  <a:pt x="146635" y="153550"/>
                </a:lnTo>
                <a:close/>
              </a:path>
              <a:path w="511175" h="556895">
                <a:moveTo>
                  <a:pt x="98031" y="138413"/>
                </a:moveTo>
                <a:lnTo>
                  <a:pt x="87234" y="133169"/>
                </a:lnTo>
                <a:lnTo>
                  <a:pt x="90431" y="136133"/>
                </a:lnTo>
                <a:lnTo>
                  <a:pt x="98031" y="138413"/>
                </a:lnTo>
                <a:close/>
              </a:path>
            </a:pathLst>
          </a:custGeom>
          <a:solidFill>
            <a:srgbClr val="FAE675"/>
          </a:solidFill>
        </p:spPr>
        <p:txBody>
          <a:bodyPr wrap="square" lIns="0" tIns="0" rIns="0" bIns="0" rtlCol="0"/>
          <a:lstStyle/>
          <a:p>
            <a:endParaRPr sz="1600"/>
          </a:p>
        </p:txBody>
      </p:sp>
      <p:sp>
        <p:nvSpPr>
          <p:cNvPr id="9" name="object 9"/>
          <p:cNvSpPr txBox="1"/>
          <p:nvPr/>
        </p:nvSpPr>
        <p:spPr>
          <a:xfrm>
            <a:off x="4479543" y="1942423"/>
            <a:ext cx="1837173" cy="295872"/>
          </a:xfrm>
          <a:prstGeom prst="rect">
            <a:avLst/>
          </a:prstGeom>
        </p:spPr>
        <p:txBody>
          <a:bodyPr vert="horz" wrap="square" lIns="0" tIns="8467" rIns="0" bIns="0" rtlCol="0">
            <a:spAutoFit/>
          </a:bodyPr>
          <a:lstStyle/>
          <a:p>
            <a:pPr marL="8467">
              <a:spcBef>
                <a:spcPts val="67"/>
              </a:spcBef>
            </a:pPr>
            <a:r>
              <a:rPr sz="1867" b="1" dirty="0">
                <a:latin typeface="+mn-lt"/>
                <a:cs typeface="Arial"/>
              </a:rPr>
              <a:t>GRADES</a:t>
            </a:r>
            <a:r>
              <a:rPr sz="1867" b="1" spc="257" dirty="0">
                <a:latin typeface="+mn-lt"/>
                <a:cs typeface="Arial"/>
              </a:rPr>
              <a:t> </a:t>
            </a:r>
            <a:r>
              <a:rPr sz="1867" b="1" spc="87" dirty="0">
                <a:latin typeface="+mn-lt"/>
                <a:cs typeface="Arial"/>
              </a:rPr>
              <a:t>K-</a:t>
            </a:r>
            <a:r>
              <a:rPr sz="1867" b="1" spc="-33" dirty="0">
                <a:latin typeface="+mn-lt"/>
                <a:cs typeface="Arial"/>
              </a:rPr>
              <a:t>2</a:t>
            </a:r>
            <a:endParaRPr sz="1867" dirty="0">
              <a:latin typeface="+mn-lt"/>
              <a:cs typeface="Arial"/>
            </a:endParaRPr>
          </a:p>
        </p:txBody>
      </p:sp>
      <p:sp>
        <p:nvSpPr>
          <p:cNvPr id="10" name="object 10"/>
          <p:cNvSpPr txBox="1"/>
          <p:nvPr/>
        </p:nvSpPr>
        <p:spPr>
          <a:xfrm>
            <a:off x="4479544" y="2438228"/>
            <a:ext cx="2973070" cy="858804"/>
          </a:xfrm>
          <a:prstGeom prst="rect">
            <a:avLst/>
          </a:prstGeom>
        </p:spPr>
        <p:txBody>
          <a:bodyPr vert="horz" wrap="square" lIns="0" tIns="8043" rIns="0" bIns="0" rtlCol="0">
            <a:spAutoFit/>
          </a:bodyPr>
          <a:lstStyle/>
          <a:p>
            <a:pPr marL="8467" marR="3387">
              <a:lnSpc>
                <a:spcPct val="113399"/>
              </a:lnSpc>
              <a:spcBef>
                <a:spcPts val="63"/>
              </a:spcBef>
            </a:pPr>
            <a:r>
              <a:rPr sz="1667" i="1" dirty="0">
                <a:solidFill>
                  <a:srgbClr val="FFFFFF"/>
                </a:solidFill>
                <a:latin typeface="+mn-lt"/>
                <a:cs typeface="Arial"/>
              </a:rPr>
              <a:t>(</a:t>
            </a:r>
            <a:r>
              <a:rPr sz="1667" i="1" dirty="0">
                <a:latin typeface="+mn-lt"/>
                <a:cs typeface="Arial"/>
              </a:rPr>
              <a:t>INSERT STATE CT/CS STANDARDS and/or OVERVIEW OF SKILLS)</a:t>
            </a:r>
            <a:endParaRPr sz="1667" dirty="0">
              <a:latin typeface="+mn-lt"/>
              <a:cs typeface="Arial"/>
            </a:endParaRPr>
          </a:p>
        </p:txBody>
      </p:sp>
      <p:sp>
        <p:nvSpPr>
          <p:cNvPr id="11" name="object 11"/>
          <p:cNvSpPr/>
          <p:nvPr/>
        </p:nvSpPr>
        <p:spPr>
          <a:xfrm>
            <a:off x="4093144" y="2344380"/>
            <a:ext cx="353060" cy="369993"/>
          </a:xfrm>
          <a:custGeom>
            <a:avLst/>
            <a:gdLst/>
            <a:ahLst/>
            <a:cxnLst/>
            <a:rect l="l" t="t" r="r" b="b"/>
            <a:pathLst>
              <a:path w="529590" h="554989">
                <a:moveTo>
                  <a:pt x="328873" y="2514"/>
                </a:moveTo>
                <a:lnTo>
                  <a:pt x="322189" y="734"/>
                </a:lnTo>
                <a:lnTo>
                  <a:pt x="314492" y="0"/>
                </a:lnTo>
                <a:lnTo>
                  <a:pt x="308172" y="2260"/>
                </a:lnTo>
                <a:lnTo>
                  <a:pt x="280045" y="34199"/>
                </a:lnTo>
                <a:lnTo>
                  <a:pt x="266752" y="53002"/>
                </a:lnTo>
                <a:lnTo>
                  <a:pt x="253422" y="71796"/>
                </a:lnTo>
                <a:lnTo>
                  <a:pt x="239747" y="91812"/>
                </a:lnTo>
                <a:lnTo>
                  <a:pt x="233833" y="100751"/>
                </a:lnTo>
                <a:lnTo>
                  <a:pt x="229384" y="108766"/>
                </a:lnTo>
                <a:lnTo>
                  <a:pt x="224788" y="118057"/>
                </a:lnTo>
                <a:lnTo>
                  <a:pt x="219743" y="125913"/>
                </a:lnTo>
                <a:lnTo>
                  <a:pt x="210578" y="131359"/>
                </a:lnTo>
                <a:lnTo>
                  <a:pt x="200279" y="133874"/>
                </a:lnTo>
                <a:lnTo>
                  <a:pt x="189587" y="133656"/>
                </a:lnTo>
                <a:lnTo>
                  <a:pt x="178915" y="132130"/>
                </a:lnTo>
                <a:lnTo>
                  <a:pt x="141416" y="130033"/>
                </a:lnTo>
                <a:lnTo>
                  <a:pt x="102828" y="131588"/>
                </a:lnTo>
                <a:lnTo>
                  <a:pt x="64236" y="135772"/>
                </a:lnTo>
                <a:lnTo>
                  <a:pt x="17931" y="144473"/>
                </a:lnTo>
                <a:lnTo>
                  <a:pt x="3545" y="156414"/>
                </a:lnTo>
                <a:lnTo>
                  <a:pt x="2780" y="158839"/>
                </a:lnTo>
                <a:lnTo>
                  <a:pt x="2398" y="160051"/>
                </a:lnTo>
                <a:lnTo>
                  <a:pt x="0" y="168612"/>
                </a:lnTo>
                <a:lnTo>
                  <a:pt x="5064" y="172589"/>
                </a:lnTo>
                <a:lnTo>
                  <a:pt x="6721" y="175659"/>
                </a:lnTo>
                <a:lnTo>
                  <a:pt x="17896" y="190461"/>
                </a:lnTo>
                <a:lnTo>
                  <a:pt x="29394" y="206664"/>
                </a:lnTo>
                <a:lnTo>
                  <a:pt x="41651" y="221755"/>
                </a:lnTo>
                <a:lnTo>
                  <a:pt x="53799" y="238131"/>
                </a:lnTo>
                <a:lnTo>
                  <a:pt x="61238" y="246683"/>
                </a:lnTo>
                <a:lnTo>
                  <a:pt x="68389" y="255158"/>
                </a:lnTo>
                <a:lnTo>
                  <a:pt x="76083" y="262463"/>
                </a:lnTo>
                <a:lnTo>
                  <a:pt x="84172" y="271187"/>
                </a:lnTo>
                <a:lnTo>
                  <a:pt x="99299" y="283100"/>
                </a:lnTo>
                <a:lnTo>
                  <a:pt x="104296" y="291001"/>
                </a:lnTo>
                <a:lnTo>
                  <a:pt x="104668" y="300300"/>
                </a:lnTo>
                <a:lnTo>
                  <a:pt x="100421" y="316254"/>
                </a:lnTo>
                <a:lnTo>
                  <a:pt x="96804" y="320548"/>
                </a:lnTo>
                <a:lnTo>
                  <a:pt x="88497" y="336736"/>
                </a:lnTo>
                <a:lnTo>
                  <a:pt x="81183" y="353188"/>
                </a:lnTo>
                <a:lnTo>
                  <a:pt x="74228" y="371050"/>
                </a:lnTo>
                <a:lnTo>
                  <a:pt x="67979" y="387786"/>
                </a:lnTo>
                <a:lnTo>
                  <a:pt x="64712" y="400058"/>
                </a:lnTo>
                <a:lnTo>
                  <a:pt x="60442" y="406807"/>
                </a:lnTo>
                <a:lnTo>
                  <a:pt x="56522" y="421534"/>
                </a:lnTo>
                <a:lnTo>
                  <a:pt x="53713" y="428672"/>
                </a:lnTo>
                <a:lnTo>
                  <a:pt x="50147" y="435608"/>
                </a:lnTo>
                <a:lnTo>
                  <a:pt x="47230" y="442717"/>
                </a:lnTo>
                <a:lnTo>
                  <a:pt x="46044" y="451601"/>
                </a:lnTo>
                <a:lnTo>
                  <a:pt x="46455" y="459595"/>
                </a:lnTo>
                <a:lnTo>
                  <a:pt x="48564" y="466728"/>
                </a:lnTo>
                <a:lnTo>
                  <a:pt x="52515" y="473037"/>
                </a:lnTo>
                <a:lnTo>
                  <a:pt x="59108" y="476106"/>
                </a:lnTo>
                <a:lnTo>
                  <a:pt x="67194" y="478259"/>
                </a:lnTo>
                <a:lnTo>
                  <a:pt x="75414" y="479133"/>
                </a:lnTo>
                <a:lnTo>
                  <a:pt x="81015" y="476681"/>
                </a:lnTo>
                <a:lnTo>
                  <a:pt x="149327" y="459382"/>
                </a:lnTo>
                <a:lnTo>
                  <a:pt x="162981" y="452502"/>
                </a:lnTo>
                <a:lnTo>
                  <a:pt x="181439" y="444274"/>
                </a:lnTo>
                <a:lnTo>
                  <a:pt x="197587" y="439373"/>
                </a:lnTo>
                <a:lnTo>
                  <a:pt x="109362" y="415887"/>
                </a:lnTo>
                <a:lnTo>
                  <a:pt x="114773" y="406814"/>
                </a:lnTo>
                <a:lnTo>
                  <a:pt x="115927" y="403178"/>
                </a:lnTo>
                <a:lnTo>
                  <a:pt x="116697" y="400755"/>
                </a:lnTo>
                <a:lnTo>
                  <a:pt x="117467" y="398331"/>
                </a:lnTo>
                <a:lnTo>
                  <a:pt x="118236" y="395908"/>
                </a:lnTo>
                <a:lnTo>
                  <a:pt x="120944" y="383486"/>
                </a:lnTo>
                <a:lnTo>
                  <a:pt x="123759" y="371093"/>
                </a:lnTo>
                <a:lnTo>
                  <a:pt x="157513" y="327509"/>
                </a:lnTo>
                <a:lnTo>
                  <a:pt x="165136" y="317711"/>
                </a:lnTo>
                <a:lnTo>
                  <a:pt x="137456" y="310342"/>
                </a:lnTo>
                <a:lnTo>
                  <a:pt x="139965" y="300496"/>
                </a:lnTo>
                <a:lnTo>
                  <a:pt x="141061" y="295531"/>
                </a:lnTo>
                <a:lnTo>
                  <a:pt x="141609" y="293048"/>
                </a:lnTo>
                <a:lnTo>
                  <a:pt x="142209" y="285323"/>
                </a:lnTo>
                <a:lnTo>
                  <a:pt x="141726" y="277309"/>
                </a:lnTo>
                <a:lnTo>
                  <a:pt x="140017" y="268968"/>
                </a:lnTo>
                <a:lnTo>
                  <a:pt x="154793" y="246617"/>
                </a:lnTo>
                <a:lnTo>
                  <a:pt x="128260" y="239554"/>
                </a:lnTo>
                <a:lnTo>
                  <a:pt x="126603" y="236485"/>
                </a:lnTo>
                <a:lnTo>
                  <a:pt x="121807" y="231265"/>
                </a:lnTo>
                <a:lnTo>
                  <a:pt x="117840" y="227581"/>
                </a:lnTo>
                <a:lnTo>
                  <a:pt x="128200" y="211939"/>
                </a:lnTo>
                <a:lnTo>
                  <a:pt x="99503" y="204300"/>
                </a:lnTo>
                <a:lnTo>
                  <a:pt x="94874" y="197811"/>
                </a:lnTo>
                <a:lnTo>
                  <a:pt x="89973" y="192564"/>
                </a:lnTo>
                <a:lnTo>
                  <a:pt x="85252" y="187364"/>
                </a:lnTo>
                <a:lnTo>
                  <a:pt x="81165" y="181019"/>
                </a:lnTo>
                <a:lnTo>
                  <a:pt x="92765" y="184107"/>
                </a:lnTo>
                <a:lnTo>
                  <a:pt x="103263" y="182959"/>
                </a:lnTo>
                <a:lnTo>
                  <a:pt x="114122" y="181907"/>
                </a:lnTo>
                <a:lnTo>
                  <a:pt x="143364" y="189692"/>
                </a:lnTo>
                <a:lnTo>
                  <a:pt x="144138" y="188583"/>
                </a:lnTo>
                <a:lnTo>
                  <a:pt x="153468" y="176610"/>
                </a:lnTo>
                <a:lnTo>
                  <a:pt x="161854" y="174900"/>
                </a:lnTo>
                <a:lnTo>
                  <a:pt x="177688" y="171230"/>
                </a:lnTo>
                <a:lnTo>
                  <a:pt x="185421" y="171974"/>
                </a:lnTo>
                <a:lnTo>
                  <a:pt x="211338" y="178874"/>
                </a:lnTo>
                <a:lnTo>
                  <a:pt x="219166" y="169129"/>
                </a:lnTo>
                <a:lnTo>
                  <a:pt x="221476" y="169744"/>
                </a:lnTo>
                <a:lnTo>
                  <a:pt x="225595" y="168212"/>
                </a:lnTo>
                <a:lnTo>
                  <a:pt x="227906" y="168827"/>
                </a:lnTo>
                <a:lnTo>
                  <a:pt x="241165" y="161843"/>
                </a:lnTo>
                <a:lnTo>
                  <a:pt x="251021" y="148696"/>
                </a:lnTo>
                <a:lnTo>
                  <a:pt x="265190" y="120927"/>
                </a:lnTo>
                <a:lnTo>
                  <a:pt x="271571" y="113426"/>
                </a:lnTo>
                <a:lnTo>
                  <a:pt x="277393" y="105776"/>
                </a:lnTo>
                <a:lnTo>
                  <a:pt x="282529" y="97943"/>
                </a:lnTo>
                <a:lnTo>
                  <a:pt x="286525" y="91122"/>
                </a:lnTo>
                <a:lnTo>
                  <a:pt x="291987" y="84690"/>
                </a:lnTo>
                <a:lnTo>
                  <a:pt x="300378" y="75096"/>
                </a:lnTo>
                <a:lnTo>
                  <a:pt x="308009" y="66614"/>
                </a:lnTo>
                <a:lnTo>
                  <a:pt x="311518" y="62291"/>
                </a:lnTo>
                <a:lnTo>
                  <a:pt x="361992" y="75727"/>
                </a:lnTo>
                <a:lnTo>
                  <a:pt x="360467" y="70064"/>
                </a:lnTo>
                <a:lnTo>
                  <a:pt x="357468" y="60066"/>
                </a:lnTo>
                <a:lnTo>
                  <a:pt x="354274" y="47388"/>
                </a:lnTo>
                <a:lnTo>
                  <a:pt x="350339" y="35827"/>
                </a:lnTo>
                <a:lnTo>
                  <a:pt x="345573" y="24044"/>
                </a:lnTo>
                <a:lnTo>
                  <a:pt x="339235" y="13157"/>
                </a:lnTo>
                <a:lnTo>
                  <a:pt x="334144" y="7860"/>
                </a:lnTo>
                <a:lnTo>
                  <a:pt x="328873" y="2514"/>
                </a:lnTo>
                <a:close/>
              </a:path>
              <a:path w="529590" h="554989">
                <a:moveTo>
                  <a:pt x="333826" y="473012"/>
                </a:moveTo>
                <a:lnTo>
                  <a:pt x="218794" y="442390"/>
                </a:lnTo>
                <a:lnTo>
                  <a:pt x="219797" y="447914"/>
                </a:lnTo>
                <a:lnTo>
                  <a:pt x="221454" y="450983"/>
                </a:lnTo>
                <a:lnTo>
                  <a:pt x="248800" y="481919"/>
                </a:lnTo>
                <a:lnTo>
                  <a:pt x="281009" y="508892"/>
                </a:lnTo>
                <a:lnTo>
                  <a:pt x="316437" y="531466"/>
                </a:lnTo>
                <a:lnTo>
                  <a:pt x="352463" y="552884"/>
                </a:lnTo>
                <a:lnTo>
                  <a:pt x="375084" y="554963"/>
                </a:lnTo>
                <a:lnTo>
                  <a:pt x="383939" y="536293"/>
                </a:lnTo>
                <a:lnTo>
                  <a:pt x="384316" y="511423"/>
                </a:lnTo>
                <a:lnTo>
                  <a:pt x="382972" y="496609"/>
                </a:lnTo>
                <a:lnTo>
                  <a:pt x="346714" y="486957"/>
                </a:lnTo>
                <a:lnTo>
                  <a:pt x="347067" y="483108"/>
                </a:lnTo>
                <a:lnTo>
                  <a:pt x="347694" y="483275"/>
                </a:lnTo>
                <a:lnTo>
                  <a:pt x="340128" y="479946"/>
                </a:lnTo>
                <a:lnTo>
                  <a:pt x="332695" y="475339"/>
                </a:lnTo>
                <a:lnTo>
                  <a:pt x="333826" y="473012"/>
                </a:lnTo>
                <a:close/>
              </a:path>
              <a:path w="529590" h="554989">
                <a:moveTo>
                  <a:pt x="384969" y="447200"/>
                </a:moveTo>
                <a:lnTo>
                  <a:pt x="351235" y="438219"/>
                </a:lnTo>
                <a:lnTo>
                  <a:pt x="349851" y="450993"/>
                </a:lnTo>
                <a:lnTo>
                  <a:pt x="347771" y="475410"/>
                </a:lnTo>
                <a:lnTo>
                  <a:pt x="346714" y="486957"/>
                </a:lnTo>
                <a:lnTo>
                  <a:pt x="347694" y="483275"/>
                </a:lnTo>
                <a:lnTo>
                  <a:pt x="382606" y="492568"/>
                </a:lnTo>
                <a:lnTo>
                  <a:pt x="382484" y="491222"/>
                </a:lnTo>
                <a:lnTo>
                  <a:pt x="383287" y="471722"/>
                </a:lnTo>
                <a:lnTo>
                  <a:pt x="384305" y="453594"/>
                </a:lnTo>
                <a:lnTo>
                  <a:pt x="384969" y="447200"/>
                </a:lnTo>
                <a:close/>
              </a:path>
              <a:path w="529590" h="554989">
                <a:moveTo>
                  <a:pt x="382606" y="492568"/>
                </a:moveTo>
                <a:lnTo>
                  <a:pt x="347694" y="483275"/>
                </a:lnTo>
                <a:lnTo>
                  <a:pt x="346714" y="486957"/>
                </a:lnTo>
                <a:lnTo>
                  <a:pt x="382972" y="496609"/>
                </a:lnTo>
                <a:lnTo>
                  <a:pt x="382606" y="492568"/>
                </a:lnTo>
                <a:close/>
              </a:path>
              <a:path w="529590" h="554989">
                <a:moveTo>
                  <a:pt x="370948" y="124109"/>
                </a:moveTo>
                <a:lnTo>
                  <a:pt x="326268" y="112215"/>
                </a:lnTo>
                <a:lnTo>
                  <a:pt x="328044" y="120574"/>
                </a:lnTo>
                <a:lnTo>
                  <a:pt x="328846" y="128672"/>
                </a:lnTo>
                <a:lnTo>
                  <a:pt x="328997" y="136598"/>
                </a:lnTo>
                <a:lnTo>
                  <a:pt x="329151" y="143210"/>
                </a:lnTo>
                <a:lnTo>
                  <a:pt x="305243" y="186786"/>
                </a:lnTo>
                <a:lnTo>
                  <a:pt x="278633" y="228329"/>
                </a:lnTo>
                <a:lnTo>
                  <a:pt x="249808" y="267968"/>
                </a:lnTo>
                <a:lnTo>
                  <a:pt x="219251" y="305832"/>
                </a:lnTo>
                <a:lnTo>
                  <a:pt x="187449" y="342050"/>
                </a:lnTo>
                <a:lnTo>
                  <a:pt x="154558" y="377978"/>
                </a:lnTo>
                <a:lnTo>
                  <a:pt x="121392" y="412518"/>
                </a:lnTo>
                <a:lnTo>
                  <a:pt x="111672" y="416502"/>
                </a:lnTo>
                <a:lnTo>
                  <a:pt x="197587" y="439373"/>
                </a:lnTo>
                <a:lnTo>
                  <a:pt x="199894" y="438673"/>
                </a:lnTo>
                <a:lnTo>
                  <a:pt x="213210" y="440903"/>
                </a:lnTo>
                <a:lnTo>
                  <a:pt x="333826" y="473012"/>
                </a:lnTo>
                <a:lnTo>
                  <a:pt x="337221" y="466030"/>
                </a:lnTo>
                <a:lnTo>
                  <a:pt x="339000" y="462561"/>
                </a:lnTo>
                <a:lnTo>
                  <a:pt x="312222" y="455433"/>
                </a:lnTo>
                <a:lnTo>
                  <a:pt x="303933" y="447969"/>
                </a:lnTo>
                <a:lnTo>
                  <a:pt x="277578" y="429125"/>
                </a:lnTo>
                <a:lnTo>
                  <a:pt x="172265" y="401091"/>
                </a:lnTo>
                <a:lnTo>
                  <a:pt x="208995" y="360927"/>
                </a:lnTo>
                <a:lnTo>
                  <a:pt x="244729" y="319185"/>
                </a:lnTo>
                <a:lnTo>
                  <a:pt x="278049" y="278114"/>
                </a:lnTo>
                <a:lnTo>
                  <a:pt x="309166" y="233829"/>
                </a:lnTo>
                <a:lnTo>
                  <a:pt x="336661" y="188579"/>
                </a:lnTo>
                <a:lnTo>
                  <a:pt x="491866" y="229895"/>
                </a:lnTo>
                <a:lnTo>
                  <a:pt x="480641" y="222964"/>
                </a:lnTo>
                <a:lnTo>
                  <a:pt x="462909" y="210359"/>
                </a:lnTo>
                <a:lnTo>
                  <a:pt x="445392" y="199124"/>
                </a:lnTo>
                <a:lnTo>
                  <a:pt x="436972" y="194255"/>
                </a:lnTo>
                <a:lnTo>
                  <a:pt x="428515" y="190689"/>
                </a:lnTo>
                <a:lnTo>
                  <a:pt x="420168" y="185838"/>
                </a:lnTo>
                <a:lnTo>
                  <a:pt x="411098" y="180796"/>
                </a:lnTo>
                <a:lnTo>
                  <a:pt x="386921" y="174359"/>
                </a:lnTo>
                <a:lnTo>
                  <a:pt x="380428" y="171317"/>
                </a:lnTo>
                <a:lnTo>
                  <a:pt x="374810" y="157993"/>
                </a:lnTo>
                <a:lnTo>
                  <a:pt x="371996" y="140159"/>
                </a:lnTo>
                <a:lnTo>
                  <a:pt x="370948" y="124109"/>
                </a:lnTo>
                <a:close/>
              </a:path>
              <a:path w="529590" h="554989">
                <a:moveTo>
                  <a:pt x="528731" y="263365"/>
                </a:moveTo>
                <a:lnTo>
                  <a:pt x="425889" y="235988"/>
                </a:lnTo>
                <a:lnTo>
                  <a:pt x="425563" y="237215"/>
                </a:lnTo>
                <a:lnTo>
                  <a:pt x="429028" y="238138"/>
                </a:lnTo>
                <a:lnTo>
                  <a:pt x="435341" y="245075"/>
                </a:lnTo>
                <a:lnTo>
                  <a:pt x="445788" y="253113"/>
                </a:lnTo>
                <a:lnTo>
                  <a:pt x="456597" y="259933"/>
                </a:lnTo>
                <a:lnTo>
                  <a:pt x="464325" y="261991"/>
                </a:lnTo>
                <a:lnTo>
                  <a:pt x="451428" y="270385"/>
                </a:lnTo>
                <a:lnTo>
                  <a:pt x="437518" y="279825"/>
                </a:lnTo>
                <a:lnTo>
                  <a:pt x="423935" y="288037"/>
                </a:lnTo>
                <a:lnTo>
                  <a:pt x="411364" y="295204"/>
                </a:lnTo>
                <a:lnTo>
                  <a:pt x="395281" y="306694"/>
                </a:lnTo>
                <a:lnTo>
                  <a:pt x="382610" y="319091"/>
                </a:lnTo>
                <a:lnTo>
                  <a:pt x="373148" y="334972"/>
                </a:lnTo>
                <a:lnTo>
                  <a:pt x="369863" y="345925"/>
                </a:lnTo>
                <a:lnTo>
                  <a:pt x="369498" y="347142"/>
                </a:lnTo>
                <a:lnTo>
                  <a:pt x="368403" y="350794"/>
                </a:lnTo>
                <a:lnTo>
                  <a:pt x="367020" y="355682"/>
                </a:lnTo>
                <a:lnTo>
                  <a:pt x="352138" y="380634"/>
                </a:lnTo>
                <a:lnTo>
                  <a:pt x="338052" y="404483"/>
                </a:lnTo>
                <a:lnTo>
                  <a:pt x="324505" y="429789"/>
                </a:lnTo>
                <a:lnTo>
                  <a:pt x="312222" y="455433"/>
                </a:lnTo>
                <a:lnTo>
                  <a:pt x="339000" y="462561"/>
                </a:lnTo>
                <a:lnTo>
                  <a:pt x="346708" y="447528"/>
                </a:lnTo>
                <a:lnTo>
                  <a:pt x="351235" y="438219"/>
                </a:lnTo>
                <a:lnTo>
                  <a:pt x="384969" y="447200"/>
                </a:lnTo>
                <a:lnTo>
                  <a:pt x="386299" y="434411"/>
                </a:lnTo>
                <a:lnTo>
                  <a:pt x="389051" y="415430"/>
                </a:lnTo>
                <a:lnTo>
                  <a:pt x="390562" y="400062"/>
                </a:lnTo>
                <a:lnTo>
                  <a:pt x="404732" y="356522"/>
                </a:lnTo>
                <a:lnTo>
                  <a:pt x="443394" y="331330"/>
                </a:lnTo>
                <a:lnTo>
                  <a:pt x="462404" y="320619"/>
                </a:lnTo>
                <a:lnTo>
                  <a:pt x="499883" y="297741"/>
                </a:lnTo>
                <a:lnTo>
                  <a:pt x="519220" y="285803"/>
                </a:lnTo>
                <a:lnTo>
                  <a:pt x="526872" y="277326"/>
                </a:lnTo>
                <a:lnTo>
                  <a:pt x="528068" y="272388"/>
                </a:lnTo>
                <a:lnTo>
                  <a:pt x="528666" y="269919"/>
                </a:lnTo>
                <a:lnTo>
                  <a:pt x="529562" y="266215"/>
                </a:lnTo>
                <a:lnTo>
                  <a:pt x="528731" y="263365"/>
                </a:lnTo>
                <a:close/>
              </a:path>
              <a:path w="529590" h="554989">
                <a:moveTo>
                  <a:pt x="379694" y="206605"/>
                </a:moveTo>
                <a:lnTo>
                  <a:pt x="353317" y="199584"/>
                </a:lnTo>
                <a:lnTo>
                  <a:pt x="325908" y="239600"/>
                </a:lnTo>
                <a:lnTo>
                  <a:pt x="298406" y="279591"/>
                </a:lnTo>
                <a:lnTo>
                  <a:pt x="270489" y="319471"/>
                </a:lnTo>
                <a:lnTo>
                  <a:pt x="241505" y="360382"/>
                </a:lnTo>
                <a:lnTo>
                  <a:pt x="211786" y="399783"/>
                </a:lnTo>
                <a:lnTo>
                  <a:pt x="202713" y="397368"/>
                </a:lnTo>
                <a:lnTo>
                  <a:pt x="183621" y="397543"/>
                </a:lnTo>
                <a:lnTo>
                  <a:pt x="172265" y="401091"/>
                </a:lnTo>
                <a:lnTo>
                  <a:pt x="277578" y="429125"/>
                </a:lnTo>
                <a:lnTo>
                  <a:pt x="280797" y="424725"/>
                </a:lnTo>
                <a:lnTo>
                  <a:pt x="249043" y="416272"/>
                </a:lnTo>
                <a:lnTo>
                  <a:pt x="244113" y="412331"/>
                </a:lnTo>
                <a:lnTo>
                  <a:pt x="237007" y="406497"/>
                </a:lnTo>
                <a:lnTo>
                  <a:pt x="265614" y="368115"/>
                </a:lnTo>
                <a:lnTo>
                  <a:pt x="294410" y="328468"/>
                </a:lnTo>
                <a:lnTo>
                  <a:pt x="323301" y="287532"/>
                </a:lnTo>
                <a:lnTo>
                  <a:pt x="379694" y="206605"/>
                </a:lnTo>
                <a:close/>
              </a:path>
              <a:path w="529590" h="554989">
                <a:moveTo>
                  <a:pt x="491866" y="229895"/>
                </a:moveTo>
                <a:lnTo>
                  <a:pt x="336661" y="188579"/>
                </a:lnTo>
                <a:lnTo>
                  <a:pt x="340803" y="196253"/>
                </a:lnTo>
                <a:lnTo>
                  <a:pt x="382004" y="207221"/>
                </a:lnTo>
                <a:lnTo>
                  <a:pt x="389764" y="210600"/>
                </a:lnTo>
                <a:lnTo>
                  <a:pt x="396677" y="216383"/>
                </a:lnTo>
                <a:lnTo>
                  <a:pt x="402955" y="220683"/>
                </a:lnTo>
                <a:lnTo>
                  <a:pt x="372980" y="258702"/>
                </a:lnTo>
                <a:lnTo>
                  <a:pt x="342927" y="298014"/>
                </a:lnTo>
                <a:lnTo>
                  <a:pt x="313328" y="337447"/>
                </a:lnTo>
                <a:lnTo>
                  <a:pt x="284385" y="377054"/>
                </a:lnTo>
                <a:lnTo>
                  <a:pt x="255974" y="418117"/>
                </a:lnTo>
                <a:lnTo>
                  <a:pt x="280797" y="424725"/>
                </a:lnTo>
                <a:lnTo>
                  <a:pt x="306549" y="389525"/>
                </a:lnTo>
                <a:lnTo>
                  <a:pt x="335277" y="351175"/>
                </a:lnTo>
                <a:lnTo>
                  <a:pt x="364544" y="311653"/>
                </a:lnTo>
                <a:lnTo>
                  <a:pt x="393826" y="273450"/>
                </a:lnTo>
                <a:lnTo>
                  <a:pt x="423579" y="235373"/>
                </a:lnTo>
                <a:lnTo>
                  <a:pt x="528731" y="263365"/>
                </a:lnTo>
                <a:lnTo>
                  <a:pt x="526654" y="256241"/>
                </a:lnTo>
                <a:lnTo>
                  <a:pt x="518816" y="246269"/>
                </a:lnTo>
                <a:lnTo>
                  <a:pt x="499350" y="234516"/>
                </a:lnTo>
                <a:lnTo>
                  <a:pt x="491866" y="229895"/>
                </a:lnTo>
                <a:close/>
              </a:path>
              <a:path w="529590" h="554989">
                <a:moveTo>
                  <a:pt x="361992" y="75727"/>
                </a:moveTo>
                <a:lnTo>
                  <a:pt x="311518" y="62291"/>
                </a:lnTo>
                <a:lnTo>
                  <a:pt x="312522" y="67815"/>
                </a:lnTo>
                <a:lnTo>
                  <a:pt x="314488" y="73595"/>
                </a:lnTo>
                <a:lnTo>
                  <a:pt x="315165" y="80347"/>
                </a:lnTo>
                <a:lnTo>
                  <a:pt x="285525" y="118454"/>
                </a:lnTo>
                <a:lnTo>
                  <a:pt x="256009" y="156595"/>
                </a:lnTo>
                <a:lnTo>
                  <a:pt x="196741" y="234128"/>
                </a:lnTo>
                <a:lnTo>
                  <a:pt x="167176" y="272256"/>
                </a:lnTo>
                <a:lnTo>
                  <a:pt x="137456" y="310342"/>
                </a:lnTo>
                <a:lnTo>
                  <a:pt x="165136" y="317711"/>
                </a:lnTo>
                <a:lnTo>
                  <a:pt x="191394" y="283960"/>
                </a:lnTo>
                <a:lnTo>
                  <a:pt x="225014" y="241654"/>
                </a:lnTo>
                <a:lnTo>
                  <a:pt x="258960" y="198122"/>
                </a:lnTo>
                <a:lnTo>
                  <a:pt x="326268" y="112215"/>
                </a:lnTo>
                <a:lnTo>
                  <a:pt x="370948" y="124109"/>
                </a:lnTo>
                <a:lnTo>
                  <a:pt x="370773" y="121434"/>
                </a:lnTo>
                <a:lnTo>
                  <a:pt x="369598" y="106665"/>
                </a:lnTo>
                <a:lnTo>
                  <a:pt x="366495" y="94011"/>
                </a:lnTo>
                <a:lnTo>
                  <a:pt x="363518" y="81390"/>
                </a:lnTo>
                <a:lnTo>
                  <a:pt x="361992" y="75727"/>
                </a:lnTo>
                <a:close/>
              </a:path>
              <a:path w="529590" h="554989">
                <a:moveTo>
                  <a:pt x="211338" y="178874"/>
                </a:moveTo>
                <a:lnTo>
                  <a:pt x="169988" y="186265"/>
                </a:lnTo>
                <a:lnTo>
                  <a:pt x="140775" y="220544"/>
                </a:lnTo>
                <a:lnTo>
                  <a:pt x="128260" y="239554"/>
                </a:lnTo>
                <a:lnTo>
                  <a:pt x="154793" y="246617"/>
                </a:lnTo>
                <a:lnTo>
                  <a:pt x="157748" y="242147"/>
                </a:lnTo>
                <a:lnTo>
                  <a:pt x="178185" y="217360"/>
                </a:lnTo>
                <a:lnTo>
                  <a:pt x="199162" y="194031"/>
                </a:lnTo>
                <a:lnTo>
                  <a:pt x="211338" y="178874"/>
                </a:lnTo>
                <a:close/>
              </a:path>
              <a:path w="529590" h="554989">
                <a:moveTo>
                  <a:pt x="143364" y="189692"/>
                </a:moveTo>
                <a:lnTo>
                  <a:pt x="114122" y="181907"/>
                </a:lnTo>
                <a:lnTo>
                  <a:pt x="111875" y="187880"/>
                </a:lnTo>
                <a:lnTo>
                  <a:pt x="108545" y="193565"/>
                </a:lnTo>
                <a:lnTo>
                  <a:pt x="104349" y="199019"/>
                </a:lnTo>
                <a:lnTo>
                  <a:pt x="99503" y="204300"/>
                </a:lnTo>
                <a:lnTo>
                  <a:pt x="128200" y="211939"/>
                </a:lnTo>
                <a:lnTo>
                  <a:pt x="134860" y="201884"/>
                </a:lnTo>
                <a:lnTo>
                  <a:pt x="143364" y="189692"/>
                </a:lnTo>
                <a:close/>
              </a:path>
              <a:path w="529590" h="554989">
                <a:moveTo>
                  <a:pt x="92765" y="184107"/>
                </a:moveTo>
                <a:lnTo>
                  <a:pt x="81165" y="181019"/>
                </a:lnTo>
                <a:lnTo>
                  <a:pt x="84870" y="183320"/>
                </a:lnTo>
                <a:lnTo>
                  <a:pt x="92765" y="184107"/>
                </a:lnTo>
                <a:close/>
              </a:path>
            </a:pathLst>
          </a:custGeom>
          <a:solidFill>
            <a:srgbClr val="F47179"/>
          </a:solidFill>
        </p:spPr>
        <p:txBody>
          <a:bodyPr wrap="square" lIns="0" tIns="0" rIns="0" bIns="0" rtlCol="0"/>
          <a:lstStyle/>
          <a:p>
            <a:endParaRPr sz="1600"/>
          </a:p>
        </p:txBody>
      </p:sp>
      <p:sp>
        <p:nvSpPr>
          <p:cNvPr id="12" name="object 12"/>
          <p:cNvSpPr txBox="1"/>
          <p:nvPr/>
        </p:nvSpPr>
        <p:spPr>
          <a:xfrm>
            <a:off x="4479544" y="4249761"/>
            <a:ext cx="1276350" cy="295872"/>
          </a:xfrm>
          <a:prstGeom prst="rect">
            <a:avLst/>
          </a:prstGeom>
        </p:spPr>
        <p:txBody>
          <a:bodyPr vert="horz" wrap="square" lIns="0" tIns="8467" rIns="0" bIns="0" rtlCol="0">
            <a:spAutoFit/>
          </a:bodyPr>
          <a:lstStyle/>
          <a:p>
            <a:pPr marL="8467">
              <a:spcBef>
                <a:spcPts val="67"/>
              </a:spcBef>
            </a:pPr>
            <a:r>
              <a:rPr sz="1867" b="1" dirty="0">
                <a:latin typeface="+mn-lt"/>
                <a:cs typeface="Arial"/>
              </a:rPr>
              <a:t>GRADES 6-8</a:t>
            </a:r>
            <a:endParaRPr sz="1867" dirty="0">
              <a:latin typeface="+mn-lt"/>
              <a:cs typeface="Arial"/>
            </a:endParaRPr>
          </a:p>
        </p:txBody>
      </p:sp>
      <p:sp>
        <p:nvSpPr>
          <p:cNvPr id="13" name="object 13"/>
          <p:cNvSpPr txBox="1"/>
          <p:nvPr/>
        </p:nvSpPr>
        <p:spPr>
          <a:xfrm>
            <a:off x="4479544" y="4897795"/>
            <a:ext cx="2973070" cy="858804"/>
          </a:xfrm>
          <a:prstGeom prst="rect">
            <a:avLst/>
          </a:prstGeom>
        </p:spPr>
        <p:txBody>
          <a:bodyPr vert="horz" wrap="square" lIns="0" tIns="8043" rIns="0" bIns="0" rtlCol="0">
            <a:spAutoFit/>
          </a:bodyPr>
          <a:lstStyle/>
          <a:p>
            <a:pPr marL="8467" marR="3387">
              <a:lnSpc>
                <a:spcPct val="113399"/>
              </a:lnSpc>
              <a:spcBef>
                <a:spcPts val="63"/>
              </a:spcBef>
            </a:pPr>
            <a:r>
              <a:rPr sz="1667" i="1" dirty="0">
                <a:solidFill>
                  <a:srgbClr val="FFFFFF"/>
                </a:solidFill>
                <a:latin typeface="Arial"/>
                <a:cs typeface="Arial"/>
              </a:rPr>
              <a:t>(</a:t>
            </a:r>
            <a:r>
              <a:rPr sz="1667" i="1" dirty="0">
                <a:latin typeface="+mn-lt"/>
                <a:cs typeface="Arial"/>
              </a:rPr>
              <a:t>INSERT STATE CT/CS STANDARDS and/or OVERVIEW OF SKILLS)</a:t>
            </a:r>
            <a:endParaRPr sz="1667" dirty="0">
              <a:latin typeface="+mn-lt"/>
              <a:cs typeface="Arial"/>
            </a:endParaRPr>
          </a:p>
        </p:txBody>
      </p:sp>
      <p:sp>
        <p:nvSpPr>
          <p:cNvPr id="14" name="object 14"/>
          <p:cNvSpPr/>
          <p:nvPr/>
        </p:nvSpPr>
        <p:spPr>
          <a:xfrm>
            <a:off x="4002522" y="5118338"/>
            <a:ext cx="364490" cy="342053"/>
          </a:xfrm>
          <a:custGeom>
            <a:avLst/>
            <a:gdLst/>
            <a:ahLst/>
            <a:cxnLst/>
            <a:rect l="l" t="t" r="r" b="b"/>
            <a:pathLst>
              <a:path w="546734" h="513079">
                <a:moveTo>
                  <a:pt x="88581" y="1314"/>
                </a:moveTo>
                <a:lnTo>
                  <a:pt x="82981" y="5374"/>
                </a:lnTo>
                <a:lnTo>
                  <a:pt x="77551" y="10879"/>
                </a:lnTo>
                <a:lnTo>
                  <a:pt x="75314" y="17207"/>
                </a:lnTo>
                <a:lnTo>
                  <a:pt x="74684" y="23938"/>
                </a:lnTo>
                <a:lnTo>
                  <a:pt x="75495" y="31194"/>
                </a:lnTo>
                <a:lnTo>
                  <a:pt x="76835" y="38065"/>
                </a:lnTo>
                <a:lnTo>
                  <a:pt x="82323" y="59185"/>
                </a:lnTo>
                <a:lnTo>
                  <a:pt x="88510" y="81366"/>
                </a:lnTo>
                <a:lnTo>
                  <a:pt x="94667" y="103569"/>
                </a:lnTo>
                <a:lnTo>
                  <a:pt x="101554" y="126811"/>
                </a:lnTo>
                <a:lnTo>
                  <a:pt x="104753" y="137042"/>
                </a:lnTo>
                <a:lnTo>
                  <a:pt x="108159" y="145553"/>
                </a:lnTo>
                <a:lnTo>
                  <a:pt x="112461" y="154983"/>
                </a:lnTo>
                <a:lnTo>
                  <a:pt x="115368" y="163856"/>
                </a:lnTo>
                <a:lnTo>
                  <a:pt x="113804" y="174401"/>
                </a:lnTo>
                <a:lnTo>
                  <a:pt x="109252" y="183976"/>
                </a:lnTo>
                <a:lnTo>
                  <a:pt x="102333" y="192129"/>
                </a:lnTo>
                <a:lnTo>
                  <a:pt x="94411" y="199441"/>
                </a:lnTo>
                <a:lnTo>
                  <a:pt x="69107" y="227197"/>
                </a:lnTo>
                <a:lnTo>
                  <a:pt x="45950" y="258103"/>
                </a:lnTo>
                <a:lnTo>
                  <a:pt x="24827" y="290671"/>
                </a:lnTo>
                <a:lnTo>
                  <a:pt x="2338" y="332073"/>
                </a:lnTo>
                <a:lnTo>
                  <a:pt x="0" y="340043"/>
                </a:lnTo>
                <a:lnTo>
                  <a:pt x="1117" y="348644"/>
                </a:lnTo>
                <a:lnTo>
                  <a:pt x="2515" y="350769"/>
                </a:lnTo>
                <a:lnTo>
                  <a:pt x="3912" y="352893"/>
                </a:lnTo>
                <a:lnTo>
                  <a:pt x="4611" y="353955"/>
                </a:lnTo>
                <a:lnTo>
                  <a:pt x="9735" y="361220"/>
                </a:lnTo>
                <a:lnTo>
                  <a:pt x="16017" y="359804"/>
                </a:lnTo>
                <a:lnTo>
                  <a:pt x="19443" y="360457"/>
                </a:lnTo>
                <a:lnTo>
                  <a:pt x="37978" y="361138"/>
                </a:lnTo>
                <a:lnTo>
                  <a:pt x="57802" y="362452"/>
                </a:lnTo>
                <a:lnTo>
                  <a:pt x="77244" y="362475"/>
                </a:lnTo>
                <a:lnTo>
                  <a:pt x="97613" y="363395"/>
                </a:lnTo>
                <a:lnTo>
                  <a:pt x="108941" y="363025"/>
                </a:lnTo>
                <a:lnTo>
                  <a:pt x="120028" y="362831"/>
                </a:lnTo>
                <a:lnTo>
                  <a:pt x="130551" y="361477"/>
                </a:lnTo>
                <a:lnTo>
                  <a:pt x="142424" y="360712"/>
                </a:lnTo>
                <a:lnTo>
                  <a:pt x="161212" y="356503"/>
                </a:lnTo>
                <a:lnTo>
                  <a:pt x="170494" y="357617"/>
                </a:lnTo>
                <a:lnTo>
                  <a:pt x="177940" y="363200"/>
                </a:lnTo>
                <a:lnTo>
                  <a:pt x="187630" y="376567"/>
                </a:lnTo>
                <a:lnTo>
                  <a:pt x="188676" y="382083"/>
                </a:lnTo>
                <a:lnTo>
                  <a:pt x="195985" y="398745"/>
                </a:lnTo>
                <a:lnTo>
                  <a:pt x="204125" y="414805"/>
                </a:lnTo>
                <a:lnTo>
                  <a:pt x="213584" y="431476"/>
                </a:lnTo>
                <a:lnTo>
                  <a:pt x="222617" y="446889"/>
                </a:lnTo>
                <a:lnTo>
                  <a:pt x="230071" y="457171"/>
                </a:lnTo>
                <a:lnTo>
                  <a:pt x="232608" y="464744"/>
                </a:lnTo>
                <a:lnTo>
                  <a:pt x="241553" y="477083"/>
                </a:lnTo>
                <a:lnTo>
                  <a:pt x="245315" y="483767"/>
                </a:lnTo>
                <a:lnTo>
                  <a:pt x="248441" y="490912"/>
                </a:lnTo>
                <a:lnTo>
                  <a:pt x="252112" y="497663"/>
                </a:lnTo>
                <a:lnTo>
                  <a:pt x="258253" y="504192"/>
                </a:lnTo>
                <a:lnTo>
                  <a:pt x="264711" y="508921"/>
                </a:lnTo>
                <a:lnTo>
                  <a:pt x="271574" y="511789"/>
                </a:lnTo>
                <a:lnTo>
                  <a:pt x="278961" y="512708"/>
                </a:lnTo>
                <a:lnTo>
                  <a:pt x="285504" y="509534"/>
                </a:lnTo>
                <a:lnTo>
                  <a:pt x="292278" y="504622"/>
                </a:lnTo>
                <a:lnTo>
                  <a:pt x="298146" y="498800"/>
                </a:lnTo>
                <a:lnTo>
                  <a:pt x="299781" y="492908"/>
                </a:lnTo>
                <a:lnTo>
                  <a:pt x="329498" y="429012"/>
                </a:lnTo>
                <a:lnTo>
                  <a:pt x="332784" y="414080"/>
                </a:lnTo>
                <a:lnTo>
                  <a:pt x="338058" y="394571"/>
                </a:lnTo>
                <a:lnTo>
                  <a:pt x="344453" y="378954"/>
                </a:lnTo>
                <a:lnTo>
                  <a:pt x="270536" y="432541"/>
                </a:lnTo>
                <a:lnTo>
                  <a:pt x="266917" y="422616"/>
                </a:lnTo>
                <a:lnTo>
                  <a:pt x="264827" y="419426"/>
                </a:lnTo>
                <a:lnTo>
                  <a:pt x="263433" y="417298"/>
                </a:lnTo>
                <a:lnTo>
                  <a:pt x="262040" y="415171"/>
                </a:lnTo>
                <a:lnTo>
                  <a:pt x="260647" y="413044"/>
                </a:lnTo>
                <a:lnTo>
                  <a:pt x="252723" y="403102"/>
                </a:lnTo>
                <a:lnTo>
                  <a:pt x="244891" y="393094"/>
                </a:lnTo>
                <a:lnTo>
                  <a:pt x="232405" y="339400"/>
                </a:lnTo>
                <a:lnTo>
                  <a:pt x="229620" y="327302"/>
                </a:lnTo>
                <a:lnTo>
                  <a:pt x="206430" y="344114"/>
                </a:lnTo>
                <a:lnTo>
                  <a:pt x="200378" y="335952"/>
                </a:lnTo>
                <a:lnTo>
                  <a:pt x="197220" y="331967"/>
                </a:lnTo>
                <a:lnTo>
                  <a:pt x="195641" y="329975"/>
                </a:lnTo>
                <a:lnTo>
                  <a:pt x="190029" y="324631"/>
                </a:lnTo>
                <a:lnTo>
                  <a:pt x="183510" y="319946"/>
                </a:lnTo>
                <a:lnTo>
                  <a:pt x="175963" y="316006"/>
                </a:lnTo>
                <a:lnTo>
                  <a:pt x="167960" y="290435"/>
                </a:lnTo>
                <a:lnTo>
                  <a:pt x="145730" y="306550"/>
                </a:lnTo>
                <a:lnTo>
                  <a:pt x="142304" y="305897"/>
                </a:lnTo>
                <a:lnTo>
                  <a:pt x="135228" y="306321"/>
                </a:lnTo>
                <a:lnTo>
                  <a:pt x="129866" y="307071"/>
                </a:lnTo>
                <a:lnTo>
                  <a:pt x="124278" y="289161"/>
                </a:lnTo>
                <a:lnTo>
                  <a:pt x="100235" y="306592"/>
                </a:lnTo>
                <a:lnTo>
                  <a:pt x="92281" y="306084"/>
                </a:lnTo>
                <a:lnTo>
                  <a:pt x="85117" y="306571"/>
                </a:lnTo>
                <a:lnTo>
                  <a:pt x="78105" y="306949"/>
                </a:lnTo>
                <a:lnTo>
                  <a:pt x="70604" y="306112"/>
                </a:lnTo>
                <a:lnTo>
                  <a:pt x="80322" y="299067"/>
                </a:lnTo>
                <a:lnTo>
                  <a:pt x="86061" y="290201"/>
                </a:lnTo>
                <a:lnTo>
                  <a:pt x="92101" y="281116"/>
                </a:lnTo>
                <a:lnTo>
                  <a:pt x="116601" y="263354"/>
                </a:lnTo>
                <a:lnTo>
                  <a:pt x="116229" y="262055"/>
                </a:lnTo>
                <a:lnTo>
                  <a:pt x="112836" y="247260"/>
                </a:lnTo>
                <a:lnTo>
                  <a:pt x="116805" y="239677"/>
                </a:lnTo>
                <a:lnTo>
                  <a:pt x="123956" y="225081"/>
                </a:lnTo>
                <a:lnTo>
                  <a:pt x="129416" y="219554"/>
                </a:lnTo>
                <a:lnTo>
                  <a:pt x="151130" y="203812"/>
                </a:lnTo>
                <a:lnTo>
                  <a:pt x="148516" y="191589"/>
                </a:lnTo>
                <a:lnTo>
                  <a:pt x="150452" y="190186"/>
                </a:lnTo>
                <a:lnTo>
                  <a:pt x="151864" y="186025"/>
                </a:lnTo>
                <a:lnTo>
                  <a:pt x="153800" y="184622"/>
                </a:lnTo>
                <a:lnTo>
                  <a:pt x="156756" y="169929"/>
                </a:lnTo>
                <a:lnTo>
                  <a:pt x="152784" y="153986"/>
                </a:lnTo>
                <a:lnTo>
                  <a:pt x="140197" y="125464"/>
                </a:lnTo>
                <a:lnTo>
                  <a:pt x="138409" y="115780"/>
                </a:lnTo>
                <a:lnTo>
                  <a:pt x="136152" y="106435"/>
                </a:lnTo>
                <a:lnTo>
                  <a:pt x="133321" y="97507"/>
                </a:lnTo>
                <a:lnTo>
                  <a:pt x="130555" y="90101"/>
                </a:lnTo>
                <a:lnTo>
                  <a:pt x="129016" y="81805"/>
                </a:lnTo>
                <a:lnTo>
                  <a:pt x="126874" y="69240"/>
                </a:lnTo>
                <a:lnTo>
                  <a:pt x="125115" y="57966"/>
                </a:lnTo>
                <a:lnTo>
                  <a:pt x="123978" y="52516"/>
                </a:lnTo>
                <a:lnTo>
                  <a:pt x="166266" y="21858"/>
                </a:lnTo>
                <a:lnTo>
                  <a:pt x="160912" y="19466"/>
                </a:lnTo>
                <a:lnTo>
                  <a:pt x="151265" y="15479"/>
                </a:lnTo>
                <a:lnTo>
                  <a:pt x="139417" y="9950"/>
                </a:lnTo>
                <a:lnTo>
                  <a:pt x="127967" y="5702"/>
                </a:lnTo>
                <a:lnTo>
                  <a:pt x="115821" y="1959"/>
                </a:lnTo>
                <a:lnTo>
                  <a:pt x="103377" y="0"/>
                </a:lnTo>
                <a:lnTo>
                  <a:pt x="96055" y="602"/>
                </a:lnTo>
                <a:lnTo>
                  <a:pt x="88581" y="1314"/>
                </a:lnTo>
                <a:close/>
              </a:path>
              <a:path w="546734" h="513079">
                <a:moveTo>
                  <a:pt x="456559" y="294544"/>
                </a:moveTo>
                <a:lnTo>
                  <a:pt x="360182" y="364414"/>
                </a:lnTo>
                <a:lnTo>
                  <a:pt x="365100" y="367123"/>
                </a:lnTo>
                <a:lnTo>
                  <a:pt x="368526" y="367777"/>
                </a:lnTo>
                <a:lnTo>
                  <a:pt x="409781" y="366103"/>
                </a:lnTo>
                <a:lnTo>
                  <a:pt x="451034" y="358157"/>
                </a:lnTo>
                <a:lnTo>
                  <a:pt x="490908" y="344936"/>
                </a:lnTo>
                <a:lnTo>
                  <a:pt x="530263" y="330523"/>
                </a:lnTo>
                <a:lnTo>
                  <a:pt x="546159" y="314293"/>
                </a:lnTo>
                <a:lnTo>
                  <a:pt x="537271" y="295638"/>
                </a:lnTo>
                <a:lnTo>
                  <a:pt x="518224" y="279643"/>
                </a:lnTo>
                <a:lnTo>
                  <a:pt x="505888" y="271332"/>
                </a:lnTo>
                <a:lnTo>
                  <a:pt x="475510" y="293354"/>
                </a:lnTo>
                <a:lnTo>
                  <a:pt x="472748" y="290651"/>
                </a:lnTo>
                <a:lnTo>
                  <a:pt x="473274" y="290270"/>
                </a:lnTo>
                <a:lnTo>
                  <a:pt x="465915" y="294036"/>
                </a:lnTo>
                <a:lnTo>
                  <a:pt x="457649" y="296891"/>
                </a:lnTo>
                <a:lnTo>
                  <a:pt x="456559" y="294544"/>
                </a:lnTo>
                <a:close/>
              </a:path>
              <a:path w="546734" h="513079">
                <a:moveTo>
                  <a:pt x="468834" y="238586"/>
                </a:moveTo>
                <a:lnTo>
                  <a:pt x="440570" y="259076"/>
                </a:lnTo>
                <a:lnTo>
                  <a:pt x="449602" y="268215"/>
                </a:lnTo>
                <a:lnTo>
                  <a:pt x="467224" y="285244"/>
                </a:lnTo>
                <a:lnTo>
                  <a:pt x="475510" y="293354"/>
                </a:lnTo>
                <a:lnTo>
                  <a:pt x="473274" y="290270"/>
                </a:lnTo>
                <a:lnTo>
                  <a:pt x="502523" y="269065"/>
                </a:lnTo>
                <a:lnTo>
                  <a:pt x="501402" y="268309"/>
                </a:lnTo>
                <a:lnTo>
                  <a:pt x="486788" y="255374"/>
                </a:lnTo>
                <a:lnTo>
                  <a:pt x="473373" y="243139"/>
                </a:lnTo>
                <a:lnTo>
                  <a:pt x="468834" y="238586"/>
                </a:lnTo>
                <a:close/>
              </a:path>
              <a:path w="546734" h="513079">
                <a:moveTo>
                  <a:pt x="502523" y="269065"/>
                </a:moveTo>
                <a:lnTo>
                  <a:pt x="473274" y="290270"/>
                </a:lnTo>
                <a:lnTo>
                  <a:pt x="475510" y="293354"/>
                </a:lnTo>
                <a:lnTo>
                  <a:pt x="505888" y="271332"/>
                </a:lnTo>
                <a:lnTo>
                  <a:pt x="502523" y="269065"/>
                </a:lnTo>
                <a:close/>
              </a:path>
              <a:path w="546734" h="513079">
                <a:moveTo>
                  <a:pt x="209439" y="45462"/>
                </a:moveTo>
                <a:lnTo>
                  <a:pt x="172005" y="72600"/>
                </a:lnTo>
                <a:lnTo>
                  <a:pt x="179608" y="76500"/>
                </a:lnTo>
                <a:lnTo>
                  <a:pt x="186394" y="80992"/>
                </a:lnTo>
                <a:lnTo>
                  <a:pt x="192636" y="85878"/>
                </a:lnTo>
                <a:lnTo>
                  <a:pt x="197860" y="89934"/>
                </a:lnTo>
                <a:lnTo>
                  <a:pt x="216556" y="135988"/>
                </a:lnTo>
                <a:lnTo>
                  <a:pt x="231970" y="182853"/>
                </a:lnTo>
                <a:lnTo>
                  <a:pt x="244508" y="230234"/>
                </a:lnTo>
                <a:lnTo>
                  <a:pt x="254577" y="277837"/>
                </a:lnTo>
                <a:lnTo>
                  <a:pt x="262582" y="325367"/>
                </a:lnTo>
                <a:lnTo>
                  <a:pt x="269676" y="373557"/>
                </a:lnTo>
                <a:lnTo>
                  <a:pt x="275520" y="421085"/>
                </a:lnTo>
                <a:lnTo>
                  <a:pt x="275075" y="424545"/>
                </a:lnTo>
                <a:lnTo>
                  <a:pt x="272472" y="431138"/>
                </a:lnTo>
                <a:lnTo>
                  <a:pt x="344453" y="378954"/>
                </a:lnTo>
                <a:lnTo>
                  <a:pt x="345367" y="376723"/>
                </a:lnTo>
                <a:lnTo>
                  <a:pt x="355505" y="367805"/>
                </a:lnTo>
                <a:lnTo>
                  <a:pt x="456559" y="294544"/>
                </a:lnTo>
                <a:lnTo>
                  <a:pt x="453289" y="287503"/>
                </a:lnTo>
                <a:lnTo>
                  <a:pt x="451722" y="283933"/>
                </a:lnTo>
                <a:lnTo>
                  <a:pt x="429287" y="300198"/>
                </a:lnTo>
                <a:lnTo>
                  <a:pt x="418265" y="301914"/>
                </a:lnTo>
                <a:lnTo>
                  <a:pt x="387013" y="310453"/>
                </a:lnTo>
                <a:lnTo>
                  <a:pt x="298779" y="374419"/>
                </a:lnTo>
                <a:lnTo>
                  <a:pt x="290825" y="320578"/>
                </a:lnTo>
                <a:lnTo>
                  <a:pt x="281018" y="266511"/>
                </a:lnTo>
                <a:lnTo>
                  <a:pt x="270207" y="214740"/>
                </a:lnTo>
                <a:lnTo>
                  <a:pt x="255513" y="162648"/>
                </a:lnTo>
                <a:lnTo>
                  <a:pt x="237783" y="112756"/>
                </a:lnTo>
                <a:lnTo>
                  <a:pt x="367818" y="18486"/>
                </a:lnTo>
                <a:lnTo>
                  <a:pt x="355356" y="22814"/>
                </a:lnTo>
                <a:lnTo>
                  <a:pt x="334385" y="28606"/>
                </a:lnTo>
                <a:lnTo>
                  <a:pt x="314613" y="35097"/>
                </a:lnTo>
                <a:lnTo>
                  <a:pt x="305521" y="38551"/>
                </a:lnTo>
                <a:lnTo>
                  <a:pt x="297416" y="42858"/>
                </a:lnTo>
                <a:lnTo>
                  <a:pt x="288384" y="46269"/>
                </a:lnTo>
                <a:lnTo>
                  <a:pt x="278747" y="50118"/>
                </a:lnTo>
                <a:lnTo>
                  <a:pt x="258491" y="64803"/>
                </a:lnTo>
                <a:lnTo>
                  <a:pt x="252032" y="67917"/>
                </a:lnTo>
                <a:lnTo>
                  <a:pt x="238153" y="63861"/>
                </a:lnTo>
                <a:lnTo>
                  <a:pt x="222547" y="54783"/>
                </a:lnTo>
                <a:lnTo>
                  <a:pt x="209439" y="45462"/>
                </a:lnTo>
                <a:close/>
              </a:path>
              <a:path w="546734" h="513079">
                <a:moveTo>
                  <a:pt x="417049" y="11031"/>
                </a:moveTo>
                <a:lnTo>
                  <a:pt x="330885" y="73496"/>
                </a:lnTo>
                <a:lnTo>
                  <a:pt x="331631" y="74524"/>
                </a:lnTo>
                <a:lnTo>
                  <a:pt x="334534" y="72419"/>
                </a:lnTo>
                <a:lnTo>
                  <a:pt x="343900" y="71904"/>
                </a:lnTo>
                <a:lnTo>
                  <a:pt x="356729" y="68878"/>
                </a:lnTo>
                <a:lnTo>
                  <a:pt x="368843" y="64802"/>
                </a:lnTo>
                <a:lnTo>
                  <a:pt x="375317" y="60108"/>
                </a:lnTo>
                <a:lnTo>
                  <a:pt x="373684" y="75410"/>
                </a:lnTo>
                <a:lnTo>
                  <a:pt x="372221" y="92156"/>
                </a:lnTo>
                <a:lnTo>
                  <a:pt x="370013" y="107875"/>
                </a:lnTo>
                <a:lnTo>
                  <a:pt x="367634" y="122149"/>
                </a:lnTo>
                <a:lnTo>
                  <a:pt x="366389" y="141875"/>
                </a:lnTo>
                <a:lnTo>
                  <a:pt x="368002" y="159529"/>
                </a:lnTo>
                <a:lnTo>
                  <a:pt x="374342" y="176893"/>
                </a:lnTo>
                <a:lnTo>
                  <a:pt x="380762" y="186356"/>
                </a:lnTo>
                <a:lnTo>
                  <a:pt x="381476" y="187408"/>
                </a:lnTo>
                <a:lnTo>
                  <a:pt x="383616" y="190562"/>
                </a:lnTo>
                <a:lnTo>
                  <a:pt x="386533" y="194722"/>
                </a:lnTo>
                <a:lnTo>
                  <a:pt x="396486" y="222017"/>
                </a:lnTo>
                <a:lnTo>
                  <a:pt x="406085" y="247998"/>
                </a:lnTo>
                <a:lnTo>
                  <a:pt x="417157" y="274482"/>
                </a:lnTo>
                <a:lnTo>
                  <a:pt x="429287" y="300198"/>
                </a:lnTo>
                <a:lnTo>
                  <a:pt x="451722" y="283933"/>
                </a:lnTo>
                <a:lnTo>
                  <a:pt x="444931" y="268464"/>
                </a:lnTo>
                <a:lnTo>
                  <a:pt x="440570" y="259076"/>
                </a:lnTo>
                <a:lnTo>
                  <a:pt x="468834" y="238586"/>
                </a:lnTo>
                <a:lnTo>
                  <a:pt x="459757" y="229481"/>
                </a:lnTo>
                <a:lnTo>
                  <a:pt x="446776" y="215362"/>
                </a:lnTo>
                <a:lnTo>
                  <a:pt x="435812" y="204487"/>
                </a:lnTo>
                <a:lnTo>
                  <a:pt x="424208" y="192507"/>
                </a:lnTo>
                <a:lnTo>
                  <a:pt x="414571" y="179102"/>
                </a:lnTo>
                <a:lnTo>
                  <a:pt x="410995" y="166007"/>
                </a:lnTo>
                <a:lnTo>
                  <a:pt x="411323" y="151652"/>
                </a:lnTo>
                <a:lnTo>
                  <a:pt x="412658" y="139704"/>
                </a:lnTo>
                <a:lnTo>
                  <a:pt x="415871" y="120120"/>
                </a:lnTo>
                <a:lnTo>
                  <a:pt x="419568" y="98616"/>
                </a:lnTo>
                <a:lnTo>
                  <a:pt x="425491" y="55106"/>
                </a:lnTo>
                <a:lnTo>
                  <a:pt x="428443" y="32574"/>
                </a:lnTo>
                <a:lnTo>
                  <a:pt x="426701" y="21288"/>
                </a:lnTo>
                <a:lnTo>
                  <a:pt x="423626" y="17242"/>
                </a:lnTo>
                <a:lnTo>
                  <a:pt x="422089" y="15220"/>
                </a:lnTo>
                <a:lnTo>
                  <a:pt x="419783" y="12185"/>
                </a:lnTo>
                <a:lnTo>
                  <a:pt x="417049" y="11031"/>
                </a:lnTo>
                <a:close/>
              </a:path>
              <a:path w="546734" h="513079">
                <a:moveTo>
                  <a:pt x="278933" y="90767"/>
                </a:moveTo>
                <a:lnTo>
                  <a:pt x="256834" y="106788"/>
                </a:lnTo>
                <a:lnTo>
                  <a:pt x="270559" y="153309"/>
                </a:lnTo>
                <a:lnTo>
                  <a:pt x="284206" y="199886"/>
                </a:lnTo>
                <a:lnTo>
                  <a:pt x="297505" y="246715"/>
                </a:lnTo>
                <a:lnTo>
                  <a:pt x="310929" y="295022"/>
                </a:lnTo>
                <a:lnTo>
                  <a:pt x="322718" y="342947"/>
                </a:lnTo>
                <a:lnTo>
                  <a:pt x="315117" y="348457"/>
                </a:lnTo>
                <a:lnTo>
                  <a:pt x="303198" y="363373"/>
                </a:lnTo>
                <a:lnTo>
                  <a:pt x="298779" y="374419"/>
                </a:lnTo>
                <a:lnTo>
                  <a:pt x="387013" y="310453"/>
                </a:lnTo>
                <a:lnTo>
                  <a:pt x="385633" y="305179"/>
                </a:lnTo>
                <a:lnTo>
                  <a:pt x="359029" y="324466"/>
                </a:lnTo>
                <a:lnTo>
                  <a:pt x="352860" y="325801"/>
                </a:lnTo>
                <a:lnTo>
                  <a:pt x="343849" y="327627"/>
                </a:lnTo>
                <a:lnTo>
                  <a:pt x="332147" y="281209"/>
                </a:lnTo>
                <a:lnTo>
                  <a:pt x="319584" y="233846"/>
                </a:lnTo>
                <a:lnTo>
                  <a:pt x="306082" y="185595"/>
                </a:lnTo>
                <a:lnTo>
                  <a:pt x="278933" y="90767"/>
                </a:lnTo>
                <a:close/>
              </a:path>
              <a:path w="546734" h="513079">
                <a:moveTo>
                  <a:pt x="367818" y="18486"/>
                </a:moveTo>
                <a:lnTo>
                  <a:pt x="237783" y="112756"/>
                </a:lnTo>
                <a:lnTo>
                  <a:pt x="246350" y="114389"/>
                </a:lnTo>
                <a:lnTo>
                  <a:pt x="280869" y="89364"/>
                </a:lnTo>
                <a:lnTo>
                  <a:pt x="288389" y="85481"/>
                </a:lnTo>
                <a:lnTo>
                  <a:pt x="297239" y="83771"/>
                </a:lnTo>
                <a:lnTo>
                  <a:pt x="304537" y="81617"/>
                </a:lnTo>
                <a:lnTo>
                  <a:pt x="315092" y="128867"/>
                </a:lnTo>
                <a:lnTo>
                  <a:pt x="326602" y="176993"/>
                </a:lnTo>
                <a:lnTo>
                  <a:pt x="338492" y="224844"/>
                </a:lnTo>
                <a:lnTo>
                  <a:pt x="350931" y="272297"/>
                </a:lnTo>
                <a:lnTo>
                  <a:pt x="364836" y="320256"/>
                </a:lnTo>
                <a:lnTo>
                  <a:pt x="385633" y="305179"/>
                </a:lnTo>
                <a:lnTo>
                  <a:pt x="374597" y="262983"/>
                </a:lnTo>
                <a:lnTo>
                  <a:pt x="362996" y="216492"/>
                </a:lnTo>
                <a:lnTo>
                  <a:pt x="350827" y="168843"/>
                </a:lnTo>
                <a:lnTo>
                  <a:pt x="339691" y="122014"/>
                </a:lnTo>
                <a:lnTo>
                  <a:pt x="328950" y="74899"/>
                </a:lnTo>
                <a:lnTo>
                  <a:pt x="417049" y="11031"/>
                </a:lnTo>
                <a:lnTo>
                  <a:pt x="410212" y="8143"/>
                </a:lnTo>
                <a:lnTo>
                  <a:pt x="397531" y="7925"/>
                </a:lnTo>
                <a:lnTo>
                  <a:pt x="376126" y="15600"/>
                </a:lnTo>
                <a:lnTo>
                  <a:pt x="367818" y="18486"/>
                </a:lnTo>
                <a:close/>
              </a:path>
              <a:path w="546734" h="513079">
                <a:moveTo>
                  <a:pt x="166266" y="21858"/>
                </a:moveTo>
                <a:lnTo>
                  <a:pt x="123978" y="52516"/>
                </a:lnTo>
                <a:lnTo>
                  <a:pt x="128895" y="55225"/>
                </a:lnTo>
                <a:lnTo>
                  <a:pt x="134619" y="57350"/>
                </a:lnTo>
                <a:lnTo>
                  <a:pt x="140282" y="61088"/>
                </a:lnTo>
                <a:lnTo>
                  <a:pt x="151119" y="108134"/>
                </a:lnTo>
                <a:lnTo>
                  <a:pt x="162059" y="155105"/>
                </a:lnTo>
                <a:lnTo>
                  <a:pt x="184760" y="250020"/>
                </a:lnTo>
                <a:lnTo>
                  <a:pt x="195660" y="297020"/>
                </a:lnTo>
                <a:lnTo>
                  <a:pt x="206430" y="344114"/>
                </a:lnTo>
                <a:lnTo>
                  <a:pt x="229620" y="327302"/>
                </a:lnTo>
                <a:lnTo>
                  <a:pt x="220027" y="285629"/>
                </a:lnTo>
                <a:lnTo>
                  <a:pt x="208448" y="232847"/>
                </a:lnTo>
                <a:lnTo>
                  <a:pt x="196124" y="179036"/>
                </a:lnTo>
                <a:lnTo>
                  <a:pt x="172005" y="72600"/>
                </a:lnTo>
                <a:lnTo>
                  <a:pt x="209439" y="45462"/>
                </a:lnTo>
                <a:lnTo>
                  <a:pt x="207254" y="43908"/>
                </a:lnTo>
                <a:lnTo>
                  <a:pt x="195059" y="35494"/>
                </a:lnTo>
                <a:lnTo>
                  <a:pt x="183287" y="29911"/>
                </a:lnTo>
                <a:lnTo>
                  <a:pt x="171621" y="24251"/>
                </a:lnTo>
                <a:lnTo>
                  <a:pt x="166266" y="21858"/>
                </a:lnTo>
                <a:close/>
              </a:path>
              <a:path w="546734" h="513079">
                <a:moveTo>
                  <a:pt x="151130" y="203812"/>
                </a:moveTo>
                <a:lnTo>
                  <a:pt x="129416" y="219554"/>
                </a:lnTo>
                <a:lnTo>
                  <a:pt x="130754" y="240545"/>
                </a:lnTo>
                <a:lnTo>
                  <a:pt x="134277" y="263088"/>
                </a:lnTo>
                <a:lnTo>
                  <a:pt x="138890" y="284843"/>
                </a:lnTo>
                <a:lnTo>
                  <a:pt x="145730" y="306550"/>
                </a:lnTo>
                <a:lnTo>
                  <a:pt x="167960" y="290435"/>
                </a:lnTo>
                <a:lnTo>
                  <a:pt x="166359" y="285320"/>
                </a:lnTo>
                <a:lnTo>
                  <a:pt x="160042" y="253822"/>
                </a:lnTo>
                <a:lnTo>
                  <a:pt x="155196" y="222825"/>
                </a:lnTo>
                <a:lnTo>
                  <a:pt x="151130" y="203812"/>
                </a:lnTo>
                <a:close/>
              </a:path>
              <a:path w="546734" h="513079">
                <a:moveTo>
                  <a:pt x="116601" y="263354"/>
                </a:moveTo>
                <a:lnTo>
                  <a:pt x="92101" y="281116"/>
                </a:lnTo>
                <a:lnTo>
                  <a:pt x="95314" y="286630"/>
                </a:lnTo>
                <a:lnTo>
                  <a:pt x="97620" y="292801"/>
                </a:lnTo>
                <a:lnTo>
                  <a:pt x="99200" y="299499"/>
                </a:lnTo>
                <a:lnTo>
                  <a:pt x="100235" y="306592"/>
                </a:lnTo>
                <a:lnTo>
                  <a:pt x="124278" y="289161"/>
                </a:lnTo>
                <a:lnTo>
                  <a:pt x="120686" y="277648"/>
                </a:lnTo>
                <a:lnTo>
                  <a:pt x="116601" y="263354"/>
                </a:lnTo>
                <a:close/>
              </a:path>
              <a:path w="546734" h="513079">
                <a:moveTo>
                  <a:pt x="80322" y="299067"/>
                </a:moveTo>
                <a:lnTo>
                  <a:pt x="70604" y="306112"/>
                </a:lnTo>
                <a:lnTo>
                  <a:pt x="74727" y="304692"/>
                </a:lnTo>
                <a:lnTo>
                  <a:pt x="80322" y="299067"/>
                </a:lnTo>
                <a:close/>
              </a:path>
            </a:pathLst>
          </a:custGeom>
          <a:solidFill>
            <a:srgbClr val="FFC6C6"/>
          </a:solidFill>
        </p:spPr>
        <p:txBody>
          <a:bodyPr wrap="square" lIns="0" tIns="0" rIns="0" bIns="0" rtlCol="0"/>
          <a:lstStyle/>
          <a:p>
            <a:endParaRPr sz="1600"/>
          </a:p>
        </p:txBody>
      </p:sp>
      <p:sp>
        <p:nvSpPr>
          <p:cNvPr id="15" name="object 15"/>
          <p:cNvSpPr txBox="1"/>
          <p:nvPr/>
        </p:nvSpPr>
        <p:spPr>
          <a:xfrm>
            <a:off x="8419929" y="1802723"/>
            <a:ext cx="1733063" cy="295872"/>
          </a:xfrm>
          <a:prstGeom prst="rect">
            <a:avLst/>
          </a:prstGeom>
        </p:spPr>
        <p:txBody>
          <a:bodyPr vert="horz" wrap="square" lIns="0" tIns="8467" rIns="0" bIns="0" rtlCol="0">
            <a:spAutoFit/>
          </a:bodyPr>
          <a:lstStyle/>
          <a:p>
            <a:pPr marL="8467">
              <a:spcBef>
                <a:spcPts val="67"/>
              </a:spcBef>
            </a:pPr>
            <a:r>
              <a:rPr sz="1867" b="1" dirty="0">
                <a:latin typeface="+mn-lt"/>
                <a:cs typeface="Arial"/>
              </a:rPr>
              <a:t>GRADES 3-5</a:t>
            </a:r>
            <a:endParaRPr sz="1867" dirty="0">
              <a:latin typeface="+mn-lt"/>
              <a:cs typeface="Arial"/>
            </a:endParaRPr>
          </a:p>
        </p:txBody>
      </p:sp>
      <p:sp>
        <p:nvSpPr>
          <p:cNvPr id="16" name="object 16"/>
          <p:cNvSpPr txBox="1"/>
          <p:nvPr/>
        </p:nvSpPr>
        <p:spPr>
          <a:xfrm>
            <a:off x="8419930" y="2298528"/>
            <a:ext cx="2879513" cy="858804"/>
          </a:xfrm>
          <a:prstGeom prst="rect">
            <a:avLst/>
          </a:prstGeom>
        </p:spPr>
        <p:txBody>
          <a:bodyPr vert="horz" wrap="square" lIns="0" tIns="8043" rIns="0" bIns="0" rtlCol="0">
            <a:spAutoFit/>
          </a:bodyPr>
          <a:lstStyle/>
          <a:p>
            <a:pPr marL="8467" marR="3387">
              <a:lnSpc>
                <a:spcPct val="113300"/>
              </a:lnSpc>
              <a:spcBef>
                <a:spcPts val="63"/>
              </a:spcBef>
            </a:pPr>
            <a:r>
              <a:rPr sz="1667" i="1" dirty="0">
                <a:latin typeface="+mn-lt"/>
                <a:cs typeface="Arial"/>
              </a:rPr>
              <a:t>(INSERT STATE CT/CS </a:t>
            </a:r>
            <a:r>
              <a:rPr lang="en-US" sz="1667" i="1" dirty="0">
                <a:latin typeface="+mn-lt"/>
                <a:cs typeface="Arial"/>
              </a:rPr>
              <a:t>   </a:t>
            </a:r>
            <a:r>
              <a:rPr sz="1667" i="1" dirty="0">
                <a:latin typeface="+mn-lt"/>
                <a:cs typeface="Arial"/>
              </a:rPr>
              <a:t>STANDARDS and/or OVERVIEW OF SKILLS)</a:t>
            </a:r>
            <a:endParaRPr sz="1667" dirty="0">
              <a:latin typeface="+mn-lt"/>
              <a:cs typeface="Arial"/>
            </a:endParaRPr>
          </a:p>
        </p:txBody>
      </p:sp>
      <p:sp>
        <p:nvSpPr>
          <p:cNvPr id="17" name="object 17"/>
          <p:cNvSpPr/>
          <p:nvPr/>
        </p:nvSpPr>
        <p:spPr>
          <a:xfrm>
            <a:off x="7885502" y="2351656"/>
            <a:ext cx="361103" cy="359410"/>
          </a:xfrm>
          <a:custGeom>
            <a:avLst/>
            <a:gdLst/>
            <a:ahLst/>
            <a:cxnLst/>
            <a:rect l="l" t="t" r="r" b="b"/>
            <a:pathLst>
              <a:path w="541654" h="539114">
                <a:moveTo>
                  <a:pt x="154073" y="0"/>
                </a:moveTo>
                <a:lnTo>
                  <a:pt x="135328" y="33722"/>
                </a:lnTo>
                <a:lnTo>
                  <a:pt x="136554" y="55508"/>
                </a:lnTo>
                <a:lnTo>
                  <a:pt x="138258" y="78473"/>
                </a:lnTo>
                <a:lnTo>
                  <a:pt x="139927" y="101454"/>
                </a:lnTo>
                <a:lnTo>
                  <a:pt x="142108" y="125597"/>
                </a:lnTo>
                <a:lnTo>
                  <a:pt x="143232" y="136256"/>
                </a:lnTo>
                <a:lnTo>
                  <a:pt x="144897" y="145271"/>
                </a:lnTo>
                <a:lnTo>
                  <a:pt x="147261" y="155363"/>
                </a:lnTo>
                <a:lnTo>
                  <a:pt x="148365" y="164634"/>
                </a:lnTo>
                <a:lnTo>
                  <a:pt x="144758" y="174666"/>
                </a:lnTo>
                <a:lnTo>
                  <a:pt x="138412" y="183158"/>
                </a:lnTo>
                <a:lnTo>
                  <a:pt x="130023" y="189792"/>
                </a:lnTo>
                <a:lnTo>
                  <a:pt x="120818" y="195402"/>
                </a:lnTo>
                <a:lnTo>
                  <a:pt x="90549" y="217639"/>
                </a:lnTo>
                <a:lnTo>
                  <a:pt x="61765" y="243386"/>
                </a:lnTo>
                <a:lnTo>
                  <a:pt x="34649" y="271163"/>
                </a:lnTo>
                <a:lnTo>
                  <a:pt x="4456" y="307332"/>
                </a:lnTo>
                <a:lnTo>
                  <a:pt x="0" y="323340"/>
                </a:lnTo>
                <a:lnTo>
                  <a:pt x="952" y="325697"/>
                </a:lnTo>
                <a:lnTo>
                  <a:pt x="1904" y="328055"/>
                </a:lnTo>
                <a:lnTo>
                  <a:pt x="2380" y="329234"/>
                </a:lnTo>
                <a:lnTo>
                  <a:pt x="5975" y="337365"/>
                </a:lnTo>
                <a:lnTo>
                  <a:pt x="12413" y="337212"/>
                </a:lnTo>
                <a:lnTo>
                  <a:pt x="15644" y="338526"/>
                </a:lnTo>
                <a:lnTo>
                  <a:pt x="33682" y="342839"/>
                </a:lnTo>
                <a:lnTo>
                  <a:pt x="52861" y="348027"/>
                </a:lnTo>
                <a:lnTo>
                  <a:pt x="71918" y="351874"/>
                </a:lnTo>
                <a:lnTo>
                  <a:pt x="91708" y="356782"/>
                </a:lnTo>
                <a:lnTo>
                  <a:pt x="102888" y="358648"/>
                </a:lnTo>
                <a:lnTo>
                  <a:pt x="113796" y="360639"/>
                </a:lnTo>
                <a:lnTo>
                  <a:pt x="124380" y="361381"/>
                </a:lnTo>
                <a:lnTo>
                  <a:pt x="136171" y="362967"/>
                </a:lnTo>
                <a:lnTo>
                  <a:pt x="155420" y="362536"/>
                </a:lnTo>
                <a:lnTo>
                  <a:pt x="164302" y="365454"/>
                </a:lnTo>
                <a:lnTo>
                  <a:pt x="170504" y="372392"/>
                </a:lnTo>
                <a:lnTo>
                  <a:pt x="177376" y="387403"/>
                </a:lnTo>
                <a:lnTo>
                  <a:pt x="177317" y="393018"/>
                </a:lnTo>
                <a:lnTo>
                  <a:pt x="181205" y="410792"/>
                </a:lnTo>
                <a:lnTo>
                  <a:pt x="186026" y="428139"/>
                </a:lnTo>
                <a:lnTo>
                  <a:pt x="192022" y="446346"/>
                </a:lnTo>
                <a:lnTo>
                  <a:pt x="197846" y="463234"/>
                </a:lnTo>
                <a:lnTo>
                  <a:pt x="203132" y="474782"/>
                </a:lnTo>
                <a:lnTo>
                  <a:pt x="204130" y="482705"/>
                </a:lnTo>
                <a:lnTo>
                  <a:pt x="210474" y="496562"/>
                </a:lnTo>
                <a:lnTo>
                  <a:pt x="212847" y="503856"/>
                </a:lnTo>
                <a:lnTo>
                  <a:pt x="214507" y="511477"/>
                </a:lnTo>
                <a:lnTo>
                  <a:pt x="216779" y="518817"/>
                </a:lnTo>
                <a:lnTo>
                  <a:pt x="221515" y="526427"/>
                </a:lnTo>
                <a:lnTo>
                  <a:pt x="226917" y="532334"/>
                </a:lnTo>
                <a:lnTo>
                  <a:pt x="233081" y="536496"/>
                </a:lnTo>
                <a:lnTo>
                  <a:pt x="240144" y="538850"/>
                </a:lnTo>
                <a:lnTo>
                  <a:pt x="247182" y="537025"/>
                </a:lnTo>
                <a:lnTo>
                  <a:pt x="254791" y="533542"/>
                </a:lnTo>
                <a:lnTo>
                  <a:pt x="261690" y="528987"/>
                </a:lnTo>
                <a:lnTo>
                  <a:pt x="264452" y="523532"/>
                </a:lnTo>
                <a:lnTo>
                  <a:pt x="306156" y="466730"/>
                </a:lnTo>
                <a:lnTo>
                  <a:pt x="312315" y="452736"/>
                </a:lnTo>
                <a:lnTo>
                  <a:pt x="321323" y="434645"/>
                </a:lnTo>
                <a:lnTo>
                  <a:pt x="330665" y="420591"/>
                </a:lnTo>
                <a:lnTo>
                  <a:pt x="247652" y="458592"/>
                </a:lnTo>
                <a:lnTo>
                  <a:pt x="246055" y="448149"/>
                </a:lnTo>
                <a:lnTo>
                  <a:pt x="244634" y="444610"/>
                </a:lnTo>
                <a:lnTo>
                  <a:pt x="243686" y="442250"/>
                </a:lnTo>
                <a:lnTo>
                  <a:pt x="242738" y="439890"/>
                </a:lnTo>
                <a:lnTo>
                  <a:pt x="241790" y="437531"/>
                </a:lnTo>
                <a:lnTo>
                  <a:pt x="235978" y="426224"/>
                </a:lnTo>
                <a:lnTo>
                  <a:pt x="230267" y="414871"/>
                </a:lnTo>
                <a:lnTo>
                  <a:pt x="228587" y="359771"/>
                </a:lnTo>
                <a:lnTo>
                  <a:pt x="228236" y="347361"/>
                </a:lnTo>
                <a:lnTo>
                  <a:pt x="202191" y="359283"/>
                </a:lnTo>
                <a:lnTo>
                  <a:pt x="197863" y="350090"/>
                </a:lnTo>
                <a:lnTo>
                  <a:pt x="195551" y="345562"/>
                </a:lnTo>
                <a:lnTo>
                  <a:pt x="194394" y="343298"/>
                </a:lnTo>
                <a:lnTo>
                  <a:pt x="189943" y="336955"/>
                </a:lnTo>
                <a:lnTo>
                  <a:pt x="184473" y="331078"/>
                </a:lnTo>
                <a:lnTo>
                  <a:pt x="177848" y="325731"/>
                </a:lnTo>
                <a:lnTo>
                  <a:pt x="175032" y="299085"/>
                </a:lnTo>
                <a:lnTo>
                  <a:pt x="150067" y="310513"/>
                </a:lnTo>
                <a:lnTo>
                  <a:pt x="146835" y="309199"/>
                </a:lnTo>
                <a:lnTo>
                  <a:pt x="139815" y="308223"/>
                </a:lnTo>
                <a:lnTo>
                  <a:pt x="134410" y="307903"/>
                </a:lnTo>
                <a:lnTo>
                  <a:pt x="132454" y="289244"/>
                </a:lnTo>
                <a:lnTo>
                  <a:pt x="105452" y="301605"/>
                </a:lnTo>
                <a:lnTo>
                  <a:pt x="97753" y="299542"/>
                </a:lnTo>
                <a:lnTo>
                  <a:pt x="90633" y="298611"/>
                </a:lnTo>
                <a:lnTo>
                  <a:pt x="83684" y="297602"/>
                </a:lnTo>
                <a:lnTo>
                  <a:pt x="76494" y="295307"/>
                </a:lnTo>
                <a:lnTo>
                  <a:pt x="87409" y="290310"/>
                </a:lnTo>
                <a:lnTo>
                  <a:pt x="94779" y="282746"/>
                </a:lnTo>
                <a:lnTo>
                  <a:pt x="102488" y="275027"/>
                </a:lnTo>
                <a:lnTo>
                  <a:pt x="130003" y="262432"/>
                </a:lnTo>
                <a:lnTo>
                  <a:pt x="129894" y="261085"/>
                </a:lnTo>
                <a:lnTo>
                  <a:pt x="129477" y="245911"/>
                </a:lnTo>
                <a:lnTo>
                  <a:pt x="134860" y="239257"/>
                </a:lnTo>
                <a:lnTo>
                  <a:pt x="144743" y="226352"/>
                </a:lnTo>
                <a:lnTo>
                  <a:pt x="151183" y="222008"/>
                </a:lnTo>
                <a:lnTo>
                  <a:pt x="175569" y="210844"/>
                </a:lnTo>
                <a:lnTo>
                  <a:pt x="175411" y="198346"/>
                </a:lnTo>
                <a:lnTo>
                  <a:pt x="177584" y="197351"/>
                </a:lnTo>
                <a:lnTo>
                  <a:pt x="179788" y="193549"/>
                </a:lnTo>
                <a:lnTo>
                  <a:pt x="181962" y="192554"/>
                </a:lnTo>
                <a:lnTo>
                  <a:pt x="187750" y="178730"/>
                </a:lnTo>
                <a:lnTo>
                  <a:pt x="186992" y="162317"/>
                </a:lnTo>
                <a:lnTo>
                  <a:pt x="180260" y="131876"/>
                </a:lnTo>
                <a:lnTo>
                  <a:pt x="180412" y="122029"/>
                </a:lnTo>
                <a:lnTo>
                  <a:pt x="180038" y="112424"/>
                </a:lnTo>
                <a:lnTo>
                  <a:pt x="179018" y="103113"/>
                </a:lnTo>
                <a:lnTo>
                  <a:pt x="177763" y="95308"/>
                </a:lnTo>
                <a:lnTo>
                  <a:pt x="177886" y="86871"/>
                </a:lnTo>
                <a:lnTo>
                  <a:pt x="178257" y="74130"/>
                </a:lnTo>
                <a:lnTo>
                  <a:pt x="178750" y="62731"/>
                </a:lnTo>
                <a:lnTo>
                  <a:pt x="178707" y="57163"/>
                </a:lnTo>
                <a:lnTo>
                  <a:pt x="226200" y="35423"/>
                </a:lnTo>
                <a:lnTo>
                  <a:pt x="221420" y="32024"/>
                </a:lnTo>
                <a:lnTo>
                  <a:pt x="212747" y="26217"/>
                </a:lnTo>
                <a:lnTo>
                  <a:pt x="202218" y="18466"/>
                </a:lnTo>
                <a:lnTo>
                  <a:pt x="191827" y="12049"/>
                </a:lnTo>
                <a:lnTo>
                  <a:pt x="180654" y="5989"/>
                </a:lnTo>
                <a:lnTo>
                  <a:pt x="168839" y="1621"/>
                </a:lnTo>
                <a:lnTo>
                  <a:pt x="161541" y="771"/>
                </a:lnTo>
                <a:lnTo>
                  <a:pt x="154073" y="0"/>
                </a:lnTo>
                <a:close/>
              </a:path>
              <a:path w="541654" h="539114">
                <a:moveTo>
                  <a:pt x="457184" y="359882"/>
                </a:moveTo>
                <a:lnTo>
                  <a:pt x="348947" y="409429"/>
                </a:lnTo>
                <a:lnTo>
                  <a:pt x="353235" y="413053"/>
                </a:lnTo>
                <a:lnTo>
                  <a:pt x="356466" y="414368"/>
                </a:lnTo>
                <a:lnTo>
                  <a:pt x="397245" y="420842"/>
                </a:lnTo>
                <a:lnTo>
                  <a:pt x="439254" y="421166"/>
                </a:lnTo>
                <a:lnTo>
                  <a:pt x="480950" y="416046"/>
                </a:lnTo>
                <a:lnTo>
                  <a:pt x="522371" y="409656"/>
                </a:lnTo>
                <a:lnTo>
                  <a:pt x="541148" y="396870"/>
                </a:lnTo>
                <a:lnTo>
                  <a:pt x="536104" y="376831"/>
                </a:lnTo>
                <a:lnTo>
                  <a:pt x="520575" y="357402"/>
                </a:lnTo>
                <a:lnTo>
                  <a:pt x="510115" y="346826"/>
                </a:lnTo>
                <a:lnTo>
                  <a:pt x="475999" y="362443"/>
                </a:lnTo>
                <a:lnTo>
                  <a:pt x="473822" y="359249"/>
                </a:lnTo>
                <a:lnTo>
                  <a:pt x="474413" y="358979"/>
                </a:lnTo>
                <a:lnTo>
                  <a:pt x="466457" y="361224"/>
                </a:lnTo>
                <a:lnTo>
                  <a:pt x="457791" y="362397"/>
                </a:lnTo>
                <a:lnTo>
                  <a:pt x="457184" y="359882"/>
                </a:lnTo>
                <a:close/>
              </a:path>
              <a:path w="541654" h="539114">
                <a:moveTo>
                  <a:pt x="480226" y="307432"/>
                </a:moveTo>
                <a:lnTo>
                  <a:pt x="448484" y="321962"/>
                </a:lnTo>
                <a:lnTo>
                  <a:pt x="455542" y="332699"/>
                </a:lnTo>
                <a:lnTo>
                  <a:pt x="469469" y="352861"/>
                </a:lnTo>
                <a:lnTo>
                  <a:pt x="475999" y="362443"/>
                </a:lnTo>
                <a:lnTo>
                  <a:pt x="474413" y="358979"/>
                </a:lnTo>
                <a:lnTo>
                  <a:pt x="507262" y="343942"/>
                </a:lnTo>
                <a:lnTo>
                  <a:pt x="506311" y="342980"/>
                </a:lnTo>
                <a:lnTo>
                  <a:pt x="494526" y="327424"/>
                </a:lnTo>
                <a:lnTo>
                  <a:pt x="483780" y="312788"/>
                </a:lnTo>
                <a:lnTo>
                  <a:pt x="480226" y="307432"/>
                </a:lnTo>
                <a:close/>
              </a:path>
              <a:path w="541654" h="539114">
                <a:moveTo>
                  <a:pt x="507262" y="343942"/>
                </a:moveTo>
                <a:lnTo>
                  <a:pt x="474413" y="358979"/>
                </a:lnTo>
                <a:lnTo>
                  <a:pt x="475999" y="362443"/>
                </a:lnTo>
                <a:lnTo>
                  <a:pt x="510115" y="346826"/>
                </a:lnTo>
                <a:lnTo>
                  <a:pt x="507262" y="343942"/>
                </a:lnTo>
                <a:close/>
              </a:path>
              <a:path w="541654" h="539114">
                <a:moveTo>
                  <a:pt x="263886" y="67057"/>
                </a:moveTo>
                <a:lnTo>
                  <a:pt x="221846" y="86302"/>
                </a:lnTo>
                <a:lnTo>
                  <a:pt x="228533" y="91621"/>
                </a:lnTo>
                <a:lnTo>
                  <a:pt x="234303" y="97360"/>
                </a:lnTo>
                <a:lnTo>
                  <a:pt x="239462" y="103379"/>
                </a:lnTo>
                <a:lnTo>
                  <a:pt x="243786" y="108383"/>
                </a:lnTo>
                <a:lnTo>
                  <a:pt x="253058" y="157215"/>
                </a:lnTo>
                <a:lnTo>
                  <a:pt x="258952" y="206196"/>
                </a:lnTo>
                <a:lnTo>
                  <a:pt x="261926" y="255118"/>
                </a:lnTo>
                <a:lnTo>
                  <a:pt x="262434" y="303771"/>
                </a:lnTo>
                <a:lnTo>
                  <a:pt x="260934" y="351947"/>
                </a:lnTo>
                <a:lnTo>
                  <a:pt x="258411" y="400591"/>
                </a:lnTo>
                <a:lnTo>
                  <a:pt x="254791" y="448340"/>
                </a:lnTo>
                <a:lnTo>
                  <a:pt x="253675" y="451645"/>
                </a:lnTo>
                <a:lnTo>
                  <a:pt x="249826" y="457597"/>
                </a:lnTo>
                <a:lnTo>
                  <a:pt x="330665" y="420591"/>
                </a:lnTo>
                <a:lnTo>
                  <a:pt x="332000" y="418584"/>
                </a:lnTo>
                <a:lnTo>
                  <a:pt x="343693" y="411834"/>
                </a:lnTo>
                <a:lnTo>
                  <a:pt x="457184" y="359882"/>
                </a:lnTo>
                <a:lnTo>
                  <a:pt x="455362" y="352335"/>
                </a:lnTo>
                <a:lnTo>
                  <a:pt x="454528" y="348527"/>
                </a:lnTo>
                <a:lnTo>
                  <a:pt x="429332" y="360061"/>
                </a:lnTo>
                <a:lnTo>
                  <a:pt x="418188" y="359575"/>
                </a:lnTo>
                <a:lnTo>
                  <a:pt x="385867" y="361800"/>
                </a:lnTo>
                <a:lnTo>
                  <a:pt x="286775" y="407161"/>
                </a:lnTo>
                <a:lnTo>
                  <a:pt x="289567" y="352807"/>
                </a:lnTo>
                <a:lnTo>
                  <a:pt x="290587" y="297867"/>
                </a:lnTo>
                <a:lnTo>
                  <a:pt x="290170" y="244982"/>
                </a:lnTo>
                <a:lnTo>
                  <a:pt x="286009" y="191017"/>
                </a:lnTo>
                <a:lnTo>
                  <a:pt x="278440" y="138612"/>
                </a:lnTo>
                <a:lnTo>
                  <a:pt x="424477" y="71761"/>
                </a:lnTo>
                <a:lnTo>
                  <a:pt x="411407" y="73554"/>
                </a:lnTo>
                <a:lnTo>
                  <a:pt x="389706" y="75108"/>
                </a:lnTo>
                <a:lnTo>
                  <a:pt x="369044" y="77582"/>
                </a:lnTo>
                <a:lnTo>
                  <a:pt x="359450" y="79181"/>
                </a:lnTo>
                <a:lnTo>
                  <a:pt x="350656" y="81809"/>
                </a:lnTo>
                <a:lnTo>
                  <a:pt x="341130" y="83377"/>
                </a:lnTo>
                <a:lnTo>
                  <a:pt x="330924" y="85255"/>
                </a:lnTo>
                <a:lnTo>
                  <a:pt x="308175" y="95669"/>
                </a:lnTo>
                <a:lnTo>
                  <a:pt x="301230" y="97451"/>
                </a:lnTo>
                <a:lnTo>
                  <a:pt x="288419" y="90745"/>
                </a:lnTo>
                <a:lnTo>
                  <a:pt x="274904" y="78774"/>
                </a:lnTo>
                <a:lnTo>
                  <a:pt x="263886" y="67057"/>
                </a:lnTo>
                <a:close/>
              </a:path>
              <a:path w="541654" h="539114">
                <a:moveTo>
                  <a:pt x="474212" y="74136"/>
                </a:moveTo>
                <a:lnTo>
                  <a:pt x="377445" y="118432"/>
                </a:lnTo>
                <a:lnTo>
                  <a:pt x="377974" y="119587"/>
                </a:lnTo>
                <a:lnTo>
                  <a:pt x="381235" y="118094"/>
                </a:lnTo>
                <a:lnTo>
                  <a:pt x="390519" y="119431"/>
                </a:lnTo>
                <a:lnTo>
                  <a:pt x="403692" y="118988"/>
                </a:lnTo>
                <a:lnTo>
                  <a:pt x="416371" y="117374"/>
                </a:lnTo>
                <a:lnTo>
                  <a:pt x="423643" y="114045"/>
                </a:lnTo>
                <a:lnTo>
                  <a:pt x="419031" y="128727"/>
                </a:lnTo>
                <a:lnTo>
                  <a:pt x="414303" y="144859"/>
                </a:lnTo>
                <a:lnTo>
                  <a:pt x="409046" y="159836"/>
                </a:lnTo>
                <a:lnTo>
                  <a:pt x="403906" y="173363"/>
                </a:lnTo>
                <a:lnTo>
                  <a:pt x="398805" y="192459"/>
                </a:lnTo>
                <a:lnTo>
                  <a:pt x="396914" y="210085"/>
                </a:lnTo>
                <a:lnTo>
                  <a:pt x="399715" y="228357"/>
                </a:lnTo>
                <a:lnTo>
                  <a:pt x="404148" y="238899"/>
                </a:lnTo>
                <a:lnTo>
                  <a:pt x="404641" y="240070"/>
                </a:lnTo>
                <a:lnTo>
                  <a:pt x="406119" y="243584"/>
                </a:lnTo>
                <a:lnTo>
                  <a:pt x="408161" y="248236"/>
                </a:lnTo>
                <a:lnTo>
                  <a:pt x="412550" y="276955"/>
                </a:lnTo>
                <a:lnTo>
                  <a:pt x="416852" y="304317"/>
                </a:lnTo>
                <a:lnTo>
                  <a:pt x="422498" y="332461"/>
                </a:lnTo>
                <a:lnTo>
                  <a:pt x="429332" y="360061"/>
                </a:lnTo>
                <a:lnTo>
                  <a:pt x="454528" y="348527"/>
                </a:lnTo>
                <a:lnTo>
                  <a:pt x="450913" y="332024"/>
                </a:lnTo>
                <a:lnTo>
                  <a:pt x="448484" y="321962"/>
                </a:lnTo>
                <a:lnTo>
                  <a:pt x="480226" y="307432"/>
                </a:lnTo>
                <a:lnTo>
                  <a:pt x="473117" y="296719"/>
                </a:lnTo>
                <a:lnTo>
                  <a:pt x="463167" y="280322"/>
                </a:lnTo>
                <a:lnTo>
                  <a:pt x="454556" y="267503"/>
                </a:lnTo>
                <a:lnTo>
                  <a:pt x="445536" y="253475"/>
                </a:lnTo>
                <a:lnTo>
                  <a:pt x="438723" y="238436"/>
                </a:lnTo>
                <a:lnTo>
                  <a:pt x="437793" y="224894"/>
                </a:lnTo>
                <a:lnTo>
                  <a:pt x="440939" y="210883"/>
                </a:lnTo>
                <a:lnTo>
                  <a:pt x="444598" y="199431"/>
                </a:lnTo>
                <a:lnTo>
                  <a:pt x="451600" y="180862"/>
                </a:lnTo>
                <a:lnTo>
                  <a:pt x="459454" y="160505"/>
                </a:lnTo>
                <a:lnTo>
                  <a:pt x="473820" y="119011"/>
                </a:lnTo>
                <a:lnTo>
                  <a:pt x="481146" y="97500"/>
                </a:lnTo>
                <a:lnTo>
                  <a:pt x="481658" y="86091"/>
                </a:lnTo>
                <a:lnTo>
                  <a:pt x="479439" y="81520"/>
                </a:lnTo>
                <a:lnTo>
                  <a:pt x="478330" y="79234"/>
                </a:lnTo>
                <a:lnTo>
                  <a:pt x="476666" y="75806"/>
                </a:lnTo>
                <a:lnTo>
                  <a:pt x="474212" y="74136"/>
                </a:lnTo>
                <a:close/>
              </a:path>
              <a:path w="541654" h="539114">
                <a:moveTo>
                  <a:pt x="323111" y="125147"/>
                </a:moveTo>
                <a:lnTo>
                  <a:pt x="298293" y="136508"/>
                </a:lnTo>
                <a:lnTo>
                  <a:pt x="302598" y="184820"/>
                </a:lnTo>
                <a:lnTo>
                  <a:pt x="306817" y="233171"/>
                </a:lnTo>
                <a:lnTo>
                  <a:pt x="310645" y="281702"/>
                </a:lnTo>
                <a:lnTo>
                  <a:pt x="314305" y="331705"/>
                </a:lnTo>
                <a:lnTo>
                  <a:pt x="316437" y="381012"/>
                </a:lnTo>
                <a:lnTo>
                  <a:pt x="307900" y="384920"/>
                </a:lnTo>
                <a:lnTo>
                  <a:pt x="293281" y="397199"/>
                </a:lnTo>
                <a:lnTo>
                  <a:pt x="286775" y="407161"/>
                </a:lnTo>
                <a:lnTo>
                  <a:pt x="385867" y="361800"/>
                </a:lnTo>
                <a:lnTo>
                  <a:pt x="385552" y="356357"/>
                </a:lnTo>
                <a:lnTo>
                  <a:pt x="355674" y="370035"/>
                </a:lnTo>
                <a:lnTo>
                  <a:pt x="349363" y="370130"/>
                </a:lnTo>
                <a:lnTo>
                  <a:pt x="340168" y="370149"/>
                </a:lnTo>
                <a:lnTo>
                  <a:pt x="337826" y="322335"/>
                </a:lnTo>
                <a:lnTo>
                  <a:pt x="334825" y="273426"/>
                </a:lnTo>
                <a:lnTo>
                  <a:pt x="331077" y="223462"/>
                </a:lnTo>
                <a:lnTo>
                  <a:pt x="323111" y="125147"/>
                </a:lnTo>
                <a:close/>
              </a:path>
              <a:path w="541654" h="539114">
                <a:moveTo>
                  <a:pt x="424477" y="71761"/>
                </a:moveTo>
                <a:lnTo>
                  <a:pt x="278440" y="138612"/>
                </a:lnTo>
                <a:lnTo>
                  <a:pt x="286518" y="141898"/>
                </a:lnTo>
                <a:lnTo>
                  <a:pt x="325285" y="124152"/>
                </a:lnTo>
                <a:lnTo>
                  <a:pt x="333422" y="121824"/>
                </a:lnTo>
                <a:lnTo>
                  <a:pt x="342435" y="121888"/>
                </a:lnTo>
                <a:lnTo>
                  <a:pt x="350014" y="121212"/>
                </a:lnTo>
                <a:lnTo>
                  <a:pt x="351069" y="169615"/>
                </a:lnTo>
                <a:lnTo>
                  <a:pt x="352888" y="219065"/>
                </a:lnTo>
                <a:lnTo>
                  <a:pt x="355133" y="268320"/>
                </a:lnTo>
                <a:lnTo>
                  <a:pt x="357995" y="317292"/>
                </a:lnTo>
                <a:lnTo>
                  <a:pt x="362195" y="367049"/>
                </a:lnTo>
                <a:lnTo>
                  <a:pt x="385552" y="356357"/>
                </a:lnTo>
                <a:lnTo>
                  <a:pt x="383031" y="312816"/>
                </a:lnTo>
                <a:lnTo>
                  <a:pt x="380801" y="264950"/>
                </a:lnTo>
                <a:lnTo>
                  <a:pt x="378243" y="215839"/>
                </a:lnTo>
                <a:lnTo>
                  <a:pt x="376536" y="167735"/>
                </a:lnTo>
                <a:lnTo>
                  <a:pt x="375271" y="119427"/>
                </a:lnTo>
                <a:lnTo>
                  <a:pt x="474212" y="74136"/>
                </a:lnTo>
                <a:lnTo>
                  <a:pt x="468077" y="69960"/>
                </a:lnTo>
                <a:lnTo>
                  <a:pt x="455686" y="67252"/>
                </a:lnTo>
                <a:lnTo>
                  <a:pt x="433190" y="70566"/>
                </a:lnTo>
                <a:lnTo>
                  <a:pt x="424477" y="71761"/>
                </a:lnTo>
                <a:close/>
              </a:path>
              <a:path w="541654" h="539114">
                <a:moveTo>
                  <a:pt x="226200" y="35423"/>
                </a:moveTo>
                <a:lnTo>
                  <a:pt x="178707" y="57163"/>
                </a:lnTo>
                <a:lnTo>
                  <a:pt x="182996" y="60787"/>
                </a:lnTo>
                <a:lnTo>
                  <a:pt x="188190" y="63996"/>
                </a:lnTo>
                <a:lnTo>
                  <a:pt x="193007" y="68775"/>
                </a:lnTo>
                <a:lnTo>
                  <a:pt x="194378" y="117033"/>
                </a:lnTo>
                <a:lnTo>
                  <a:pt x="195865" y="165238"/>
                </a:lnTo>
                <a:lnTo>
                  <a:pt x="199454" y="262764"/>
                </a:lnTo>
                <a:lnTo>
                  <a:pt x="200895" y="310990"/>
                </a:lnTo>
                <a:lnTo>
                  <a:pt x="202191" y="359283"/>
                </a:lnTo>
                <a:lnTo>
                  <a:pt x="228236" y="347361"/>
                </a:lnTo>
                <a:lnTo>
                  <a:pt x="227027" y="304615"/>
                </a:lnTo>
                <a:lnTo>
                  <a:pt x="226056" y="250586"/>
                </a:lnTo>
                <a:lnTo>
                  <a:pt x="224557" y="195403"/>
                </a:lnTo>
                <a:lnTo>
                  <a:pt x="221846" y="86302"/>
                </a:lnTo>
                <a:lnTo>
                  <a:pt x="263886" y="67057"/>
                </a:lnTo>
                <a:lnTo>
                  <a:pt x="262049" y="65104"/>
                </a:lnTo>
                <a:lnTo>
                  <a:pt x="251748" y="54456"/>
                </a:lnTo>
                <a:lnTo>
                  <a:pt x="241304" y="46666"/>
                </a:lnTo>
                <a:lnTo>
                  <a:pt x="230979" y="38822"/>
                </a:lnTo>
                <a:lnTo>
                  <a:pt x="226200" y="35423"/>
                </a:lnTo>
                <a:close/>
              </a:path>
              <a:path w="541654" h="539114">
                <a:moveTo>
                  <a:pt x="175569" y="210844"/>
                </a:moveTo>
                <a:lnTo>
                  <a:pt x="151183" y="222008"/>
                </a:lnTo>
                <a:lnTo>
                  <a:pt x="148366" y="242852"/>
                </a:lnTo>
                <a:lnTo>
                  <a:pt x="147386" y="265648"/>
                </a:lnTo>
                <a:lnTo>
                  <a:pt x="147630" y="287884"/>
                </a:lnTo>
                <a:lnTo>
                  <a:pt x="150067" y="310513"/>
                </a:lnTo>
                <a:lnTo>
                  <a:pt x="175032" y="299085"/>
                </a:lnTo>
                <a:lnTo>
                  <a:pt x="174469" y="293756"/>
                </a:lnTo>
                <a:lnTo>
                  <a:pt x="174470" y="261630"/>
                </a:lnTo>
                <a:lnTo>
                  <a:pt x="175816" y="230286"/>
                </a:lnTo>
                <a:lnTo>
                  <a:pt x="175569" y="210844"/>
                </a:lnTo>
                <a:close/>
              </a:path>
              <a:path w="541654" h="539114">
                <a:moveTo>
                  <a:pt x="130003" y="262432"/>
                </a:moveTo>
                <a:lnTo>
                  <a:pt x="102488" y="275027"/>
                </a:lnTo>
                <a:lnTo>
                  <a:pt x="104554" y="281065"/>
                </a:lnTo>
                <a:lnTo>
                  <a:pt x="105601" y="287570"/>
                </a:lnTo>
                <a:lnTo>
                  <a:pt x="105832" y="294447"/>
                </a:lnTo>
                <a:lnTo>
                  <a:pt x="105452" y="301605"/>
                </a:lnTo>
                <a:lnTo>
                  <a:pt x="132454" y="289244"/>
                </a:lnTo>
                <a:lnTo>
                  <a:pt x="131196" y="277249"/>
                </a:lnTo>
                <a:lnTo>
                  <a:pt x="130003" y="262432"/>
                </a:lnTo>
                <a:close/>
              </a:path>
              <a:path w="541654" h="539114">
                <a:moveTo>
                  <a:pt x="87409" y="290310"/>
                </a:moveTo>
                <a:lnTo>
                  <a:pt x="76494" y="295307"/>
                </a:lnTo>
                <a:lnTo>
                  <a:pt x="80816" y="294725"/>
                </a:lnTo>
                <a:lnTo>
                  <a:pt x="87409" y="290310"/>
                </a:lnTo>
                <a:close/>
              </a:path>
            </a:pathLst>
          </a:custGeom>
          <a:solidFill>
            <a:srgbClr val="84C5DB"/>
          </a:solidFill>
        </p:spPr>
        <p:txBody>
          <a:bodyPr wrap="square" lIns="0" tIns="0" rIns="0" bIns="0" rtlCol="0"/>
          <a:lstStyle/>
          <a:p>
            <a:endParaRPr sz="1600"/>
          </a:p>
        </p:txBody>
      </p:sp>
      <p:sp>
        <p:nvSpPr>
          <p:cNvPr id="18" name="object 18"/>
          <p:cNvSpPr txBox="1"/>
          <p:nvPr/>
        </p:nvSpPr>
        <p:spPr>
          <a:xfrm>
            <a:off x="8377889" y="4229235"/>
            <a:ext cx="2668484" cy="295872"/>
          </a:xfrm>
          <a:prstGeom prst="rect">
            <a:avLst/>
          </a:prstGeom>
        </p:spPr>
        <p:txBody>
          <a:bodyPr vert="horz" wrap="square" lIns="0" tIns="8467" rIns="0" bIns="0" rtlCol="0">
            <a:spAutoFit/>
          </a:bodyPr>
          <a:lstStyle/>
          <a:p>
            <a:pPr marL="8467">
              <a:spcBef>
                <a:spcPts val="67"/>
              </a:spcBef>
            </a:pPr>
            <a:r>
              <a:rPr sz="1867" b="1" dirty="0">
                <a:latin typeface="+mn-lt"/>
                <a:cs typeface="Arial"/>
              </a:rPr>
              <a:t>HIGH SCHOOL</a:t>
            </a:r>
            <a:endParaRPr sz="1867" dirty="0">
              <a:latin typeface="+mn-lt"/>
              <a:cs typeface="Arial"/>
            </a:endParaRPr>
          </a:p>
        </p:txBody>
      </p:sp>
      <p:sp>
        <p:nvSpPr>
          <p:cNvPr id="19" name="object 19"/>
          <p:cNvSpPr txBox="1"/>
          <p:nvPr/>
        </p:nvSpPr>
        <p:spPr>
          <a:xfrm>
            <a:off x="8419929" y="4869760"/>
            <a:ext cx="2973070" cy="858804"/>
          </a:xfrm>
          <a:prstGeom prst="rect">
            <a:avLst/>
          </a:prstGeom>
        </p:spPr>
        <p:txBody>
          <a:bodyPr vert="horz" wrap="square" lIns="0" tIns="8043" rIns="0" bIns="0" rtlCol="0">
            <a:spAutoFit/>
          </a:bodyPr>
          <a:lstStyle/>
          <a:p>
            <a:pPr marL="8467" marR="3387">
              <a:lnSpc>
                <a:spcPct val="113399"/>
              </a:lnSpc>
              <a:spcBef>
                <a:spcPts val="63"/>
              </a:spcBef>
            </a:pPr>
            <a:r>
              <a:rPr sz="1667" i="1" dirty="0">
                <a:solidFill>
                  <a:srgbClr val="FFFFFF"/>
                </a:solidFill>
                <a:latin typeface="Arial"/>
                <a:cs typeface="Arial"/>
              </a:rPr>
              <a:t>(</a:t>
            </a:r>
            <a:r>
              <a:rPr sz="1667" i="1" dirty="0">
                <a:latin typeface="+mn-lt"/>
                <a:cs typeface="Arial"/>
              </a:rPr>
              <a:t>INSERT STATE CT/CS STANDARDS and/or OVERVIEW OF SKILLS)</a:t>
            </a:r>
            <a:endParaRPr sz="1667" dirty="0">
              <a:latin typeface="+mn-lt"/>
              <a:cs typeface="Arial"/>
            </a:endParaRPr>
          </a:p>
        </p:txBody>
      </p:sp>
      <p:sp>
        <p:nvSpPr>
          <p:cNvPr id="20" name="object 20"/>
          <p:cNvSpPr/>
          <p:nvPr/>
        </p:nvSpPr>
        <p:spPr>
          <a:xfrm>
            <a:off x="7912088" y="4869760"/>
            <a:ext cx="364490" cy="342053"/>
          </a:xfrm>
          <a:custGeom>
            <a:avLst/>
            <a:gdLst/>
            <a:ahLst/>
            <a:cxnLst/>
            <a:rect l="l" t="t" r="r" b="b"/>
            <a:pathLst>
              <a:path w="546734" h="513079">
                <a:moveTo>
                  <a:pt x="88579" y="1314"/>
                </a:moveTo>
                <a:lnTo>
                  <a:pt x="82979" y="5374"/>
                </a:lnTo>
                <a:lnTo>
                  <a:pt x="77549" y="10879"/>
                </a:lnTo>
                <a:lnTo>
                  <a:pt x="75312" y="17207"/>
                </a:lnTo>
                <a:lnTo>
                  <a:pt x="74682" y="23938"/>
                </a:lnTo>
                <a:lnTo>
                  <a:pt x="75493" y="31193"/>
                </a:lnTo>
                <a:lnTo>
                  <a:pt x="76833" y="38065"/>
                </a:lnTo>
                <a:lnTo>
                  <a:pt x="82321" y="59185"/>
                </a:lnTo>
                <a:lnTo>
                  <a:pt x="88508" y="81366"/>
                </a:lnTo>
                <a:lnTo>
                  <a:pt x="94666" y="103569"/>
                </a:lnTo>
                <a:lnTo>
                  <a:pt x="101553" y="126811"/>
                </a:lnTo>
                <a:lnTo>
                  <a:pt x="104752" y="137041"/>
                </a:lnTo>
                <a:lnTo>
                  <a:pt x="108158" y="145552"/>
                </a:lnTo>
                <a:lnTo>
                  <a:pt x="112460" y="154982"/>
                </a:lnTo>
                <a:lnTo>
                  <a:pt x="115367" y="163855"/>
                </a:lnTo>
                <a:lnTo>
                  <a:pt x="113803" y="174400"/>
                </a:lnTo>
                <a:lnTo>
                  <a:pt x="109252" y="183975"/>
                </a:lnTo>
                <a:lnTo>
                  <a:pt x="102332" y="192128"/>
                </a:lnTo>
                <a:lnTo>
                  <a:pt x="94410" y="199440"/>
                </a:lnTo>
                <a:lnTo>
                  <a:pt x="69107" y="227196"/>
                </a:lnTo>
                <a:lnTo>
                  <a:pt x="45949" y="258102"/>
                </a:lnTo>
                <a:lnTo>
                  <a:pt x="24827" y="290670"/>
                </a:lnTo>
                <a:lnTo>
                  <a:pt x="2338" y="332071"/>
                </a:lnTo>
                <a:lnTo>
                  <a:pt x="0" y="340041"/>
                </a:lnTo>
                <a:lnTo>
                  <a:pt x="1118" y="348643"/>
                </a:lnTo>
                <a:lnTo>
                  <a:pt x="2515" y="350767"/>
                </a:lnTo>
                <a:lnTo>
                  <a:pt x="3912" y="352891"/>
                </a:lnTo>
                <a:lnTo>
                  <a:pt x="4611" y="353953"/>
                </a:lnTo>
                <a:lnTo>
                  <a:pt x="9736" y="361218"/>
                </a:lnTo>
                <a:lnTo>
                  <a:pt x="16017" y="359802"/>
                </a:lnTo>
                <a:lnTo>
                  <a:pt x="19444" y="360455"/>
                </a:lnTo>
                <a:lnTo>
                  <a:pt x="37978" y="361136"/>
                </a:lnTo>
                <a:lnTo>
                  <a:pt x="57803" y="362450"/>
                </a:lnTo>
                <a:lnTo>
                  <a:pt x="77245" y="362473"/>
                </a:lnTo>
                <a:lnTo>
                  <a:pt x="97613" y="363392"/>
                </a:lnTo>
                <a:lnTo>
                  <a:pt x="108942" y="363023"/>
                </a:lnTo>
                <a:lnTo>
                  <a:pt x="120029" y="362828"/>
                </a:lnTo>
                <a:lnTo>
                  <a:pt x="130552" y="361474"/>
                </a:lnTo>
                <a:lnTo>
                  <a:pt x="142425" y="360710"/>
                </a:lnTo>
                <a:lnTo>
                  <a:pt x="161213" y="356501"/>
                </a:lnTo>
                <a:lnTo>
                  <a:pt x="170495" y="357615"/>
                </a:lnTo>
                <a:lnTo>
                  <a:pt x="177941" y="363197"/>
                </a:lnTo>
                <a:lnTo>
                  <a:pt x="187632" y="376564"/>
                </a:lnTo>
                <a:lnTo>
                  <a:pt x="188678" y="382080"/>
                </a:lnTo>
                <a:lnTo>
                  <a:pt x="195986" y="398742"/>
                </a:lnTo>
                <a:lnTo>
                  <a:pt x="204126" y="414802"/>
                </a:lnTo>
                <a:lnTo>
                  <a:pt x="213587" y="431473"/>
                </a:lnTo>
                <a:lnTo>
                  <a:pt x="222619" y="446886"/>
                </a:lnTo>
                <a:lnTo>
                  <a:pt x="230073" y="457168"/>
                </a:lnTo>
                <a:lnTo>
                  <a:pt x="232610" y="464740"/>
                </a:lnTo>
                <a:lnTo>
                  <a:pt x="241556" y="477079"/>
                </a:lnTo>
                <a:lnTo>
                  <a:pt x="245317" y="483764"/>
                </a:lnTo>
                <a:lnTo>
                  <a:pt x="248444" y="490909"/>
                </a:lnTo>
                <a:lnTo>
                  <a:pt x="252115" y="497659"/>
                </a:lnTo>
                <a:lnTo>
                  <a:pt x="258256" y="504188"/>
                </a:lnTo>
                <a:lnTo>
                  <a:pt x="264715" y="508917"/>
                </a:lnTo>
                <a:lnTo>
                  <a:pt x="271577" y="511785"/>
                </a:lnTo>
                <a:lnTo>
                  <a:pt x="278965" y="512704"/>
                </a:lnTo>
                <a:lnTo>
                  <a:pt x="285507" y="509530"/>
                </a:lnTo>
                <a:lnTo>
                  <a:pt x="292282" y="504618"/>
                </a:lnTo>
                <a:lnTo>
                  <a:pt x="298150" y="498795"/>
                </a:lnTo>
                <a:lnTo>
                  <a:pt x="299785" y="492904"/>
                </a:lnTo>
                <a:lnTo>
                  <a:pt x="329501" y="429008"/>
                </a:lnTo>
                <a:lnTo>
                  <a:pt x="332787" y="414077"/>
                </a:lnTo>
                <a:lnTo>
                  <a:pt x="338061" y="394567"/>
                </a:lnTo>
                <a:lnTo>
                  <a:pt x="344456" y="378950"/>
                </a:lnTo>
                <a:lnTo>
                  <a:pt x="270539" y="432538"/>
                </a:lnTo>
                <a:lnTo>
                  <a:pt x="266919" y="422613"/>
                </a:lnTo>
                <a:lnTo>
                  <a:pt x="264829" y="419422"/>
                </a:lnTo>
                <a:lnTo>
                  <a:pt x="263436" y="417295"/>
                </a:lnTo>
                <a:lnTo>
                  <a:pt x="262042" y="415168"/>
                </a:lnTo>
                <a:lnTo>
                  <a:pt x="260649" y="413041"/>
                </a:lnTo>
                <a:lnTo>
                  <a:pt x="252726" y="403099"/>
                </a:lnTo>
                <a:lnTo>
                  <a:pt x="244893" y="393091"/>
                </a:lnTo>
                <a:lnTo>
                  <a:pt x="232407" y="339398"/>
                </a:lnTo>
                <a:lnTo>
                  <a:pt x="229622" y="327299"/>
                </a:lnTo>
                <a:lnTo>
                  <a:pt x="206431" y="344112"/>
                </a:lnTo>
                <a:lnTo>
                  <a:pt x="175964" y="316003"/>
                </a:lnTo>
                <a:lnTo>
                  <a:pt x="167961" y="290433"/>
                </a:lnTo>
                <a:lnTo>
                  <a:pt x="145731" y="306548"/>
                </a:lnTo>
                <a:lnTo>
                  <a:pt x="142304" y="305895"/>
                </a:lnTo>
                <a:lnTo>
                  <a:pt x="135229" y="306319"/>
                </a:lnTo>
                <a:lnTo>
                  <a:pt x="129867" y="307069"/>
                </a:lnTo>
                <a:lnTo>
                  <a:pt x="124278" y="289159"/>
                </a:lnTo>
                <a:lnTo>
                  <a:pt x="100235" y="306590"/>
                </a:lnTo>
                <a:lnTo>
                  <a:pt x="92281" y="306082"/>
                </a:lnTo>
                <a:lnTo>
                  <a:pt x="85117" y="306569"/>
                </a:lnTo>
                <a:lnTo>
                  <a:pt x="78105" y="306947"/>
                </a:lnTo>
                <a:lnTo>
                  <a:pt x="70604" y="306111"/>
                </a:lnTo>
                <a:lnTo>
                  <a:pt x="80323" y="299065"/>
                </a:lnTo>
                <a:lnTo>
                  <a:pt x="86061" y="290199"/>
                </a:lnTo>
                <a:lnTo>
                  <a:pt x="92101" y="281114"/>
                </a:lnTo>
                <a:lnTo>
                  <a:pt x="116601" y="263353"/>
                </a:lnTo>
                <a:lnTo>
                  <a:pt x="116230" y="262053"/>
                </a:lnTo>
                <a:lnTo>
                  <a:pt x="112836" y="247258"/>
                </a:lnTo>
                <a:lnTo>
                  <a:pt x="116805" y="239675"/>
                </a:lnTo>
                <a:lnTo>
                  <a:pt x="123956" y="225079"/>
                </a:lnTo>
                <a:lnTo>
                  <a:pt x="129416" y="219552"/>
                </a:lnTo>
                <a:lnTo>
                  <a:pt x="151130" y="203811"/>
                </a:lnTo>
                <a:lnTo>
                  <a:pt x="148516" y="191588"/>
                </a:lnTo>
                <a:lnTo>
                  <a:pt x="150451" y="190185"/>
                </a:lnTo>
                <a:lnTo>
                  <a:pt x="151864" y="186023"/>
                </a:lnTo>
                <a:lnTo>
                  <a:pt x="153800" y="184620"/>
                </a:lnTo>
                <a:lnTo>
                  <a:pt x="156756" y="169928"/>
                </a:lnTo>
                <a:lnTo>
                  <a:pt x="152783" y="153984"/>
                </a:lnTo>
                <a:lnTo>
                  <a:pt x="140196" y="125463"/>
                </a:lnTo>
                <a:lnTo>
                  <a:pt x="138408" y="115779"/>
                </a:lnTo>
                <a:lnTo>
                  <a:pt x="136151" y="106434"/>
                </a:lnTo>
                <a:lnTo>
                  <a:pt x="133320" y="97506"/>
                </a:lnTo>
                <a:lnTo>
                  <a:pt x="130553" y="90100"/>
                </a:lnTo>
                <a:lnTo>
                  <a:pt x="129015" y="81804"/>
                </a:lnTo>
                <a:lnTo>
                  <a:pt x="126873" y="69239"/>
                </a:lnTo>
                <a:lnTo>
                  <a:pt x="125113" y="57966"/>
                </a:lnTo>
                <a:lnTo>
                  <a:pt x="123976" y="52515"/>
                </a:lnTo>
                <a:lnTo>
                  <a:pt x="166264" y="21858"/>
                </a:lnTo>
                <a:lnTo>
                  <a:pt x="160910" y="19465"/>
                </a:lnTo>
                <a:lnTo>
                  <a:pt x="150518" y="14450"/>
                </a:lnTo>
                <a:lnTo>
                  <a:pt x="139415" y="9950"/>
                </a:lnTo>
                <a:lnTo>
                  <a:pt x="127965" y="5702"/>
                </a:lnTo>
                <a:lnTo>
                  <a:pt x="115819" y="1958"/>
                </a:lnTo>
                <a:lnTo>
                  <a:pt x="103375" y="0"/>
                </a:lnTo>
                <a:lnTo>
                  <a:pt x="96052" y="602"/>
                </a:lnTo>
                <a:lnTo>
                  <a:pt x="88579" y="1314"/>
                </a:lnTo>
                <a:close/>
              </a:path>
              <a:path w="546734" h="513079">
                <a:moveTo>
                  <a:pt x="456562" y="294540"/>
                </a:moveTo>
                <a:lnTo>
                  <a:pt x="360185" y="364410"/>
                </a:lnTo>
                <a:lnTo>
                  <a:pt x="365102" y="367120"/>
                </a:lnTo>
                <a:lnTo>
                  <a:pt x="368529" y="367773"/>
                </a:lnTo>
                <a:lnTo>
                  <a:pt x="409784" y="366100"/>
                </a:lnTo>
                <a:lnTo>
                  <a:pt x="451037" y="358153"/>
                </a:lnTo>
                <a:lnTo>
                  <a:pt x="490911" y="344932"/>
                </a:lnTo>
                <a:lnTo>
                  <a:pt x="530267" y="330519"/>
                </a:lnTo>
                <a:lnTo>
                  <a:pt x="546162" y="314289"/>
                </a:lnTo>
                <a:lnTo>
                  <a:pt x="537274" y="295634"/>
                </a:lnTo>
                <a:lnTo>
                  <a:pt x="518227" y="279639"/>
                </a:lnTo>
                <a:lnTo>
                  <a:pt x="505890" y="271328"/>
                </a:lnTo>
                <a:lnTo>
                  <a:pt x="475513" y="293351"/>
                </a:lnTo>
                <a:lnTo>
                  <a:pt x="472750" y="290647"/>
                </a:lnTo>
                <a:lnTo>
                  <a:pt x="473276" y="290266"/>
                </a:lnTo>
                <a:lnTo>
                  <a:pt x="465917" y="294032"/>
                </a:lnTo>
                <a:lnTo>
                  <a:pt x="457652" y="296887"/>
                </a:lnTo>
                <a:lnTo>
                  <a:pt x="456562" y="294540"/>
                </a:lnTo>
                <a:close/>
              </a:path>
              <a:path w="546734" h="513079">
                <a:moveTo>
                  <a:pt x="468836" y="238583"/>
                </a:moveTo>
                <a:lnTo>
                  <a:pt x="440573" y="259073"/>
                </a:lnTo>
                <a:lnTo>
                  <a:pt x="449605" y="268211"/>
                </a:lnTo>
                <a:lnTo>
                  <a:pt x="467226" y="285241"/>
                </a:lnTo>
                <a:lnTo>
                  <a:pt x="475513" y="293351"/>
                </a:lnTo>
                <a:lnTo>
                  <a:pt x="473276" y="290266"/>
                </a:lnTo>
                <a:lnTo>
                  <a:pt x="502526" y="269061"/>
                </a:lnTo>
                <a:lnTo>
                  <a:pt x="501404" y="268306"/>
                </a:lnTo>
                <a:lnTo>
                  <a:pt x="486790" y="255371"/>
                </a:lnTo>
                <a:lnTo>
                  <a:pt x="473375" y="243136"/>
                </a:lnTo>
                <a:lnTo>
                  <a:pt x="468836" y="238583"/>
                </a:lnTo>
                <a:close/>
              </a:path>
              <a:path w="546734" h="513079">
                <a:moveTo>
                  <a:pt x="502526" y="269061"/>
                </a:moveTo>
                <a:lnTo>
                  <a:pt x="473276" y="290266"/>
                </a:lnTo>
                <a:lnTo>
                  <a:pt x="475513" y="293351"/>
                </a:lnTo>
                <a:lnTo>
                  <a:pt x="505890" y="271328"/>
                </a:lnTo>
                <a:lnTo>
                  <a:pt x="502526" y="269061"/>
                </a:lnTo>
                <a:close/>
              </a:path>
              <a:path w="546734" h="513079">
                <a:moveTo>
                  <a:pt x="209437" y="45461"/>
                </a:moveTo>
                <a:lnTo>
                  <a:pt x="172004" y="72599"/>
                </a:lnTo>
                <a:lnTo>
                  <a:pt x="179607" y="76499"/>
                </a:lnTo>
                <a:lnTo>
                  <a:pt x="186393" y="80991"/>
                </a:lnTo>
                <a:lnTo>
                  <a:pt x="192635" y="85877"/>
                </a:lnTo>
                <a:lnTo>
                  <a:pt x="197859" y="89933"/>
                </a:lnTo>
                <a:lnTo>
                  <a:pt x="216556" y="135987"/>
                </a:lnTo>
                <a:lnTo>
                  <a:pt x="231970" y="182851"/>
                </a:lnTo>
                <a:lnTo>
                  <a:pt x="244509" y="230232"/>
                </a:lnTo>
                <a:lnTo>
                  <a:pt x="254578" y="277834"/>
                </a:lnTo>
                <a:lnTo>
                  <a:pt x="262584" y="325364"/>
                </a:lnTo>
                <a:lnTo>
                  <a:pt x="269678" y="373554"/>
                </a:lnTo>
                <a:lnTo>
                  <a:pt x="275522" y="421082"/>
                </a:lnTo>
                <a:lnTo>
                  <a:pt x="275077" y="424542"/>
                </a:lnTo>
                <a:lnTo>
                  <a:pt x="272474" y="431134"/>
                </a:lnTo>
                <a:lnTo>
                  <a:pt x="344456" y="378950"/>
                </a:lnTo>
                <a:lnTo>
                  <a:pt x="345369" y="376720"/>
                </a:lnTo>
                <a:lnTo>
                  <a:pt x="355507" y="367802"/>
                </a:lnTo>
                <a:lnTo>
                  <a:pt x="456562" y="294540"/>
                </a:lnTo>
                <a:lnTo>
                  <a:pt x="453291" y="287500"/>
                </a:lnTo>
                <a:lnTo>
                  <a:pt x="451724" y="283930"/>
                </a:lnTo>
                <a:lnTo>
                  <a:pt x="429289" y="300195"/>
                </a:lnTo>
                <a:lnTo>
                  <a:pt x="418267" y="301910"/>
                </a:lnTo>
                <a:lnTo>
                  <a:pt x="387015" y="310450"/>
                </a:lnTo>
                <a:lnTo>
                  <a:pt x="298781" y="374416"/>
                </a:lnTo>
                <a:lnTo>
                  <a:pt x="290827" y="320575"/>
                </a:lnTo>
                <a:lnTo>
                  <a:pt x="281019" y="266508"/>
                </a:lnTo>
                <a:lnTo>
                  <a:pt x="270208" y="214738"/>
                </a:lnTo>
                <a:lnTo>
                  <a:pt x="255513" y="162646"/>
                </a:lnTo>
                <a:lnTo>
                  <a:pt x="237783" y="112755"/>
                </a:lnTo>
                <a:lnTo>
                  <a:pt x="367817" y="18484"/>
                </a:lnTo>
                <a:lnTo>
                  <a:pt x="355355" y="22813"/>
                </a:lnTo>
                <a:lnTo>
                  <a:pt x="334384" y="28605"/>
                </a:lnTo>
                <a:lnTo>
                  <a:pt x="314612" y="35095"/>
                </a:lnTo>
                <a:lnTo>
                  <a:pt x="305520" y="38550"/>
                </a:lnTo>
                <a:lnTo>
                  <a:pt x="297415" y="42857"/>
                </a:lnTo>
                <a:lnTo>
                  <a:pt x="288383" y="46267"/>
                </a:lnTo>
                <a:lnTo>
                  <a:pt x="278746" y="50116"/>
                </a:lnTo>
                <a:lnTo>
                  <a:pt x="258490" y="64802"/>
                </a:lnTo>
                <a:lnTo>
                  <a:pt x="252031" y="67916"/>
                </a:lnTo>
                <a:lnTo>
                  <a:pt x="238152" y="63860"/>
                </a:lnTo>
                <a:lnTo>
                  <a:pt x="222546" y="54782"/>
                </a:lnTo>
                <a:lnTo>
                  <a:pt x="209437" y="45461"/>
                </a:lnTo>
                <a:close/>
              </a:path>
              <a:path w="546734" h="513079">
                <a:moveTo>
                  <a:pt x="417048" y="11029"/>
                </a:moveTo>
                <a:lnTo>
                  <a:pt x="330885" y="73494"/>
                </a:lnTo>
                <a:lnTo>
                  <a:pt x="331631" y="74523"/>
                </a:lnTo>
                <a:lnTo>
                  <a:pt x="334534" y="72418"/>
                </a:lnTo>
                <a:lnTo>
                  <a:pt x="343900" y="71902"/>
                </a:lnTo>
                <a:lnTo>
                  <a:pt x="356729" y="68876"/>
                </a:lnTo>
                <a:lnTo>
                  <a:pt x="368842" y="64800"/>
                </a:lnTo>
                <a:lnTo>
                  <a:pt x="375317" y="60106"/>
                </a:lnTo>
                <a:lnTo>
                  <a:pt x="373684" y="75408"/>
                </a:lnTo>
                <a:lnTo>
                  <a:pt x="372221" y="92155"/>
                </a:lnTo>
                <a:lnTo>
                  <a:pt x="370013" y="107873"/>
                </a:lnTo>
                <a:lnTo>
                  <a:pt x="367634" y="122147"/>
                </a:lnTo>
                <a:lnTo>
                  <a:pt x="366389" y="141873"/>
                </a:lnTo>
                <a:lnTo>
                  <a:pt x="368003" y="159527"/>
                </a:lnTo>
                <a:lnTo>
                  <a:pt x="374343" y="176891"/>
                </a:lnTo>
                <a:lnTo>
                  <a:pt x="380764" y="186354"/>
                </a:lnTo>
                <a:lnTo>
                  <a:pt x="381477" y="187405"/>
                </a:lnTo>
                <a:lnTo>
                  <a:pt x="383617" y="190560"/>
                </a:lnTo>
                <a:lnTo>
                  <a:pt x="386534" y="194719"/>
                </a:lnTo>
                <a:lnTo>
                  <a:pt x="396487" y="222014"/>
                </a:lnTo>
                <a:lnTo>
                  <a:pt x="406087" y="247995"/>
                </a:lnTo>
                <a:lnTo>
                  <a:pt x="417159" y="274479"/>
                </a:lnTo>
                <a:lnTo>
                  <a:pt x="429289" y="300195"/>
                </a:lnTo>
                <a:lnTo>
                  <a:pt x="451724" y="283930"/>
                </a:lnTo>
                <a:lnTo>
                  <a:pt x="444933" y="268461"/>
                </a:lnTo>
                <a:lnTo>
                  <a:pt x="440573" y="259073"/>
                </a:lnTo>
                <a:lnTo>
                  <a:pt x="468836" y="238583"/>
                </a:lnTo>
                <a:lnTo>
                  <a:pt x="459759" y="229478"/>
                </a:lnTo>
                <a:lnTo>
                  <a:pt x="446777" y="215359"/>
                </a:lnTo>
                <a:lnTo>
                  <a:pt x="435813" y="204484"/>
                </a:lnTo>
                <a:lnTo>
                  <a:pt x="424210" y="192504"/>
                </a:lnTo>
                <a:lnTo>
                  <a:pt x="414572" y="179099"/>
                </a:lnTo>
                <a:lnTo>
                  <a:pt x="410996" y="166005"/>
                </a:lnTo>
                <a:lnTo>
                  <a:pt x="411324" y="151649"/>
                </a:lnTo>
                <a:lnTo>
                  <a:pt x="412659" y="139701"/>
                </a:lnTo>
                <a:lnTo>
                  <a:pt x="415872" y="120117"/>
                </a:lnTo>
                <a:lnTo>
                  <a:pt x="419569" y="98614"/>
                </a:lnTo>
                <a:lnTo>
                  <a:pt x="425491" y="55104"/>
                </a:lnTo>
                <a:lnTo>
                  <a:pt x="428443" y="32572"/>
                </a:lnTo>
                <a:lnTo>
                  <a:pt x="426701" y="21286"/>
                </a:lnTo>
                <a:lnTo>
                  <a:pt x="423626" y="17241"/>
                </a:lnTo>
                <a:lnTo>
                  <a:pt x="422089" y="15218"/>
                </a:lnTo>
                <a:lnTo>
                  <a:pt x="419783" y="12184"/>
                </a:lnTo>
                <a:lnTo>
                  <a:pt x="417048" y="11029"/>
                </a:lnTo>
                <a:close/>
              </a:path>
              <a:path w="546734" h="513079">
                <a:moveTo>
                  <a:pt x="278933" y="90766"/>
                </a:moveTo>
                <a:lnTo>
                  <a:pt x="256834" y="106787"/>
                </a:lnTo>
                <a:lnTo>
                  <a:pt x="270559" y="153307"/>
                </a:lnTo>
                <a:lnTo>
                  <a:pt x="284207" y="199884"/>
                </a:lnTo>
                <a:lnTo>
                  <a:pt x="297506" y="246713"/>
                </a:lnTo>
                <a:lnTo>
                  <a:pt x="310931" y="295020"/>
                </a:lnTo>
                <a:lnTo>
                  <a:pt x="322720" y="342943"/>
                </a:lnTo>
                <a:lnTo>
                  <a:pt x="315119" y="348454"/>
                </a:lnTo>
                <a:lnTo>
                  <a:pt x="303200" y="363369"/>
                </a:lnTo>
                <a:lnTo>
                  <a:pt x="298781" y="374416"/>
                </a:lnTo>
                <a:lnTo>
                  <a:pt x="387015" y="310450"/>
                </a:lnTo>
                <a:lnTo>
                  <a:pt x="385635" y="305175"/>
                </a:lnTo>
                <a:lnTo>
                  <a:pt x="359031" y="324463"/>
                </a:lnTo>
                <a:lnTo>
                  <a:pt x="352862" y="325797"/>
                </a:lnTo>
                <a:lnTo>
                  <a:pt x="343851" y="327624"/>
                </a:lnTo>
                <a:lnTo>
                  <a:pt x="332149" y="281206"/>
                </a:lnTo>
                <a:lnTo>
                  <a:pt x="319585" y="233843"/>
                </a:lnTo>
                <a:lnTo>
                  <a:pt x="306083" y="185593"/>
                </a:lnTo>
                <a:lnTo>
                  <a:pt x="278933" y="90766"/>
                </a:lnTo>
                <a:close/>
              </a:path>
              <a:path w="546734" h="513079">
                <a:moveTo>
                  <a:pt x="367817" y="18484"/>
                </a:moveTo>
                <a:lnTo>
                  <a:pt x="237783" y="112755"/>
                </a:lnTo>
                <a:lnTo>
                  <a:pt x="246349" y="114388"/>
                </a:lnTo>
                <a:lnTo>
                  <a:pt x="280868" y="89363"/>
                </a:lnTo>
                <a:lnTo>
                  <a:pt x="288389" y="85479"/>
                </a:lnTo>
                <a:lnTo>
                  <a:pt x="297238" y="83769"/>
                </a:lnTo>
                <a:lnTo>
                  <a:pt x="304536" y="81616"/>
                </a:lnTo>
                <a:lnTo>
                  <a:pt x="315092" y="128865"/>
                </a:lnTo>
                <a:lnTo>
                  <a:pt x="326603" y="176991"/>
                </a:lnTo>
                <a:lnTo>
                  <a:pt x="338493" y="224842"/>
                </a:lnTo>
                <a:lnTo>
                  <a:pt x="350933" y="272294"/>
                </a:lnTo>
                <a:lnTo>
                  <a:pt x="364838" y="320253"/>
                </a:lnTo>
                <a:lnTo>
                  <a:pt x="385635" y="305175"/>
                </a:lnTo>
                <a:lnTo>
                  <a:pt x="374598" y="262981"/>
                </a:lnTo>
                <a:lnTo>
                  <a:pt x="362997" y="216489"/>
                </a:lnTo>
                <a:lnTo>
                  <a:pt x="350828" y="168840"/>
                </a:lnTo>
                <a:lnTo>
                  <a:pt x="339691" y="122012"/>
                </a:lnTo>
                <a:lnTo>
                  <a:pt x="328949" y="74898"/>
                </a:lnTo>
                <a:lnTo>
                  <a:pt x="417048" y="11029"/>
                </a:lnTo>
                <a:lnTo>
                  <a:pt x="410212" y="8142"/>
                </a:lnTo>
                <a:lnTo>
                  <a:pt x="397531" y="7924"/>
                </a:lnTo>
                <a:lnTo>
                  <a:pt x="376125" y="15599"/>
                </a:lnTo>
                <a:lnTo>
                  <a:pt x="367817" y="18484"/>
                </a:lnTo>
                <a:close/>
              </a:path>
              <a:path w="546734" h="513079">
                <a:moveTo>
                  <a:pt x="166264" y="21858"/>
                </a:moveTo>
                <a:lnTo>
                  <a:pt x="123976" y="52515"/>
                </a:lnTo>
                <a:lnTo>
                  <a:pt x="128894" y="55225"/>
                </a:lnTo>
                <a:lnTo>
                  <a:pt x="134618" y="57350"/>
                </a:lnTo>
                <a:lnTo>
                  <a:pt x="140280" y="61088"/>
                </a:lnTo>
                <a:lnTo>
                  <a:pt x="151118" y="108133"/>
                </a:lnTo>
                <a:lnTo>
                  <a:pt x="162058" y="155103"/>
                </a:lnTo>
                <a:lnTo>
                  <a:pt x="184761" y="250018"/>
                </a:lnTo>
                <a:lnTo>
                  <a:pt x="195661" y="297017"/>
                </a:lnTo>
                <a:lnTo>
                  <a:pt x="206431" y="344112"/>
                </a:lnTo>
                <a:lnTo>
                  <a:pt x="229622" y="327299"/>
                </a:lnTo>
                <a:lnTo>
                  <a:pt x="220028" y="285627"/>
                </a:lnTo>
                <a:lnTo>
                  <a:pt x="208449" y="232845"/>
                </a:lnTo>
                <a:lnTo>
                  <a:pt x="196124" y="179035"/>
                </a:lnTo>
                <a:lnTo>
                  <a:pt x="172004" y="72599"/>
                </a:lnTo>
                <a:lnTo>
                  <a:pt x="209437" y="45461"/>
                </a:lnTo>
                <a:lnTo>
                  <a:pt x="207253" y="43908"/>
                </a:lnTo>
                <a:lnTo>
                  <a:pt x="195058" y="35493"/>
                </a:lnTo>
                <a:lnTo>
                  <a:pt x="183286" y="29910"/>
                </a:lnTo>
                <a:lnTo>
                  <a:pt x="171619" y="24250"/>
                </a:lnTo>
                <a:lnTo>
                  <a:pt x="166264" y="21858"/>
                </a:lnTo>
                <a:close/>
              </a:path>
              <a:path w="546734" h="513079">
                <a:moveTo>
                  <a:pt x="151130" y="203811"/>
                </a:moveTo>
                <a:lnTo>
                  <a:pt x="129416" y="219552"/>
                </a:lnTo>
                <a:lnTo>
                  <a:pt x="130754" y="240543"/>
                </a:lnTo>
                <a:lnTo>
                  <a:pt x="134278" y="263087"/>
                </a:lnTo>
                <a:lnTo>
                  <a:pt x="138891" y="284841"/>
                </a:lnTo>
                <a:lnTo>
                  <a:pt x="145731" y="306548"/>
                </a:lnTo>
                <a:lnTo>
                  <a:pt x="167961" y="290433"/>
                </a:lnTo>
                <a:lnTo>
                  <a:pt x="166360" y="285318"/>
                </a:lnTo>
                <a:lnTo>
                  <a:pt x="160042" y="253820"/>
                </a:lnTo>
                <a:lnTo>
                  <a:pt x="155196" y="222823"/>
                </a:lnTo>
                <a:lnTo>
                  <a:pt x="151130" y="203811"/>
                </a:lnTo>
                <a:close/>
              </a:path>
              <a:path w="546734" h="513079">
                <a:moveTo>
                  <a:pt x="116601" y="263353"/>
                </a:moveTo>
                <a:lnTo>
                  <a:pt x="92101" y="281114"/>
                </a:lnTo>
                <a:lnTo>
                  <a:pt x="95314" y="286628"/>
                </a:lnTo>
                <a:lnTo>
                  <a:pt x="97620" y="292799"/>
                </a:lnTo>
                <a:lnTo>
                  <a:pt x="99200" y="299497"/>
                </a:lnTo>
                <a:lnTo>
                  <a:pt x="100235" y="306590"/>
                </a:lnTo>
                <a:lnTo>
                  <a:pt x="124278" y="289159"/>
                </a:lnTo>
                <a:lnTo>
                  <a:pt x="120686" y="277646"/>
                </a:lnTo>
                <a:lnTo>
                  <a:pt x="116601" y="263353"/>
                </a:lnTo>
                <a:close/>
              </a:path>
              <a:path w="546734" h="513079">
                <a:moveTo>
                  <a:pt x="80323" y="299065"/>
                </a:moveTo>
                <a:lnTo>
                  <a:pt x="70604" y="306111"/>
                </a:lnTo>
                <a:lnTo>
                  <a:pt x="74727" y="304690"/>
                </a:lnTo>
                <a:lnTo>
                  <a:pt x="80323" y="299065"/>
                </a:lnTo>
                <a:close/>
              </a:path>
            </a:pathLst>
          </a:custGeom>
          <a:solidFill>
            <a:srgbClr val="CC9FF4"/>
          </a:solidFill>
        </p:spPr>
        <p:txBody>
          <a:bodyPr wrap="square" lIns="0" tIns="0" rIns="0" bIns="0" rtlCol="0"/>
          <a:lstStyle/>
          <a:p>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8659934" y="5363610"/>
            <a:ext cx="943610" cy="599017"/>
          </a:xfrm>
          <a:custGeom>
            <a:avLst/>
            <a:gdLst/>
            <a:ahLst/>
            <a:cxnLst/>
            <a:rect l="l" t="t" r="r" b="b"/>
            <a:pathLst>
              <a:path w="1415415" h="898525">
                <a:moveTo>
                  <a:pt x="34790" y="890255"/>
                </a:moveTo>
                <a:lnTo>
                  <a:pt x="6741" y="866330"/>
                </a:lnTo>
                <a:lnTo>
                  <a:pt x="0" y="877272"/>
                </a:lnTo>
                <a:lnTo>
                  <a:pt x="21700" y="895782"/>
                </a:lnTo>
                <a:lnTo>
                  <a:pt x="34790" y="890255"/>
                </a:lnTo>
                <a:close/>
              </a:path>
              <a:path w="1415415" h="898525">
                <a:moveTo>
                  <a:pt x="697917" y="587879"/>
                </a:moveTo>
                <a:lnTo>
                  <a:pt x="535601" y="449425"/>
                </a:lnTo>
                <a:lnTo>
                  <a:pt x="550715" y="479010"/>
                </a:lnTo>
                <a:lnTo>
                  <a:pt x="658318" y="570793"/>
                </a:lnTo>
                <a:lnTo>
                  <a:pt x="633491" y="583001"/>
                </a:lnTo>
                <a:lnTo>
                  <a:pt x="622511" y="590328"/>
                </a:lnTo>
                <a:lnTo>
                  <a:pt x="609317" y="595767"/>
                </a:lnTo>
                <a:lnTo>
                  <a:pt x="596019" y="601116"/>
                </a:lnTo>
                <a:lnTo>
                  <a:pt x="582771" y="606508"/>
                </a:lnTo>
                <a:lnTo>
                  <a:pt x="569728" y="612076"/>
                </a:lnTo>
                <a:lnTo>
                  <a:pt x="557115" y="618009"/>
                </a:lnTo>
                <a:lnTo>
                  <a:pt x="544761" y="624164"/>
                </a:lnTo>
                <a:lnTo>
                  <a:pt x="523905" y="639760"/>
                </a:lnTo>
                <a:lnTo>
                  <a:pt x="510512" y="645028"/>
                </a:lnTo>
                <a:lnTo>
                  <a:pt x="481586" y="653740"/>
                </a:lnTo>
                <a:lnTo>
                  <a:pt x="452256" y="662107"/>
                </a:lnTo>
                <a:lnTo>
                  <a:pt x="414641" y="680100"/>
                </a:lnTo>
                <a:lnTo>
                  <a:pt x="385585" y="688701"/>
                </a:lnTo>
                <a:lnTo>
                  <a:pt x="356867" y="697590"/>
                </a:lnTo>
                <a:lnTo>
                  <a:pt x="320285" y="716464"/>
                </a:lnTo>
                <a:lnTo>
                  <a:pt x="291765" y="725522"/>
                </a:lnTo>
                <a:lnTo>
                  <a:pt x="254264" y="743611"/>
                </a:lnTo>
                <a:lnTo>
                  <a:pt x="214916" y="760126"/>
                </a:lnTo>
                <a:lnTo>
                  <a:pt x="184755" y="767785"/>
                </a:lnTo>
                <a:lnTo>
                  <a:pt x="145919" y="784736"/>
                </a:lnTo>
                <a:lnTo>
                  <a:pt x="79606" y="811635"/>
                </a:lnTo>
                <a:lnTo>
                  <a:pt x="56146" y="825009"/>
                </a:lnTo>
                <a:lnTo>
                  <a:pt x="43871" y="831231"/>
                </a:lnTo>
                <a:lnTo>
                  <a:pt x="27034" y="850254"/>
                </a:lnTo>
                <a:lnTo>
                  <a:pt x="19023" y="860114"/>
                </a:lnTo>
                <a:lnTo>
                  <a:pt x="14146" y="855954"/>
                </a:lnTo>
                <a:lnTo>
                  <a:pt x="5413" y="865198"/>
                </a:lnTo>
                <a:lnTo>
                  <a:pt x="43985" y="898099"/>
                </a:lnTo>
                <a:lnTo>
                  <a:pt x="65321" y="882913"/>
                </a:lnTo>
                <a:lnTo>
                  <a:pt x="77917" y="876964"/>
                </a:lnTo>
                <a:lnTo>
                  <a:pt x="98538" y="861168"/>
                </a:lnTo>
                <a:lnTo>
                  <a:pt x="123552" y="849120"/>
                </a:lnTo>
                <a:lnTo>
                  <a:pt x="134218" y="841525"/>
                </a:lnTo>
                <a:lnTo>
                  <a:pt x="145403" y="834374"/>
                </a:lnTo>
                <a:lnTo>
                  <a:pt x="159992" y="830125"/>
                </a:lnTo>
                <a:lnTo>
                  <a:pt x="189932" y="822278"/>
                </a:lnTo>
                <a:lnTo>
                  <a:pt x="212892" y="808478"/>
                </a:lnTo>
                <a:lnTo>
                  <a:pt x="240858" y="798947"/>
                </a:lnTo>
                <a:lnTo>
                  <a:pt x="268666" y="789282"/>
                </a:lnTo>
                <a:lnTo>
                  <a:pt x="304673" y="769917"/>
                </a:lnTo>
                <a:lnTo>
                  <a:pt x="332509" y="760276"/>
                </a:lnTo>
                <a:lnTo>
                  <a:pt x="370254" y="742394"/>
                </a:lnTo>
                <a:lnTo>
                  <a:pt x="399815" y="734224"/>
                </a:lnTo>
                <a:lnTo>
                  <a:pt x="437661" y="716428"/>
                </a:lnTo>
                <a:lnTo>
                  <a:pt x="491076" y="695220"/>
                </a:lnTo>
                <a:lnTo>
                  <a:pt x="514873" y="682133"/>
                </a:lnTo>
                <a:lnTo>
                  <a:pt x="530384" y="678671"/>
                </a:lnTo>
                <a:lnTo>
                  <a:pt x="545794" y="675124"/>
                </a:lnTo>
                <a:lnTo>
                  <a:pt x="556114" y="667233"/>
                </a:lnTo>
                <a:lnTo>
                  <a:pt x="556576" y="667627"/>
                </a:lnTo>
                <a:lnTo>
                  <a:pt x="566665" y="659540"/>
                </a:lnTo>
                <a:lnTo>
                  <a:pt x="578871" y="653259"/>
                </a:lnTo>
                <a:lnTo>
                  <a:pt x="591142" y="647034"/>
                </a:lnTo>
                <a:lnTo>
                  <a:pt x="603110" y="640550"/>
                </a:lnTo>
                <a:lnTo>
                  <a:pt x="614407" y="633493"/>
                </a:lnTo>
                <a:lnTo>
                  <a:pt x="627061" y="627595"/>
                </a:lnTo>
                <a:lnTo>
                  <a:pt x="648838" y="612785"/>
                </a:lnTo>
                <a:lnTo>
                  <a:pt x="671524" y="598750"/>
                </a:lnTo>
                <a:lnTo>
                  <a:pt x="686905" y="595178"/>
                </a:lnTo>
                <a:lnTo>
                  <a:pt x="697917" y="587879"/>
                </a:lnTo>
                <a:close/>
              </a:path>
              <a:path w="1415415" h="898525">
                <a:moveTo>
                  <a:pt x="778994" y="640343"/>
                </a:moveTo>
                <a:lnTo>
                  <a:pt x="479436" y="384825"/>
                </a:lnTo>
                <a:lnTo>
                  <a:pt x="491369" y="411697"/>
                </a:lnTo>
                <a:lnTo>
                  <a:pt x="749446" y="631832"/>
                </a:lnTo>
                <a:lnTo>
                  <a:pt x="778994" y="640343"/>
                </a:lnTo>
                <a:close/>
              </a:path>
              <a:path w="1415415" h="898525">
                <a:moveTo>
                  <a:pt x="1237150" y="663905"/>
                </a:moveTo>
                <a:lnTo>
                  <a:pt x="1112575" y="557645"/>
                </a:lnTo>
                <a:lnTo>
                  <a:pt x="1098918" y="562689"/>
                </a:lnTo>
                <a:lnTo>
                  <a:pt x="1093050" y="557683"/>
                </a:lnTo>
                <a:lnTo>
                  <a:pt x="1055579" y="542414"/>
                </a:lnTo>
                <a:lnTo>
                  <a:pt x="1010581" y="537417"/>
                </a:lnTo>
                <a:lnTo>
                  <a:pt x="974561" y="523385"/>
                </a:lnTo>
                <a:lnTo>
                  <a:pt x="931056" y="519661"/>
                </a:lnTo>
                <a:lnTo>
                  <a:pt x="922303" y="512194"/>
                </a:lnTo>
                <a:lnTo>
                  <a:pt x="905245" y="514337"/>
                </a:lnTo>
                <a:lnTo>
                  <a:pt x="887806" y="516154"/>
                </a:lnTo>
                <a:lnTo>
                  <a:pt x="869663" y="517371"/>
                </a:lnTo>
                <a:lnTo>
                  <a:pt x="508221" y="209068"/>
                </a:lnTo>
                <a:lnTo>
                  <a:pt x="495362" y="214792"/>
                </a:lnTo>
                <a:lnTo>
                  <a:pt x="475076" y="214181"/>
                </a:lnTo>
                <a:lnTo>
                  <a:pt x="452572" y="228371"/>
                </a:lnTo>
                <a:lnTo>
                  <a:pt x="444918" y="238535"/>
                </a:lnTo>
                <a:lnTo>
                  <a:pt x="436215" y="264496"/>
                </a:lnTo>
                <a:lnTo>
                  <a:pt x="437740" y="282490"/>
                </a:lnTo>
                <a:lnTo>
                  <a:pt x="443807" y="321050"/>
                </a:lnTo>
                <a:lnTo>
                  <a:pt x="459773" y="368053"/>
                </a:lnTo>
                <a:lnTo>
                  <a:pt x="800271" y="658492"/>
                </a:lnTo>
                <a:lnTo>
                  <a:pt x="837745" y="673764"/>
                </a:lnTo>
                <a:lnTo>
                  <a:pt x="866804" y="698551"/>
                </a:lnTo>
                <a:lnTo>
                  <a:pt x="939847" y="727470"/>
                </a:lnTo>
                <a:lnTo>
                  <a:pt x="606801" y="443387"/>
                </a:lnTo>
                <a:lnTo>
                  <a:pt x="609733" y="429196"/>
                </a:lnTo>
                <a:lnTo>
                  <a:pt x="557598" y="384726"/>
                </a:lnTo>
                <a:lnTo>
                  <a:pt x="532552" y="329977"/>
                </a:lnTo>
                <a:lnTo>
                  <a:pt x="512152" y="279191"/>
                </a:lnTo>
                <a:lnTo>
                  <a:pt x="511228" y="278404"/>
                </a:lnTo>
                <a:lnTo>
                  <a:pt x="519009" y="268347"/>
                </a:lnTo>
                <a:lnTo>
                  <a:pt x="516469" y="266181"/>
                </a:lnTo>
                <a:lnTo>
                  <a:pt x="522403" y="254550"/>
                </a:lnTo>
                <a:lnTo>
                  <a:pt x="524942" y="256716"/>
                </a:lnTo>
                <a:lnTo>
                  <a:pt x="538032" y="251189"/>
                </a:lnTo>
                <a:lnTo>
                  <a:pt x="975435" y="624285"/>
                </a:lnTo>
                <a:lnTo>
                  <a:pt x="1006573" y="617460"/>
                </a:lnTo>
                <a:lnTo>
                  <a:pt x="1028661" y="619609"/>
                </a:lnTo>
                <a:lnTo>
                  <a:pt x="1049784" y="620933"/>
                </a:lnTo>
                <a:lnTo>
                  <a:pt x="1072179" y="623344"/>
                </a:lnTo>
                <a:lnTo>
                  <a:pt x="1095477" y="626523"/>
                </a:lnTo>
                <a:lnTo>
                  <a:pt x="1216712" y="729935"/>
                </a:lnTo>
                <a:lnTo>
                  <a:pt x="1224526" y="719908"/>
                </a:lnTo>
                <a:lnTo>
                  <a:pt x="1233446" y="694131"/>
                </a:lnTo>
                <a:lnTo>
                  <a:pt x="1237150" y="663905"/>
                </a:lnTo>
                <a:close/>
              </a:path>
              <a:path w="1415415" h="898525">
                <a:moveTo>
                  <a:pt x="995875" y="741875"/>
                </a:moveTo>
                <a:lnTo>
                  <a:pt x="625881" y="426278"/>
                </a:lnTo>
                <a:lnTo>
                  <a:pt x="626354" y="443374"/>
                </a:lnTo>
                <a:lnTo>
                  <a:pt x="620121" y="438057"/>
                </a:lnTo>
                <a:lnTo>
                  <a:pt x="606801" y="443387"/>
                </a:lnTo>
                <a:lnTo>
                  <a:pt x="939847" y="727470"/>
                </a:lnTo>
                <a:lnTo>
                  <a:pt x="995875" y="741875"/>
                </a:lnTo>
                <a:close/>
              </a:path>
              <a:path w="1415415" h="898525">
                <a:moveTo>
                  <a:pt x="873020" y="620390"/>
                </a:moveTo>
                <a:lnTo>
                  <a:pt x="625755" y="409477"/>
                </a:lnTo>
                <a:lnTo>
                  <a:pt x="621611" y="422635"/>
                </a:lnTo>
                <a:lnTo>
                  <a:pt x="855332" y="621995"/>
                </a:lnTo>
                <a:lnTo>
                  <a:pt x="873020" y="620390"/>
                </a:lnTo>
                <a:close/>
              </a:path>
              <a:path w="1415415" h="898525">
                <a:moveTo>
                  <a:pt x="896811" y="640683"/>
                </a:moveTo>
                <a:lnTo>
                  <a:pt x="892941" y="637382"/>
                </a:lnTo>
                <a:lnTo>
                  <a:pt x="880612" y="643558"/>
                </a:lnTo>
                <a:lnTo>
                  <a:pt x="892461" y="653666"/>
                </a:lnTo>
                <a:lnTo>
                  <a:pt x="896811" y="640683"/>
                </a:lnTo>
                <a:close/>
              </a:path>
              <a:path w="1415415" h="898525">
                <a:moveTo>
                  <a:pt x="1216712" y="729935"/>
                </a:moveTo>
                <a:lnTo>
                  <a:pt x="1167663" y="688097"/>
                </a:lnTo>
                <a:lnTo>
                  <a:pt x="1166498" y="703796"/>
                </a:lnTo>
                <a:lnTo>
                  <a:pt x="1170653" y="707340"/>
                </a:lnTo>
                <a:lnTo>
                  <a:pt x="1163566" y="717987"/>
                </a:lnTo>
                <a:lnTo>
                  <a:pt x="1158949" y="714049"/>
                </a:lnTo>
                <a:lnTo>
                  <a:pt x="1142321" y="716558"/>
                </a:lnTo>
                <a:lnTo>
                  <a:pt x="1124896" y="718388"/>
                </a:lnTo>
                <a:lnTo>
                  <a:pt x="1106223" y="719152"/>
                </a:lnTo>
                <a:lnTo>
                  <a:pt x="1085851" y="718468"/>
                </a:lnTo>
                <a:lnTo>
                  <a:pt x="1076905" y="710837"/>
                </a:lnTo>
                <a:lnTo>
                  <a:pt x="1064429" y="716888"/>
                </a:lnTo>
                <a:lnTo>
                  <a:pt x="1049445" y="704107"/>
                </a:lnTo>
                <a:lnTo>
                  <a:pt x="1035365" y="708790"/>
                </a:lnTo>
                <a:lnTo>
                  <a:pt x="1014231" y="690763"/>
                </a:lnTo>
                <a:lnTo>
                  <a:pt x="1003450" y="698259"/>
                </a:lnTo>
                <a:lnTo>
                  <a:pt x="996986" y="692745"/>
                </a:lnTo>
                <a:lnTo>
                  <a:pt x="996824" y="709300"/>
                </a:lnTo>
                <a:lnTo>
                  <a:pt x="952047" y="671106"/>
                </a:lnTo>
                <a:lnTo>
                  <a:pt x="935755" y="673901"/>
                </a:lnTo>
                <a:lnTo>
                  <a:pt x="904628" y="647351"/>
                </a:lnTo>
                <a:lnTo>
                  <a:pt x="892461" y="653666"/>
                </a:lnTo>
                <a:lnTo>
                  <a:pt x="1015481" y="758599"/>
                </a:lnTo>
                <a:lnTo>
                  <a:pt x="1042794" y="765204"/>
                </a:lnTo>
                <a:lnTo>
                  <a:pt x="1081546" y="764873"/>
                </a:lnTo>
                <a:lnTo>
                  <a:pt x="1110089" y="772528"/>
                </a:lnTo>
                <a:lnTo>
                  <a:pt x="1144674" y="768643"/>
                </a:lnTo>
                <a:lnTo>
                  <a:pt x="1176824" y="762681"/>
                </a:lnTo>
                <a:lnTo>
                  <a:pt x="1208897" y="739961"/>
                </a:lnTo>
                <a:lnTo>
                  <a:pt x="1216712" y="729935"/>
                </a:lnTo>
                <a:close/>
              </a:path>
              <a:path w="1415415" h="898525">
                <a:moveTo>
                  <a:pt x="975435" y="624285"/>
                </a:moveTo>
                <a:lnTo>
                  <a:pt x="616043" y="317731"/>
                </a:lnTo>
                <a:lnTo>
                  <a:pt x="616058" y="334436"/>
                </a:lnTo>
                <a:lnTo>
                  <a:pt x="622936" y="340303"/>
                </a:lnTo>
                <a:lnTo>
                  <a:pt x="620970" y="355318"/>
                </a:lnTo>
                <a:lnTo>
                  <a:pt x="619611" y="370852"/>
                </a:lnTo>
                <a:lnTo>
                  <a:pt x="618722" y="386786"/>
                </a:lnTo>
                <a:lnTo>
                  <a:pt x="618092" y="402941"/>
                </a:lnTo>
                <a:lnTo>
                  <a:pt x="877111" y="623880"/>
                </a:lnTo>
                <a:lnTo>
                  <a:pt x="889322" y="617603"/>
                </a:lnTo>
                <a:lnTo>
                  <a:pt x="895105" y="622535"/>
                </a:lnTo>
                <a:lnTo>
                  <a:pt x="909194" y="617860"/>
                </a:lnTo>
                <a:lnTo>
                  <a:pt x="914997" y="622811"/>
                </a:lnTo>
                <a:lnTo>
                  <a:pt x="975435" y="624285"/>
                </a:lnTo>
                <a:close/>
              </a:path>
              <a:path w="1415415" h="898525">
                <a:moveTo>
                  <a:pt x="996968" y="692730"/>
                </a:moveTo>
                <a:lnTo>
                  <a:pt x="983365" y="681127"/>
                </a:lnTo>
                <a:lnTo>
                  <a:pt x="967614" y="684384"/>
                </a:lnTo>
                <a:lnTo>
                  <a:pt x="992207" y="705361"/>
                </a:lnTo>
                <a:lnTo>
                  <a:pt x="996968" y="692730"/>
                </a:lnTo>
                <a:close/>
              </a:path>
              <a:path w="1415415" h="898525">
                <a:moveTo>
                  <a:pt x="698283" y="287725"/>
                </a:moveTo>
                <a:lnTo>
                  <a:pt x="591870" y="196956"/>
                </a:lnTo>
                <a:lnTo>
                  <a:pt x="569898" y="194907"/>
                </a:lnTo>
                <a:lnTo>
                  <a:pt x="550704" y="195227"/>
                </a:lnTo>
                <a:lnTo>
                  <a:pt x="534453" y="198058"/>
                </a:lnTo>
                <a:lnTo>
                  <a:pt x="521311" y="203541"/>
                </a:lnTo>
                <a:lnTo>
                  <a:pt x="511453" y="211825"/>
                </a:lnTo>
                <a:lnTo>
                  <a:pt x="869663" y="517371"/>
                </a:lnTo>
                <a:lnTo>
                  <a:pt x="888658" y="500188"/>
                </a:lnTo>
                <a:lnTo>
                  <a:pt x="738029" y="371705"/>
                </a:lnTo>
                <a:lnTo>
                  <a:pt x="734959" y="352394"/>
                </a:lnTo>
                <a:lnTo>
                  <a:pt x="724132" y="343158"/>
                </a:lnTo>
                <a:lnTo>
                  <a:pt x="721794" y="324472"/>
                </a:lnTo>
                <a:lnTo>
                  <a:pt x="698709" y="304780"/>
                </a:lnTo>
                <a:lnTo>
                  <a:pt x="698283" y="287725"/>
                </a:lnTo>
                <a:close/>
              </a:path>
              <a:path w="1415415" h="898525">
                <a:moveTo>
                  <a:pt x="909643" y="484703"/>
                </a:moveTo>
                <a:lnTo>
                  <a:pt x="766444" y="362558"/>
                </a:lnTo>
                <a:lnTo>
                  <a:pt x="758271" y="372278"/>
                </a:lnTo>
                <a:lnTo>
                  <a:pt x="750058" y="381965"/>
                </a:lnTo>
                <a:lnTo>
                  <a:pt x="888658" y="500188"/>
                </a:lnTo>
                <a:lnTo>
                  <a:pt x="899237" y="492520"/>
                </a:lnTo>
                <a:lnTo>
                  <a:pt x="909643" y="484703"/>
                </a:lnTo>
                <a:close/>
              </a:path>
              <a:path w="1415415" h="898525">
                <a:moveTo>
                  <a:pt x="1038785" y="394549"/>
                </a:moveTo>
                <a:lnTo>
                  <a:pt x="983394" y="347301"/>
                </a:lnTo>
                <a:lnTo>
                  <a:pt x="973900" y="355895"/>
                </a:lnTo>
                <a:lnTo>
                  <a:pt x="963811" y="363982"/>
                </a:lnTo>
                <a:lnTo>
                  <a:pt x="953376" y="371774"/>
                </a:lnTo>
                <a:lnTo>
                  <a:pt x="942422" y="379123"/>
                </a:lnTo>
                <a:lnTo>
                  <a:pt x="939017" y="376218"/>
                </a:lnTo>
                <a:lnTo>
                  <a:pt x="916409" y="390319"/>
                </a:lnTo>
                <a:lnTo>
                  <a:pt x="901339" y="394157"/>
                </a:lnTo>
                <a:lnTo>
                  <a:pt x="885829" y="397620"/>
                </a:lnTo>
                <a:lnTo>
                  <a:pt x="870143" y="400933"/>
                </a:lnTo>
                <a:lnTo>
                  <a:pt x="785034" y="328337"/>
                </a:lnTo>
                <a:lnTo>
                  <a:pt x="781410" y="341938"/>
                </a:lnTo>
                <a:lnTo>
                  <a:pt x="782333" y="342725"/>
                </a:lnTo>
                <a:lnTo>
                  <a:pt x="774553" y="352781"/>
                </a:lnTo>
                <a:lnTo>
                  <a:pt x="774784" y="352978"/>
                </a:lnTo>
                <a:lnTo>
                  <a:pt x="766311" y="362444"/>
                </a:lnTo>
                <a:lnTo>
                  <a:pt x="911634" y="486402"/>
                </a:lnTo>
                <a:lnTo>
                  <a:pt x="932846" y="471110"/>
                </a:lnTo>
                <a:lnTo>
                  <a:pt x="954177" y="455920"/>
                </a:lnTo>
                <a:lnTo>
                  <a:pt x="983282" y="430668"/>
                </a:lnTo>
                <a:lnTo>
                  <a:pt x="1003087" y="414176"/>
                </a:lnTo>
                <a:lnTo>
                  <a:pt x="1013717" y="406551"/>
                </a:lnTo>
                <a:lnTo>
                  <a:pt x="1025862" y="400218"/>
                </a:lnTo>
                <a:lnTo>
                  <a:pt x="1038785" y="394549"/>
                </a:lnTo>
                <a:close/>
              </a:path>
              <a:path w="1415415" h="898525">
                <a:moveTo>
                  <a:pt x="909744" y="117554"/>
                </a:moveTo>
                <a:lnTo>
                  <a:pt x="790536" y="15871"/>
                </a:lnTo>
                <a:lnTo>
                  <a:pt x="780216" y="23761"/>
                </a:lnTo>
                <a:lnTo>
                  <a:pt x="762113" y="25012"/>
                </a:lnTo>
                <a:lnTo>
                  <a:pt x="747722" y="29429"/>
                </a:lnTo>
                <a:lnTo>
                  <a:pt x="735920" y="36055"/>
                </a:lnTo>
                <a:lnTo>
                  <a:pt x="716652" y="53005"/>
                </a:lnTo>
                <a:lnTo>
                  <a:pt x="713028" y="66606"/>
                </a:lnTo>
                <a:lnTo>
                  <a:pt x="711642" y="65424"/>
                </a:lnTo>
                <a:lnTo>
                  <a:pt x="702214" y="74075"/>
                </a:lnTo>
                <a:lnTo>
                  <a:pt x="696746" y="86103"/>
                </a:lnTo>
                <a:lnTo>
                  <a:pt x="692793" y="99424"/>
                </a:lnTo>
                <a:lnTo>
                  <a:pt x="696151" y="102288"/>
                </a:lnTo>
                <a:lnTo>
                  <a:pt x="687216" y="111360"/>
                </a:lnTo>
                <a:lnTo>
                  <a:pt x="686524" y="110769"/>
                </a:lnTo>
                <a:lnTo>
                  <a:pt x="680064" y="121951"/>
                </a:lnTo>
                <a:lnTo>
                  <a:pt x="673734" y="133244"/>
                </a:lnTo>
                <a:lnTo>
                  <a:pt x="667577" y="144685"/>
                </a:lnTo>
                <a:lnTo>
                  <a:pt x="669878" y="146648"/>
                </a:lnTo>
                <a:lnTo>
                  <a:pt x="663493" y="157894"/>
                </a:lnTo>
                <a:lnTo>
                  <a:pt x="665556" y="159654"/>
                </a:lnTo>
                <a:lnTo>
                  <a:pt x="659427" y="171119"/>
                </a:lnTo>
                <a:lnTo>
                  <a:pt x="661436" y="172832"/>
                </a:lnTo>
                <a:lnTo>
                  <a:pt x="637310" y="235715"/>
                </a:lnTo>
                <a:lnTo>
                  <a:pt x="691661" y="282077"/>
                </a:lnTo>
                <a:lnTo>
                  <a:pt x="694876" y="268126"/>
                </a:lnTo>
                <a:lnTo>
                  <a:pt x="699233" y="255150"/>
                </a:lnTo>
                <a:lnTo>
                  <a:pt x="709491" y="230515"/>
                </a:lnTo>
                <a:lnTo>
                  <a:pt x="711551" y="215579"/>
                </a:lnTo>
                <a:lnTo>
                  <a:pt x="721938" y="191054"/>
                </a:lnTo>
                <a:lnTo>
                  <a:pt x="732456" y="166641"/>
                </a:lnTo>
                <a:lnTo>
                  <a:pt x="735858" y="152850"/>
                </a:lnTo>
                <a:lnTo>
                  <a:pt x="739335" y="139124"/>
                </a:lnTo>
                <a:lnTo>
                  <a:pt x="751307" y="115950"/>
                </a:lnTo>
                <a:lnTo>
                  <a:pt x="755466" y="102805"/>
                </a:lnTo>
                <a:lnTo>
                  <a:pt x="761414" y="91186"/>
                </a:lnTo>
                <a:lnTo>
                  <a:pt x="769007" y="80970"/>
                </a:lnTo>
                <a:lnTo>
                  <a:pt x="778244" y="72157"/>
                </a:lnTo>
                <a:lnTo>
                  <a:pt x="789127" y="64747"/>
                </a:lnTo>
                <a:lnTo>
                  <a:pt x="800524" y="57776"/>
                </a:lnTo>
                <a:lnTo>
                  <a:pt x="908684" y="150034"/>
                </a:lnTo>
                <a:lnTo>
                  <a:pt x="911227" y="135511"/>
                </a:lnTo>
                <a:lnTo>
                  <a:pt x="909744" y="117554"/>
                </a:lnTo>
                <a:close/>
              </a:path>
              <a:path w="1415415" h="898525">
                <a:moveTo>
                  <a:pt x="1162821" y="83035"/>
                </a:moveTo>
                <a:lnTo>
                  <a:pt x="1141702" y="65021"/>
                </a:lnTo>
                <a:lnTo>
                  <a:pt x="1120214" y="63385"/>
                </a:lnTo>
                <a:lnTo>
                  <a:pt x="1101496" y="64111"/>
                </a:lnTo>
                <a:lnTo>
                  <a:pt x="1077732" y="77226"/>
                </a:lnTo>
                <a:lnTo>
                  <a:pt x="1076346" y="76044"/>
                </a:lnTo>
                <a:lnTo>
                  <a:pt x="1066258" y="84131"/>
                </a:lnTo>
                <a:lnTo>
                  <a:pt x="1063026" y="81375"/>
                </a:lnTo>
                <a:lnTo>
                  <a:pt x="1043182" y="81141"/>
                </a:lnTo>
                <a:lnTo>
                  <a:pt x="1019562" y="94379"/>
                </a:lnTo>
                <a:lnTo>
                  <a:pt x="1007041" y="100391"/>
                </a:lnTo>
                <a:lnTo>
                  <a:pt x="987526" y="117130"/>
                </a:lnTo>
                <a:lnTo>
                  <a:pt x="968128" y="133969"/>
                </a:lnTo>
                <a:lnTo>
                  <a:pt x="950288" y="152137"/>
                </a:lnTo>
                <a:lnTo>
                  <a:pt x="933140" y="170895"/>
                </a:lnTo>
                <a:lnTo>
                  <a:pt x="915819" y="189506"/>
                </a:lnTo>
                <a:lnTo>
                  <a:pt x="833019" y="118879"/>
                </a:lnTo>
                <a:lnTo>
                  <a:pt x="831201" y="134021"/>
                </a:lnTo>
                <a:lnTo>
                  <a:pt x="829112" y="148932"/>
                </a:lnTo>
                <a:lnTo>
                  <a:pt x="835489" y="154371"/>
                </a:lnTo>
                <a:lnTo>
                  <a:pt x="834342" y="170085"/>
                </a:lnTo>
                <a:lnTo>
                  <a:pt x="840158" y="191738"/>
                </a:lnTo>
                <a:lnTo>
                  <a:pt x="834847" y="220593"/>
                </a:lnTo>
                <a:lnTo>
                  <a:pt x="836695" y="238862"/>
                </a:lnTo>
                <a:lnTo>
                  <a:pt x="831023" y="267409"/>
                </a:lnTo>
                <a:lnTo>
                  <a:pt x="833598" y="269606"/>
                </a:lnTo>
                <a:lnTo>
                  <a:pt x="826590" y="280320"/>
                </a:lnTo>
                <a:lnTo>
                  <a:pt x="827131" y="280782"/>
                </a:lnTo>
                <a:lnTo>
                  <a:pt x="819387" y="290869"/>
                </a:lnTo>
                <a:lnTo>
                  <a:pt x="811683" y="300990"/>
                </a:lnTo>
                <a:lnTo>
                  <a:pt x="803221" y="310464"/>
                </a:lnTo>
                <a:lnTo>
                  <a:pt x="794369" y="319607"/>
                </a:lnTo>
                <a:lnTo>
                  <a:pt x="785496" y="328731"/>
                </a:lnTo>
                <a:lnTo>
                  <a:pt x="870143" y="400933"/>
                </a:lnTo>
                <a:lnTo>
                  <a:pt x="873710" y="387283"/>
                </a:lnTo>
                <a:lnTo>
                  <a:pt x="879550" y="375571"/>
                </a:lnTo>
                <a:lnTo>
                  <a:pt x="885173" y="363675"/>
                </a:lnTo>
                <a:lnTo>
                  <a:pt x="893957" y="337783"/>
                </a:lnTo>
                <a:lnTo>
                  <a:pt x="897871" y="324429"/>
                </a:lnTo>
                <a:lnTo>
                  <a:pt x="900865" y="310290"/>
                </a:lnTo>
                <a:lnTo>
                  <a:pt x="902888" y="295323"/>
                </a:lnTo>
                <a:lnTo>
                  <a:pt x="907422" y="282498"/>
                </a:lnTo>
                <a:lnTo>
                  <a:pt x="914033" y="271445"/>
                </a:lnTo>
                <a:lnTo>
                  <a:pt x="930532" y="252133"/>
                </a:lnTo>
                <a:lnTo>
                  <a:pt x="930842" y="252397"/>
                </a:lnTo>
                <a:lnTo>
                  <a:pt x="947859" y="233528"/>
                </a:lnTo>
                <a:lnTo>
                  <a:pt x="956411" y="224130"/>
                </a:lnTo>
                <a:lnTo>
                  <a:pt x="965054" y="214809"/>
                </a:lnTo>
                <a:lnTo>
                  <a:pt x="973674" y="205470"/>
                </a:lnTo>
                <a:lnTo>
                  <a:pt x="1011713" y="171146"/>
                </a:lnTo>
                <a:lnTo>
                  <a:pt x="1052038" y="138772"/>
                </a:lnTo>
                <a:lnTo>
                  <a:pt x="1081063" y="113452"/>
                </a:lnTo>
                <a:lnTo>
                  <a:pt x="1147886" y="170451"/>
                </a:lnTo>
                <a:lnTo>
                  <a:pt x="1154302" y="142539"/>
                </a:lnTo>
                <a:lnTo>
                  <a:pt x="1160394" y="114350"/>
                </a:lnTo>
                <a:lnTo>
                  <a:pt x="1165186" y="101745"/>
                </a:lnTo>
                <a:lnTo>
                  <a:pt x="1160229" y="97517"/>
                </a:lnTo>
                <a:lnTo>
                  <a:pt x="1162821" y="83035"/>
                </a:lnTo>
                <a:close/>
              </a:path>
              <a:path w="1415415" h="898525">
                <a:moveTo>
                  <a:pt x="1396804" y="466237"/>
                </a:moveTo>
                <a:lnTo>
                  <a:pt x="1349387" y="425790"/>
                </a:lnTo>
                <a:lnTo>
                  <a:pt x="1348768" y="441955"/>
                </a:lnTo>
                <a:lnTo>
                  <a:pt x="1349485" y="442567"/>
                </a:lnTo>
                <a:lnTo>
                  <a:pt x="1341940" y="452823"/>
                </a:lnTo>
                <a:lnTo>
                  <a:pt x="1342506" y="453306"/>
                </a:lnTo>
                <a:lnTo>
                  <a:pt x="1334592" y="463249"/>
                </a:lnTo>
                <a:lnTo>
                  <a:pt x="1333438" y="462264"/>
                </a:lnTo>
                <a:lnTo>
                  <a:pt x="1324504" y="471336"/>
                </a:lnTo>
                <a:lnTo>
                  <a:pt x="1323580" y="470548"/>
                </a:lnTo>
                <a:lnTo>
                  <a:pt x="1315208" y="480100"/>
                </a:lnTo>
                <a:lnTo>
                  <a:pt x="1304672" y="487805"/>
                </a:lnTo>
                <a:lnTo>
                  <a:pt x="1293790" y="495215"/>
                </a:lnTo>
                <a:lnTo>
                  <a:pt x="1284380" y="503881"/>
                </a:lnTo>
                <a:lnTo>
                  <a:pt x="1273691" y="511456"/>
                </a:lnTo>
                <a:lnTo>
                  <a:pt x="1268308" y="506864"/>
                </a:lnTo>
                <a:lnTo>
                  <a:pt x="1255202" y="512378"/>
                </a:lnTo>
                <a:lnTo>
                  <a:pt x="1246072" y="521283"/>
                </a:lnTo>
                <a:lnTo>
                  <a:pt x="1236870" y="530127"/>
                </a:lnTo>
                <a:lnTo>
                  <a:pt x="1233271" y="527056"/>
                </a:lnTo>
                <a:lnTo>
                  <a:pt x="1220303" y="532688"/>
                </a:lnTo>
                <a:lnTo>
                  <a:pt x="1207726" y="538652"/>
                </a:lnTo>
                <a:lnTo>
                  <a:pt x="1165099" y="552370"/>
                </a:lnTo>
                <a:lnTo>
                  <a:pt x="1147683" y="554207"/>
                </a:lnTo>
                <a:lnTo>
                  <a:pt x="1129849" y="555687"/>
                </a:lnTo>
                <a:lnTo>
                  <a:pt x="1117426" y="561783"/>
                </a:lnTo>
                <a:lnTo>
                  <a:pt x="1223894" y="652598"/>
                </a:lnTo>
                <a:lnTo>
                  <a:pt x="1218329" y="631158"/>
                </a:lnTo>
                <a:lnTo>
                  <a:pt x="1177135" y="596021"/>
                </a:lnTo>
                <a:lnTo>
                  <a:pt x="1187224" y="587934"/>
                </a:lnTo>
                <a:lnTo>
                  <a:pt x="1204642" y="586099"/>
                </a:lnTo>
                <a:lnTo>
                  <a:pt x="1229923" y="574278"/>
                </a:lnTo>
                <a:lnTo>
                  <a:pt x="1245930" y="571240"/>
                </a:lnTo>
                <a:lnTo>
                  <a:pt x="1268495" y="557102"/>
                </a:lnTo>
                <a:lnTo>
                  <a:pt x="1279212" y="549550"/>
                </a:lnTo>
                <a:lnTo>
                  <a:pt x="1290231" y="542257"/>
                </a:lnTo>
                <a:lnTo>
                  <a:pt x="1293095" y="544700"/>
                </a:lnTo>
                <a:lnTo>
                  <a:pt x="1325638" y="522381"/>
                </a:lnTo>
                <a:lnTo>
                  <a:pt x="1339022" y="517104"/>
                </a:lnTo>
                <a:lnTo>
                  <a:pt x="1351842" y="511348"/>
                </a:lnTo>
                <a:lnTo>
                  <a:pt x="1371722" y="494919"/>
                </a:lnTo>
                <a:lnTo>
                  <a:pt x="1381294" y="486392"/>
                </a:lnTo>
                <a:lnTo>
                  <a:pt x="1389677" y="476850"/>
                </a:lnTo>
                <a:lnTo>
                  <a:pt x="1396804" y="466237"/>
                </a:lnTo>
                <a:close/>
              </a:path>
              <a:path w="1415415" h="898525">
                <a:moveTo>
                  <a:pt x="1405768" y="373728"/>
                </a:moveTo>
                <a:lnTo>
                  <a:pt x="1384537" y="355618"/>
                </a:lnTo>
                <a:lnTo>
                  <a:pt x="1369170" y="359202"/>
                </a:lnTo>
                <a:lnTo>
                  <a:pt x="1334127" y="329311"/>
                </a:lnTo>
                <a:lnTo>
                  <a:pt x="1285825" y="321495"/>
                </a:lnTo>
                <a:lnTo>
                  <a:pt x="1239470" y="315341"/>
                </a:lnTo>
                <a:lnTo>
                  <a:pt x="1206946" y="320983"/>
                </a:lnTo>
                <a:lnTo>
                  <a:pt x="1200482" y="315470"/>
                </a:lnTo>
                <a:lnTo>
                  <a:pt x="1191778" y="324738"/>
                </a:lnTo>
                <a:lnTo>
                  <a:pt x="1186530" y="320262"/>
                </a:lnTo>
                <a:lnTo>
                  <a:pt x="1172022" y="324579"/>
                </a:lnTo>
                <a:lnTo>
                  <a:pt x="1158251" y="329525"/>
                </a:lnTo>
                <a:lnTo>
                  <a:pt x="1146968" y="336594"/>
                </a:lnTo>
                <a:lnTo>
                  <a:pt x="1136926" y="328028"/>
                </a:lnTo>
                <a:lnTo>
                  <a:pt x="1127869" y="336995"/>
                </a:lnTo>
                <a:lnTo>
                  <a:pt x="1122605" y="332505"/>
                </a:lnTo>
                <a:lnTo>
                  <a:pt x="1112054" y="340198"/>
                </a:lnTo>
                <a:lnTo>
                  <a:pt x="1101435" y="331140"/>
                </a:lnTo>
                <a:lnTo>
                  <a:pt x="1089521" y="337670"/>
                </a:lnTo>
                <a:lnTo>
                  <a:pt x="1085979" y="334649"/>
                </a:lnTo>
                <a:lnTo>
                  <a:pt x="1074108" y="341216"/>
                </a:lnTo>
                <a:lnTo>
                  <a:pt x="1027045" y="301072"/>
                </a:lnTo>
                <a:lnTo>
                  <a:pt x="1011647" y="304630"/>
                </a:lnTo>
                <a:lnTo>
                  <a:pt x="1013955" y="306599"/>
                </a:lnTo>
                <a:lnTo>
                  <a:pt x="1002088" y="329862"/>
                </a:lnTo>
                <a:lnTo>
                  <a:pt x="1001858" y="329665"/>
                </a:lnTo>
                <a:lnTo>
                  <a:pt x="993273" y="339035"/>
                </a:lnTo>
                <a:lnTo>
                  <a:pt x="984364" y="348128"/>
                </a:lnTo>
                <a:lnTo>
                  <a:pt x="1043511" y="398579"/>
                </a:lnTo>
                <a:lnTo>
                  <a:pt x="1056580" y="393035"/>
                </a:lnTo>
                <a:lnTo>
                  <a:pt x="1070595" y="388296"/>
                </a:lnTo>
                <a:lnTo>
                  <a:pt x="1084955" y="383853"/>
                </a:lnTo>
                <a:lnTo>
                  <a:pt x="1090822" y="388857"/>
                </a:lnTo>
                <a:lnTo>
                  <a:pt x="1106343" y="385404"/>
                </a:lnTo>
                <a:lnTo>
                  <a:pt x="1153339" y="375413"/>
                </a:lnTo>
                <a:lnTo>
                  <a:pt x="1205524" y="369848"/>
                </a:lnTo>
                <a:lnTo>
                  <a:pt x="1223667" y="368631"/>
                </a:lnTo>
                <a:lnTo>
                  <a:pt x="1248161" y="372832"/>
                </a:lnTo>
                <a:lnTo>
                  <a:pt x="1273528" y="377777"/>
                </a:lnTo>
                <a:lnTo>
                  <a:pt x="1300021" y="383682"/>
                </a:lnTo>
                <a:lnTo>
                  <a:pt x="1396804" y="466237"/>
                </a:lnTo>
                <a:lnTo>
                  <a:pt x="1410853" y="444835"/>
                </a:lnTo>
                <a:lnTo>
                  <a:pt x="1413815" y="430669"/>
                </a:lnTo>
                <a:lnTo>
                  <a:pt x="1415078" y="415053"/>
                </a:lnTo>
                <a:lnTo>
                  <a:pt x="1412957" y="396552"/>
                </a:lnTo>
                <a:lnTo>
                  <a:pt x="1405768" y="373728"/>
                </a:lnTo>
                <a:close/>
              </a:path>
              <a:path w="1415415" h="898525">
                <a:moveTo>
                  <a:pt x="1147886" y="170451"/>
                </a:moveTo>
                <a:lnTo>
                  <a:pt x="1090528" y="121526"/>
                </a:lnTo>
                <a:lnTo>
                  <a:pt x="1083440" y="132173"/>
                </a:lnTo>
                <a:lnTo>
                  <a:pt x="1083112" y="148585"/>
                </a:lnTo>
                <a:lnTo>
                  <a:pt x="1074408" y="174546"/>
                </a:lnTo>
                <a:lnTo>
                  <a:pt x="1073765" y="190691"/>
                </a:lnTo>
                <a:lnTo>
                  <a:pt x="1064654" y="216304"/>
                </a:lnTo>
                <a:lnTo>
                  <a:pt x="1066555" y="217925"/>
                </a:lnTo>
                <a:lnTo>
                  <a:pt x="1059673" y="228748"/>
                </a:lnTo>
                <a:lnTo>
                  <a:pt x="1060730" y="229649"/>
                </a:lnTo>
                <a:lnTo>
                  <a:pt x="1053480" y="240158"/>
                </a:lnTo>
                <a:lnTo>
                  <a:pt x="1041555" y="263371"/>
                </a:lnTo>
                <a:lnTo>
                  <a:pt x="1035507" y="274904"/>
                </a:lnTo>
                <a:lnTo>
                  <a:pt x="1029285" y="286290"/>
                </a:lnTo>
                <a:lnTo>
                  <a:pt x="1021966" y="296740"/>
                </a:lnTo>
                <a:lnTo>
                  <a:pt x="1068492" y="336425"/>
                </a:lnTo>
                <a:lnTo>
                  <a:pt x="1075158" y="325418"/>
                </a:lnTo>
                <a:lnTo>
                  <a:pt x="1073711" y="324185"/>
                </a:lnTo>
                <a:lnTo>
                  <a:pt x="1080658" y="313418"/>
                </a:lnTo>
                <a:lnTo>
                  <a:pt x="1093961" y="291380"/>
                </a:lnTo>
                <a:lnTo>
                  <a:pt x="1107571" y="269603"/>
                </a:lnTo>
                <a:lnTo>
                  <a:pt x="1120581" y="247316"/>
                </a:lnTo>
                <a:lnTo>
                  <a:pt x="1132088" y="223746"/>
                </a:lnTo>
                <a:lnTo>
                  <a:pt x="1140647" y="197662"/>
                </a:lnTo>
                <a:lnTo>
                  <a:pt x="1147886" y="170451"/>
                </a:lnTo>
                <a:close/>
              </a:path>
              <a:path w="1415415" h="898525">
                <a:moveTo>
                  <a:pt x="914123" y="154674"/>
                </a:moveTo>
                <a:lnTo>
                  <a:pt x="825058" y="78703"/>
                </a:lnTo>
                <a:lnTo>
                  <a:pt x="825188" y="95507"/>
                </a:lnTo>
                <a:lnTo>
                  <a:pt x="825102" y="112126"/>
                </a:lnTo>
                <a:lnTo>
                  <a:pt x="908432" y="183205"/>
                </a:lnTo>
                <a:lnTo>
                  <a:pt x="911235" y="168903"/>
                </a:lnTo>
                <a:lnTo>
                  <a:pt x="914123" y="154674"/>
                </a:lnTo>
                <a:close/>
              </a:path>
              <a:path w="1415415" h="898525">
                <a:moveTo>
                  <a:pt x="885103" y="29765"/>
                </a:moveTo>
                <a:lnTo>
                  <a:pt x="850207" y="0"/>
                </a:lnTo>
                <a:lnTo>
                  <a:pt x="836068" y="4631"/>
                </a:lnTo>
                <a:lnTo>
                  <a:pt x="816485" y="4620"/>
                </a:lnTo>
                <a:lnTo>
                  <a:pt x="816947" y="5014"/>
                </a:lnTo>
                <a:lnTo>
                  <a:pt x="808705" y="14676"/>
                </a:lnTo>
                <a:lnTo>
                  <a:pt x="807320" y="13495"/>
                </a:lnTo>
                <a:lnTo>
                  <a:pt x="797462" y="21779"/>
                </a:lnTo>
                <a:lnTo>
                  <a:pt x="899880" y="109139"/>
                </a:lnTo>
                <a:lnTo>
                  <a:pt x="898076" y="90909"/>
                </a:lnTo>
                <a:lnTo>
                  <a:pt x="896053" y="72490"/>
                </a:lnTo>
                <a:lnTo>
                  <a:pt x="897914" y="57386"/>
                </a:lnTo>
                <a:lnTo>
                  <a:pt x="884173" y="45664"/>
                </a:lnTo>
                <a:lnTo>
                  <a:pt x="885103" y="29765"/>
                </a:lnTo>
                <a:close/>
              </a:path>
            </a:pathLst>
          </a:custGeom>
          <a:solidFill>
            <a:srgbClr val="61C273"/>
          </a:solidFill>
        </p:spPr>
        <p:txBody>
          <a:bodyPr wrap="square" lIns="0" tIns="0" rIns="0" bIns="0" rtlCol="0"/>
          <a:lstStyle/>
          <a:p>
            <a:endParaRPr sz="1600"/>
          </a:p>
        </p:txBody>
      </p:sp>
      <p:pic>
        <p:nvPicPr>
          <p:cNvPr id="3" name="object 3"/>
          <p:cNvPicPr/>
          <p:nvPr/>
        </p:nvPicPr>
        <p:blipFill>
          <a:blip r:embed="rId2" cstate="print"/>
          <a:stretch>
            <a:fillRect/>
          </a:stretch>
        </p:blipFill>
        <p:spPr>
          <a:xfrm>
            <a:off x="8399272" y="2777237"/>
            <a:ext cx="734701" cy="632460"/>
          </a:xfrm>
          <a:prstGeom prst="rect">
            <a:avLst/>
          </a:prstGeom>
        </p:spPr>
      </p:pic>
      <p:pic>
        <p:nvPicPr>
          <p:cNvPr id="4" name="object 4"/>
          <p:cNvPicPr/>
          <p:nvPr/>
        </p:nvPicPr>
        <p:blipFill>
          <a:blip r:embed="rId3" cstate="print"/>
          <a:stretch>
            <a:fillRect/>
          </a:stretch>
        </p:blipFill>
        <p:spPr>
          <a:xfrm>
            <a:off x="2438671" y="2717639"/>
            <a:ext cx="630898" cy="679181"/>
          </a:xfrm>
          <a:prstGeom prst="rect">
            <a:avLst/>
          </a:prstGeom>
        </p:spPr>
      </p:pic>
      <p:pic>
        <p:nvPicPr>
          <p:cNvPr id="5" name="object 5"/>
          <p:cNvPicPr/>
          <p:nvPr/>
        </p:nvPicPr>
        <p:blipFill>
          <a:blip r:embed="rId4" cstate="print"/>
          <a:stretch>
            <a:fillRect/>
          </a:stretch>
        </p:blipFill>
        <p:spPr>
          <a:xfrm>
            <a:off x="3691637" y="5473043"/>
            <a:ext cx="700575" cy="543662"/>
          </a:xfrm>
          <a:prstGeom prst="rect">
            <a:avLst/>
          </a:prstGeom>
        </p:spPr>
      </p:pic>
      <p:pic>
        <p:nvPicPr>
          <p:cNvPr id="6" name="object 6"/>
          <p:cNvPicPr/>
          <p:nvPr/>
        </p:nvPicPr>
        <p:blipFill>
          <a:blip r:embed="rId5" cstate="print"/>
          <a:stretch>
            <a:fillRect/>
          </a:stretch>
        </p:blipFill>
        <p:spPr>
          <a:xfrm>
            <a:off x="5615956" y="2870905"/>
            <a:ext cx="604138" cy="481604"/>
          </a:xfrm>
          <a:prstGeom prst="rect">
            <a:avLst/>
          </a:prstGeom>
        </p:spPr>
      </p:pic>
      <p:grpSp>
        <p:nvGrpSpPr>
          <p:cNvPr id="7" name="object 7"/>
          <p:cNvGrpSpPr/>
          <p:nvPr/>
        </p:nvGrpSpPr>
        <p:grpSpPr>
          <a:xfrm>
            <a:off x="2011510" y="3429000"/>
            <a:ext cx="8037982" cy="2215991"/>
            <a:chOff x="2968598" y="5325058"/>
            <a:chExt cx="12105640" cy="2895600"/>
          </a:xfrm>
        </p:grpSpPr>
        <p:sp>
          <p:nvSpPr>
            <p:cNvPr id="8" name="object 8"/>
            <p:cNvSpPr/>
            <p:nvPr/>
          </p:nvSpPr>
          <p:spPr>
            <a:xfrm>
              <a:off x="2987038" y="5347715"/>
              <a:ext cx="12061825" cy="2856230"/>
            </a:xfrm>
            <a:custGeom>
              <a:avLst/>
              <a:gdLst/>
              <a:ahLst/>
              <a:cxnLst/>
              <a:rect l="l" t="t" r="r" b="b"/>
              <a:pathLst>
                <a:path w="12061825" h="2856229">
                  <a:moveTo>
                    <a:pt x="6011291" y="0"/>
                  </a:moveTo>
                  <a:lnTo>
                    <a:pt x="32003" y="34289"/>
                  </a:lnTo>
                  <a:lnTo>
                    <a:pt x="0" y="1014348"/>
                  </a:lnTo>
                  <a:lnTo>
                    <a:pt x="0" y="2842259"/>
                  </a:lnTo>
                  <a:lnTo>
                    <a:pt x="12061698" y="2855975"/>
                  </a:lnTo>
                  <a:lnTo>
                    <a:pt x="12027408" y="9143"/>
                  </a:lnTo>
                  <a:lnTo>
                    <a:pt x="6011291" y="0"/>
                  </a:lnTo>
                  <a:close/>
                </a:path>
              </a:pathLst>
            </a:custGeom>
            <a:solidFill>
              <a:srgbClr val="072A44"/>
            </a:solidFill>
          </p:spPr>
          <p:txBody>
            <a:bodyPr wrap="square" lIns="0" tIns="0" rIns="0" bIns="0" rtlCol="0"/>
            <a:lstStyle/>
            <a:p>
              <a:endParaRPr sz="1600" dirty="0">
                <a:latin typeface="+mn-lt"/>
              </a:endParaRPr>
            </a:p>
          </p:txBody>
        </p:sp>
        <p:sp>
          <p:nvSpPr>
            <p:cNvPr id="9" name="object 9"/>
            <p:cNvSpPr/>
            <p:nvPr/>
          </p:nvSpPr>
          <p:spPr>
            <a:xfrm>
              <a:off x="2968598" y="5325058"/>
              <a:ext cx="12105640" cy="2895600"/>
            </a:xfrm>
            <a:custGeom>
              <a:avLst/>
              <a:gdLst/>
              <a:ahLst/>
              <a:cxnLst/>
              <a:rect l="l" t="t" r="r" b="b"/>
              <a:pathLst>
                <a:path w="12105640" h="2895600">
                  <a:moveTo>
                    <a:pt x="5848137" y="2882900"/>
                  </a:moveTo>
                  <a:lnTo>
                    <a:pt x="1113493" y="2882900"/>
                  </a:lnTo>
                  <a:lnTo>
                    <a:pt x="1467257" y="2895600"/>
                  </a:lnTo>
                  <a:lnTo>
                    <a:pt x="3760023" y="2895600"/>
                  </a:lnTo>
                  <a:lnTo>
                    <a:pt x="5848137" y="2882900"/>
                  </a:lnTo>
                  <a:close/>
                </a:path>
                <a:path w="12105640" h="2895600">
                  <a:moveTo>
                    <a:pt x="12045849" y="38100"/>
                  </a:moveTo>
                  <a:lnTo>
                    <a:pt x="9707668" y="38100"/>
                  </a:lnTo>
                  <a:lnTo>
                    <a:pt x="10168379" y="50800"/>
                  </a:lnTo>
                  <a:lnTo>
                    <a:pt x="11292857" y="50800"/>
                  </a:lnTo>
                  <a:lnTo>
                    <a:pt x="11344212" y="63500"/>
                  </a:lnTo>
                  <a:lnTo>
                    <a:pt x="11602029" y="63500"/>
                  </a:lnTo>
                  <a:lnTo>
                    <a:pt x="11807032" y="76200"/>
                  </a:lnTo>
                  <a:lnTo>
                    <a:pt x="12005209" y="76200"/>
                  </a:lnTo>
                  <a:lnTo>
                    <a:pt x="12015481" y="88900"/>
                  </a:lnTo>
                  <a:lnTo>
                    <a:pt x="12018417" y="114300"/>
                  </a:lnTo>
                  <a:lnTo>
                    <a:pt x="12032133" y="317500"/>
                  </a:lnTo>
                  <a:lnTo>
                    <a:pt x="12032183" y="330200"/>
                  </a:lnTo>
                  <a:lnTo>
                    <a:pt x="12032329" y="342900"/>
                  </a:lnTo>
                  <a:lnTo>
                    <a:pt x="12032567" y="368300"/>
                  </a:lnTo>
                  <a:lnTo>
                    <a:pt x="12035670" y="635000"/>
                  </a:lnTo>
                  <a:lnTo>
                    <a:pt x="12037236" y="749300"/>
                  </a:lnTo>
                  <a:lnTo>
                    <a:pt x="12039009" y="889000"/>
                  </a:lnTo>
                  <a:lnTo>
                    <a:pt x="12040951" y="1028700"/>
                  </a:lnTo>
                  <a:lnTo>
                    <a:pt x="12043027" y="1181100"/>
                  </a:lnTo>
                  <a:lnTo>
                    <a:pt x="12045203" y="1320800"/>
                  </a:lnTo>
                  <a:lnTo>
                    <a:pt x="12047440" y="1473200"/>
                  </a:lnTo>
                  <a:lnTo>
                    <a:pt x="12048572" y="1536700"/>
                  </a:lnTo>
                  <a:lnTo>
                    <a:pt x="12049705" y="1612900"/>
                  </a:lnTo>
                  <a:lnTo>
                    <a:pt x="12051961" y="1739900"/>
                  </a:lnTo>
                  <a:lnTo>
                    <a:pt x="12053074" y="1790700"/>
                  </a:lnTo>
                  <a:lnTo>
                    <a:pt x="12054172" y="1854200"/>
                  </a:lnTo>
                  <a:lnTo>
                    <a:pt x="12056302" y="1955800"/>
                  </a:lnTo>
                  <a:lnTo>
                    <a:pt x="12057326" y="1993900"/>
                  </a:lnTo>
                  <a:lnTo>
                    <a:pt x="12058316" y="2032000"/>
                  </a:lnTo>
                  <a:lnTo>
                    <a:pt x="12059268" y="2057400"/>
                  </a:lnTo>
                  <a:lnTo>
                    <a:pt x="12060178" y="2082800"/>
                  </a:lnTo>
                  <a:lnTo>
                    <a:pt x="12061040" y="2108200"/>
                  </a:lnTo>
                  <a:lnTo>
                    <a:pt x="12061851" y="2108200"/>
                  </a:lnTo>
                  <a:lnTo>
                    <a:pt x="12063530" y="2159000"/>
                  </a:lnTo>
                  <a:lnTo>
                    <a:pt x="12064995" y="2197100"/>
                  </a:lnTo>
                  <a:lnTo>
                    <a:pt x="12066030" y="2235200"/>
                  </a:lnTo>
                  <a:lnTo>
                    <a:pt x="12066423" y="2273300"/>
                  </a:lnTo>
                  <a:lnTo>
                    <a:pt x="12067031" y="2311400"/>
                  </a:lnTo>
                  <a:lnTo>
                    <a:pt x="12066138" y="2349500"/>
                  </a:lnTo>
                  <a:lnTo>
                    <a:pt x="12064816" y="2400300"/>
                  </a:lnTo>
                  <a:lnTo>
                    <a:pt x="12064137" y="2438400"/>
                  </a:lnTo>
                  <a:lnTo>
                    <a:pt x="12064204" y="2463800"/>
                  </a:lnTo>
                  <a:lnTo>
                    <a:pt x="12064271" y="2489200"/>
                  </a:lnTo>
                  <a:lnTo>
                    <a:pt x="12064551" y="2527300"/>
                  </a:lnTo>
                  <a:lnTo>
                    <a:pt x="12065217" y="2590800"/>
                  </a:lnTo>
                  <a:lnTo>
                    <a:pt x="12065950" y="2641600"/>
                  </a:lnTo>
                  <a:lnTo>
                    <a:pt x="12066803" y="2692400"/>
                  </a:lnTo>
                  <a:lnTo>
                    <a:pt x="12067736" y="2743200"/>
                  </a:lnTo>
                  <a:lnTo>
                    <a:pt x="12068709" y="2794000"/>
                  </a:lnTo>
                  <a:lnTo>
                    <a:pt x="12068316" y="2819400"/>
                  </a:lnTo>
                  <a:lnTo>
                    <a:pt x="12067281" y="2832100"/>
                  </a:lnTo>
                  <a:lnTo>
                    <a:pt x="12065816" y="2844800"/>
                  </a:lnTo>
                  <a:lnTo>
                    <a:pt x="12064137" y="2870200"/>
                  </a:lnTo>
                  <a:lnTo>
                    <a:pt x="16977" y="2870200"/>
                  </a:lnTo>
                  <a:lnTo>
                    <a:pt x="27585" y="2882900"/>
                  </a:lnTo>
                  <a:lnTo>
                    <a:pt x="9264510" y="2882900"/>
                  </a:lnTo>
                  <a:lnTo>
                    <a:pt x="9314260" y="2895600"/>
                  </a:lnTo>
                  <a:lnTo>
                    <a:pt x="12105285" y="2895600"/>
                  </a:lnTo>
                  <a:lnTo>
                    <a:pt x="12105285" y="2794000"/>
                  </a:lnTo>
                  <a:lnTo>
                    <a:pt x="12104153" y="2743200"/>
                  </a:lnTo>
                  <a:lnTo>
                    <a:pt x="12103084" y="2679700"/>
                  </a:lnTo>
                  <a:lnTo>
                    <a:pt x="12102142" y="2628900"/>
                  </a:lnTo>
                  <a:lnTo>
                    <a:pt x="12101391" y="2578100"/>
                  </a:lnTo>
                  <a:lnTo>
                    <a:pt x="12101018" y="2540000"/>
                  </a:lnTo>
                  <a:lnTo>
                    <a:pt x="12100893" y="2527300"/>
                  </a:lnTo>
                  <a:lnTo>
                    <a:pt x="12100785" y="2489200"/>
                  </a:lnTo>
                  <a:lnTo>
                    <a:pt x="12100713" y="2463800"/>
                  </a:lnTo>
                  <a:lnTo>
                    <a:pt x="12100895" y="2438400"/>
                  </a:lnTo>
                  <a:lnTo>
                    <a:pt x="12100986" y="2425700"/>
                  </a:lnTo>
                  <a:lnTo>
                    <a:pt x="12101606" y="2374900"/>
                  </a:lnTo>
                  <a:lnTo>
                    <a:pt x="12102281" y="2324100"/>
                  </a:lnTo>
                  <a:lnTo>
                    <a:pt x="12102714" y="2273300"/>
                  </a:lnTo>
                  <a:lnTo>
                    <a:pt x="12102611" y="2235200"/>
                  </a:lnTo>
                  <a:lnTo>
                    <a:pt x="12101678" y="2184400"/>
                  </a:lnTo>
                  <a:lnTo>
                    <a:pt x="12099619" y="2133600"/>
                  </a:lnTo>
                  <a:lnTo>
                    <a:pt x="12096141" y="2082800"/>
                  </a:lnTo>
                  <a:lnTo>
                    <a:pt x="12095163" y="2082800"/>
                  </a:lnTo>
                  <a:lnTo>
                    <a:pt x="12094136" y="2057400"/>
                  </a:lnTo>
                  <a:lnTo>
                    <a:pt x="12093066" y="2032000"/>
                  </a:lnTo>
                  <a:lnTo>
                    <a:pt x="12091955" y="2006600"/>
                  </a:lnTo>
                  <a:lnTo>
                    <a:pt x="12090809" y="1968500"/>
                  </a:lnTo>
                  <a:lnTo>
                    <a:pt x="12089633" y="1930400"/>
                  </a:lnTo>
                  <a:lnTo>
                    <a:pt x="12088430" y="1879600"/>
                  </a:lnTo>
                  <a:lnTo>
                    <a:pt x="12087204" y="1841500"/>
                  </a:lnTo>
                  <a:lnTo>
                    <a:pt x="12085962" y="1778000"/>
                  </a:lnTo>
                  <a:lnTo>
                    <a:pt x="12084705" y="1727200"/>
                  </a:lnTo>
                  <a:lnTo>
                    <a:pt x="12080902" y="1536700"/>
                  </a:lnTo>
                  <a:lnTo>
                    <a:pt x="12079637" y="1460500"/>
                  </a:lnTo>
                  <a:lnTo>
                    <a:pt x="12078381" y="1397000"/>
                  </a:lnTo>
                  <a:lnTo>
                    <a:pt x="12077138" y="1320800"/>
                  </a:lnTo>
                  <a:lnTo>
                    <a:pt x="12075913" y="1257300"/>
                  </a:lnTo>
                  <a:lnTo>
                    <a:pt x="12074710" y="1181100"/>
                  </a:lnTo>
                  <a:lnTo>
                    <a:pt x="12073533" y="1104900"/>
                  </a:lnTo>
                  <a:lnTo>
                    <a:pt x="12071277" y="965200"/>
                  </a:lnTo>
                  <a:lnTo>
                    <a:pt x="12067276" y="698500"/>
                  </a:lnTo>
                  <a:lnTo>
                    <a:pt x="12065602" y="584200"/>
                  </a:lnTo>
                  <a:lnTo>
                    <a:pt x="12064192" y="482600"/>
                  </a:lnTo>
                  <a:lnTo>
                    <a:pt x="12062308" y="330200"/>
                  </a:lnTo>
                  <a:lnTo>
                    <a:pt x="12062182" y="317500"/>
                  </a:lnTo>
                  <a:lnTo>
                    <a:pt x="12062057" y="304800"/>
                  </a:lnTo>
                  <a:lnTo>
                    <a:pt x="12061980" y="292100"/>
                  </a:lnTo>
                  <a:lnTo>
                    <a:pt x="12061904" y="279400"/>
                  </a:lnTo>
                  <a:lnTo>
                    <a:pt x="12058780" y="228600"/>
                  </a:lnTo>
                  <a:lnTo>
                    <a:pt x="12053493" y="139700"/>
                  </a:lnTo>
                  <a:lnTo>
                    <a:pt x="12050421" y="101600"/>
                  </a:lnTo>
                  <a:lnTo>
                    <a:pt x="12049064" y="88900"/>
                  </a:lnTo>
                  <a:lnTo>
                    <a:pt x="12048135" y="63500"/>
                  </a:lnTo>
                  <a:lnTo>
                    <a:pt x="12047207" y="50800"/>
                  </a:lnTo>
                  <a:lnTo>
                    <a:pt x="12045849" y="38100"/>
                  </a:lnTo>
                  <a:close/>
                </a:path>
                <a:path w="12105640" h="2895600">
                  <a:moveTo>
                    <a:pt x="425533" y="76200"/>
                  </a:moveTo>
                  <a:lnTo>
                    <a:pt x="18441" y="76200"/>
                  </a:lnTo>
                  <a:lnTo>
                    <a:pt x="16370" y="114300"/>
                  </a:lnTo>
                  <a:lnTo>
                    <a:pt x="11369" y="190500"/>
                  </a:lnTo>
                  <a:lnTo>
                    <a:pt x="9297" y="228600"/>
                  </a:lnTo>
                  <a:lnTo>
                    <a:pt x="8297" y="241300"/>
                  </a:lnTo>
                  <a:lnTo>
                    <a:pt x="8083" y="279400"/>
                  </a:lnTo>
                  <a:lnTo>
                    <a:pt x="8012" y="292100"/>
                  </a:lnTo>
                  <a:lnTo>
                    <a:pt x="6025" y="317500"/>
                  </a:lnTo>
                  <a:lnTo>
                    <a:pt x="5122" y="342900"/>
                  </a:lnTo>
                  <a:lnTo>
                    <a:pt x="3555" y="393700"/>
                  </a:lnTo>
                  <a:lnTo>
                    <a:pt x="2886" y="431800"/>
                  </a:lnTo>
                  <a:lnTo>
                    <a:pt x="2290" y="469900"/>
                  </a:lnTo>
                  <a:lnTo>
                    <a:pt x="1764" y="520700"/>
                  </a:lnTo>
                  <a:lnTo>
                    <a:pt x="1306" y="558800"/>
                  </a:lnTo>
                  <a:lnTo>
                    <a:pt x="912" y="609600"/>
                  </a:lnTo>
                  <a:lnTo>
                    <a:pt x="312" y="723900"/>
                  </a:lnTo>
                  <a:lnTo>
                    <a:pt x="99" y="787400"/>
                  </a:lnTo>
                  <a:lnTo>
                    <a:pt x="0" y="1257300"/>
                  </a:lnTo>
                  <a:lnTo>
                    <a:pt x="342" y="1397000"/>
                  </a:lnTo>
                  <a:lnTo>
                    <a:pt x="525" y="1460500"/>
                  </a:lnTo>
                  <a:lnTo>
                    <a:pt x="1086" y="1612900"/>
                  </a:lnTo>
                  <a:lnTo>
                    <a:pt x="1386" y="1676400"/>
                  </a:lnTo>
                  <a:lnTo>
                    <a:pt x="2264" y="1841500"/>
                  </a:lnTo>
                  <a:lnTo>
                    <a:pt x="2773" y="1930400"/>
                  </a:lnTo>
                  <a:lnTo>
                    <a:pt x="2868" y="1943100"/>
                  </a:lnTo>
                  <a:lnTo>
                    <a:pt x="2963" y="1955800"/>
                  </a:lnTo>
                  <a:lnTo>
                    <a:pt x="3058" y="1968500"/>
                  </a:lnTo>
                  <a:lnTo>
                    <a:pt x="3154" y="1981200"/>
                  </a:lnTo>
                  <a:lnTo>
                    <a:pt x="3465" y="2032000"/>
                  </a:lnTo>
                  <a:lnTo>
                    <a:pt x="3543" y="2044700"/>
                  </a:lnTo>
                  <a:lnTo>
                    <a:pt x="3840" y="2082800"/>
                  </a:lnTo>
                  <a:lnTo>
                    <a:pt x="3939" y="2095500"/>
                  </a:lnTo>
                  <a:lnTo>
                    <a:pt x="4338" y="2133600"/>
                  </a:lnTo>
                  <a:lnTo>
                    <a:pt x="4738" y="2184400"/>
                  </a:lnTo>
                  <a:lnTo>
                    <a:pt x="5530" y="2260600"/>
                  </a:lnTo>
                  <a:lnTo>
                    <a:pt x="6295" y="2311400"/>
                  </a:lnTo>
                  <a:lnTo>
                    <a:pt x="6660" y="2324100"/>
                  </a:lnTo>
                  <a:lnTo>
                    <a:pt x="7011" y="2349500"/>
                  </a:lnTo>
                  <a:lnTo>
                    <a:pt x="6705" y="2374900"/>
                  </a:lnTo>
                  <a:lnTo>
                    <a:pt x="6656" y="2400300"/>
                  </a:lnTo>
                  <a:lnTo>
                    <a:pt x="6866" y="2425700"/>
                  </a:lnTo>
                  <a:lnTo>
                    <a:pt x="6971" y="2438400"/>
                  </a:lnTo>
                  <a:lnTo>
                    <a:pt x="8031" y="2489200"/>
                  </a:lnTo>
                  <a:lnTo>
                    <a:pt x="9491" y="2540000"/>
                  </a:lnTo>
                  <a:lnTo>
                    <a:pt x="11110" y="2590800"/>
                  </a:lnTo>
                  <a:lnTo>
                    <a:pt x="12650" y="2628900"/>
                  </a:lnTo>
                  <a:lnTo>
                    <a:pt x="13869" y="2679700"/>
                  </a:lnTo>
                  <a:lnTo>
                    <a:pt x="16013" y="2717800"/>
                  </a:lnTo>
                  <a:lnTo>
                    <a:pt x="17298" y="2768600"/>
                  </a:lnTo>
                  <a:lnTo>
                    <a:pt x="15155" y="2806700"/>
                  </a:lnTo>
                  <a:lnTo>
                    <a:pt x="7011" y="2844800"/>
                  </a:lnTo>
                  <a:lnTo>
                    <a:pt x="6047" y="2857500"/>
                  </a:lnTo>
                  <a:lnTo>
                    <a:pt x="9583" y="2870200"/>
                  </a:lnTo>
                  <a:lnTo>
                    <a:pt x="10962974" y="2870200"/>
                  </a:lnTo>
                  <a:lnTo>
                    <a:pt x="10911452" y="2857500"/>
                  </a:lnTo>
                  <a:lnTo>
                    <a:pt x="1619562" y="2857500"/>
                  </a:lnTo>
                  <a:lnTo>
                    <a:pt x="1567882" y="2844800"/>
                  </a:lnTo>
                  <a:lnTo>
                    <a:pt x="73305" y="2844800"/>
                  </a:lnTo>
                  <a:lnTo>
                    <a:pt x="62983" y="2832100"/>
                  </a:lnTo>
                  <a:lnTo>
                    <a:pt x="51767" y="2832100"/>
                  </a:lnTo>
                  <a:lnTo>
                    <a:pt x="50445" y="2819400"/>
                  </a:lnTo>
                  <a:lnTo>
                    <a:pt x="50445" y="2794000"/>
                  </a:lnTo>
                  <a:lnTo>
                    <a:pt x="51767" y="2755900"/>
                  </a:lnTo>
                  <a:lnTo>
                    <a:pt x="52446" y="2705100"/>
                  </a:lnTo>
                  <a:lnTo>
                    <a:pt x="52529" y="2692400"/>
                  </a:lnTo>
                  <a:lnTo>
                    <a:pt x="52612" y="2679700"/>
                  </a:lnTo>
                  <a:lnTo>
                    <a:pt x="52731" y="2616200"/>
                  </a:lnTo>
                  <a:lnTo>
                    <a:pt x="52017" y="2578100"/>
                  </a:lnTo>
                  <a:lnTo>
                    <a:pt x="48874" y="2501900"/>
                  </a:lnTo>
                  <a:lnTo>
                    <a:pt x="48159" y="2463800"/>
                  </a:lnTo>
                  <a:lnTo>
                    <a:pt x="46838" y="2400300"/>
                  </a:lnTo>
                  <a:lnTo>
                    <a:pt x="46159" y="2349500"/>
                  </a:lnTo>
                  <a:lnTo>
                    <a:pt x="46034" y="2324100"/>
                  </a:lnTo>
                  <a:lnTo>
                    <a:pt x="45909" y="2298700"/>
                  </a:lnTo>
                  <a:lnTo>
                    <a:pt x="45873" y="2235200"/>
                  </a:lnTo>
                  <a:lnTo>
                    <a:pt x="45477" y="2235200"/>
                  </a:lnTo>
                  <a:lnTo>
                    <a:pt x="45053" y="2209800"/>
                  </a:lnTo>
                  <a:lnTo>
                    <a:pt x="44603" y="2197100"/>
                  </a:lnTo>
                  <a:lnTo>
                    <a:pt x="44133" y="2159000"/>
                  </a:lnTo>
                  <a:lnTo>
                    <a:pt x="43645" y="2133600"/>
                  </a:lnTo>
                  <a:lnTo>
                    <a:pt x="43394" y="2108200"/>
                  </a:lnTo>
                  <a:lnTo>
                    <a:pt x="43268" y="2095500"/>
                  </a:lnTo>
                  <a:lnTo>
                    <a:pt x="43143" y="2082800"/>
                  </a:lnTo>
                  <a:lnTo>
                    <a:pt x="42630" y="2044700"/>
                  </a:lnTo>
                  <a:lnTo>
                    <a:pt x="41587" y="1943100"/>
                  </a:lnTo>
                  <a:lnTo>
                    <a:pt x="40544" y="1816100"/>
                  </a:lnTo>
                  <a:lnTo>
                    <a:pt x="39041" y="1625600"/>
                  </a:lnTo>
                  <a:lnTo>
                    <a:pt x="38122" y="1473200"/>
                  </a:lnTo>
                  <a:lnTo>
                    <a:pt x="37697" y="1409700"/>
                  </a:lnTo>
                  <a:lnTo>
                    <a:pt x="37301" y="1333500"/>
                  </a:lnTo>
                  <a:lnTo>
                    <a:pt x="36936" y="1257300"/>
                  </a:lnTo>
                  <a:lnTo>
                    <a:pt x="36607" y="1193800"/>
                  </a:lnTo>
                  <a:lnTo>
                    <a:pt x="36069" y="1054100"/>
                  </a:lnTo>
                  <a:lnTo>
                    <a:pt x="35713" y="914400"/>
                  </a:lnTo>
                  <a:lnTo>
                    <a:pt x="35813" y="622300"/>
                  </a:lnTo>
                  <a:lnTo>
                    <a:pt x="36031" y="584200"/>
                  </a:lnTo>
                  <a:lnTo>
                    <a:pt x="36225" y="558800"/>
                  </a:lnTo>
                  <a:lnTo>
                    <a:pt x="36323" y="546100"/>
                  </a:lnTo>
                  <a:lnTo>
                    <a:pt x="36692" y="508000"/>
                  </a:lnTo>
                  <a:lnTo>
                    <a:pt x="37677" y="457200"/>
                  </a:lnTo>
                  <a:lnTo>
                    <a:pt x="38300" y="431800"/>
                  </a:lnTo>
                  <a:lnTo>
                    <a:pt x="39015" y="431800"/>
                  </a:lnTo>
                  <a:lnTo>
                    <a:pt x="41087" y="381000"/>
                  </a:lnTo>
                  <a:lnTo>
                    <a:pt x="46088" y="292100"/>
                  </a:lnTo>
                  <a:lnTo>
                    <a:pt x="48159" y="241300"/>
                  </a:lnTo>
                  <a:lnTo>
                    <a:pt x="49517" y="203200"/>
                  </a:lnTo>
                  <a:lnTo>
                    <a:pt x="51374" y="152400"/>
                  </a:lnTo>
                  <a:lnTo>
                    <a:pt x="52731" y="127000"/>
                  </a:lnTo>
                  <a:lnTo>
                    <a:pt x="55125" y="101600"/>
                  </a:lnTo>
                  <a:lnTo>
                    <a:pt x="59875" y="101600"/>
                  </a:lnTo>
                  <a:lnTo>
                    <a:pt x="68483" y="88900"/>
                  </a:lnTo>
                  <a:lnTo>
                    <a:pt x="375793" y="88900"/>
                  </a:lnTo>
                  <a:lnTo>
                    <a:pt x="425533" y="76200"/>
                  </a:lnTo>
                  <a:close/>
                </a:path>
                <a:path w="12105640" h="2895600">
                  <a:moveTo>
                    <a:pt x="2079760" y="2844800"/>
                  </a:moveTo>
                  <a:lnTo>
                    <a:pt x="1774605" y="2844800"/>
                  </a:lnTo>
                  <a:lnTo>
                    <a:pt x="1722924" y="2857500"/>
                  </a:lnTo>
                  <a:lnTo>
                    <a:pt x="2129995" y="2857500"/>
                  </a:lnTo>
                  <a:lnTo>
                    <a:pt x="2079760" y="2844800"/>
                  </a:lnTo>
                  <a:close/>
                </a:path>
                <a:path w="12105640" h="2895600">
                  <a:moveTo>
                    <a:pt x="9940316" y="2844800"/>
                  </a:moveTo>
                  <a:lnTo>
                    <a:pt x="6805697" y="2844800"/>
                  </a:lnTo>
                  <a:lnTo>
                    <a:pt x="4034484" y="2857500"/>
                  </a:lnTo>
                  <a:lnTo>
                    <a:pt x="9991320" y="2857500"/>
                  </a:lnTo>
                  <a:lnTo>
                    <a:pt x="9940316" y="2844800"/>
                  </a:lnTo>
                  <a:close/>
                </a:path>
                <a:path w="12105640" h="2895600">
                  <a:moveTo>
                    <a:pt x="1136676" y="63500"/>
                  </a:moveTo>
                  <a:lnTo>
                    <a:pt x="23013" y="63500"/>
                  </a:lnTo>
                  <a:lnTo>
                    <a:pt x="20727" y="76200"/>
                  </a:lnTo>
                  <a:lnTo>
                    <a:pt x="880621" y="76200"/>
                  </a:lnTo>
                  <a:lnTo>
                    <a:pt x="1136676" y="63500"/>
                  </a:lnTo>
                  <a:close/>
                </a:path>
                <a:path w="12105640" h="2895600">
                  <a:moveTo>
                    <a:pt x="1869377" y="50800"/>
                  </a:moveTo>
                  <a:lnTo>
                    <a:pt x="196408" y="50800"/>
                  </a:lnTo>
                  <a:lnTo>
                    <a:pt x="133592" y="63500"/>
                  </a:lnTo>
                  <a:lnTo>
                    <a:pt x="1819510" y="63500"/>
                  </a:lnTo>
                  <a:lnTo>
                    <a:pt x="1869377" y="50800"/>
                  </a:lnTo>
                  <a:close/>
                </a:path>
                <a:path w="12105640" h="2895600">
                  <a:moveTo>
                    <a:pt x="7390108" y="38100"/>
                  </a:moveTo>
                  <a:lnTo>
                    <a:pt x="635131" y="38100"/>
                  </a:lnTo>
                  <a:lnTo>
                    <a:pt x="583769" y="50800"/>
                  </a:lnTo>
                  <a:lnTo>
                    <a:pt x="6499541" y="50800"/>
                  </a:lnTo>
                  <a:lnTo>
                    <a:pt x="7390108" y="38100"/>
                  </a:lnTo>
                  <a:close/>
                </a:path>
                <a:path w="12105640" h="2895600">
                  <a:moveTo>
                    <a:pt x="11993289" y="25400"/>
                  </a:moveTo>
                  <a:lnTo>
                    <a:pt x="1372695" y="25400"/>
                  </a:lnTo>
                  <a:lnTo>
                    <a:pt x="1212966" y="38100"/>
                  </a:lnTo>
                  <a:lnTo>
                    <a:pt x="12015608" y="38100"/>
                  </a:lnTo>
                  <a:lnTo>
                    <a:pt x="11993289" y="25400"/>
                  </a:lnTo>
                  <a:close/>
                </a:path>
                <a:path w="12105640" h="2895600">
                  <a:moveTo>
                    <a:pt x="11396313" y="12700"/>
                  </a:moveTo>
                  <a:lnTo>
                    <a:pt x="1840447" y="12700"/>
                  </a:lnTo>
                  <a:lnTo>
                    <a:pt x="1788040" y="25400"/>
                  </a:lnTo>
                  <a:lnTo>
                    <a:pt x="11446917" y="25400"/>
                  </a:lnTo>
                  <a:lnTo>
                    <a:pt x="11396313" y="12700"/>
                  </a:lnTo>
                  <a:close/>
                </a:path>
                <a:path w="12105640" h="2895600">
                  <a:moveTo>
                    <a:pt x="10111626" y="0"/>
                  </a:moveTo>
                  <a:lnTo>
                    <a:pt x="7661545" y="0"/>
                  </a:lnTo>
                  <a:lnTo>
                    <a:pt x="7564050" y="12700"/>
                  </a:lnTo>
                  <a:lnTo>
                    <a:pt x="10318492" y="12700"/>
                  </a:lnTo>
                  <a:lnTo>
                    <a:pt x="10111626" y="0"/>
                  </a:lnTo>
                  <a:close/>
                </a:path>
              </a:pathLst>
            </a:custGeom>
            <a:solidFill>
              <a:srgbClr val="85D5A8"/>
            </a:solidFill>
          </p:spPr>
          <p:txBody>
            <a:bodyPr wrap="square" lIns="0" tIns="0" rIns="0" bIns="0" rtlCol="0"/>
            <a:lstStyle/>
            <a:p>
              <a:endParaRPr sz="1600">
                <a:latin typeface="+mn-lt"/>
              </a:endParaRPr>
            </a:p>
          </p:txBody>
        </p:sp>
      </p:grpSp>
      <p:sp>
        <p:nvSpPr>
          <p:cNvPr id="13" name="Title 12">
            <a:extLst>
              <a:ext uri="{FF2B5EF4-FFF2-40B4-BE49-F238E27FC236}">
                <a16:creationId xmlns:a16="http://schemas.microsoft.com/office/drawing/2014/main" id="{3BD61278-50EB-6409-0BF1-7519BBFA0F3D}"/>
              </a:ext>
            </a:extLst>
          </p:cNvPr>
          <p:cNvSpPr>
            <a:spLocks noGrp="1"/>
          </p:cNvSpPr>
          <p:nvPr>
            <p:ph type="ctrTitle"/>
          </p:nvPr>
        </p:nvSpPr>
        <p:spPr>
          <a:xfrm>
            <a:off x="2011510" y="582442"/>
            <a:ext cx="8194887" cy="1477328"/>
          </a:xfrm>
        </p:spPr>
        <p:txBody>
          <a:bodyPr/>
          <a:lstStyle/>
          <a:p>
            <a:r>
              <a:rPr lang="en-US" dirty="0">
                <a:solidFill>
                  <a:schemeClr val="tx1"/>
                </a:solidFill>
                <a:latin typeface="+mn-lt"/>
              </a:rPr>
              <a:t>(INSERT</a:t>
            </a:r>
            <a:r>
              <a:rPr lang="en-US" dirty="0">
                <a:latin typeface="+mn-lt"/>
              </a:rPr>
              <a:t> </a:t>
            </a:r>
            <a:r>
              <a:rPr lang="en-US" dirty="0">
                <a:solidFill>
                  <a:schemeClr val="tx1"/>
                </a:solidFill>
                <a:latin typeface="+mn-lt"/>
              </a:rPr>
              <a:t>STATE’S NAME)’S Computer Science Standards</a:t>
            </a:r>
            <a:endParaRPr lang="en-US" dirty="0">
              <a:latin typeface="+mn-lt"/>
            </a:endParaRPr>
          </a:p>
        </p:txBody>
      </p:sp>
      <p:sp>
        <p:nvSpPr>
          <p:cNvPr id="15" name="TextBox 14">
            <a:extLst>
              <a:ext uri="{FF2B5EF4-FFF2-40B4-BE49-F238E27FC236}">
                <a16:creationId xmlns:a16="http://schemas.microsoft.com/office/drawing/2014/main" id="{DF2BFE0A-6F8E-5588-37E1-12AF89033097}"/>
              </a:ext>
            </a:extLst>
          </p:cNvPr>
          <p:cNvSpPr txBox="1"/>
          <p:nvPr/>
        </p:nvSpPr>
        <p:spPr>
          <a:xfrm>
            <a:off x="2023754" y="3486189"/>
            <a:ext cx="7988986" cy="944810"/>
          </a:xfrm>
          <a:prstGeom prst="rect">
            <a:avLst/>
          </a:prstGeom>
          <a:noFill/>
        </p:spPr>
        <p:txBody>
          <a:bodyPr wrap="square">
            <a:spAutoFit/>
          </a:bodyPr>
          <a:lstStyle/>
          <a:p>
            <a:pPr marL="831850" marR="5080" indent="-819785" algn="ctr">
              <a:lnSpc>
                <a:spcPct val="117700"/>
              </a:lnSpc>
              <a:spcBef>
                <a:spcPts val="95"/>
              </a:spcBef>
              <a:tabLst>
                <a:tab pos="2013585" algn="l"/>
                <a:tab pos="4017645" algn="l"/>
                <a:tab pos="5423535" algn="l"/>
                <a:tab pos="6285865" algn="l"/>
              </a:tabLst>
            </a:pPr>
            <a:r>
              <a:rPr lang="en-US" sz="2400" dirty="0">
                <a:solidFill>
                  <a:schemeClr val="bg1"/>
                </a:solidFill>
                <a:latin typeface="+mn-lt"/>
              </a:rPr>
              <a:t>INSERT DIRECT LINK TO STATE STANDARDS </a:t>
            </a:r>
          </a:p>
          <a:p>
            <a:pPr marL="831850" marR="5080" indent="-819785" algn="ctr">
              <a:lnSpc>
                <a:spcPct val="117700"/>
              </a:lnSpc>
              <a:spcBef>
                <a:spcPts val="95"/>
              </a:spcBef>
              <a:tabLst>
                <a:tab pos="2013585" algn="l"/>
                <a:tab pos="4017645" algn="l"/>
                <a:tab pos="5423535" algn="l"/>
                <a:tab pos="6285865" algn="l"/>
              </a:tabLst>
            </a:pPr>
            <a:r>
              <a:rPr lang="en-US" sz="2400" dirty="0">
                <a:solidFill>
                  <a:schemeClr val="bg1"/>
                </a:solidFill>
                <a:latin typeface="+mn-lt"/>
              </a:rPr>
              <a:t>FRAMEWORK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18939" y="5244908"/>
            <a:ext cx="943610" cy="599017"/>
          </a:xfrm>
          <a:custGeom>
            <a:avLst/>
            <a:gdLst/>
            <a:ahLst/>
            <a:cxnLst/>
            <a:rect l="l" t="t" r="r" b="b"/>
            <a:pathLst>
              <a:path w="1415415" h="898525">
                <a:moveTo>
                  <a:pt x="34790" y="890255"/>
                </a:moveTo>
                <a:lnTo>
                  <a:pt x="6741" y="866330"/>
                </a:lnTo>
                <a:lnTo>
                  <a:pt x="0" y="877272"/>
                </a:lnTo>
                <a:lnTo>
                  <a:pt x="21700" y="895782"/>
                </a:lnTo>
                <a:lnTo>
                  <a:pt x="34790" y="890255"/>
                </a:lnTo>
                <a:close/>
              </a:path>
              <a:path w="1415415" h="898525">
                <a:moveTo>
                  <a:pt x="697917" y="587879"/>
                </a:moveTo>
                <a:lnTo>
                  <a:pt x="535601" y="449425"/>
                </a:lnTo>
                <a:lnTo>
                  <a:pt x="550715" y="479010"/>
                </a:lnTo>
                <a:lnTo>
                  <a:pt x="658318" y="570793"/>
                </a:lnTo>
                <a:lnTo>
                  <a:pt x="633491" y="583001"/>
                </a:lnTo>
                <a:lnTo>
                  <a:pt x="622511" y="590328"/>
                </a:lnTo>
                <a:lnTo>
                  <a:pt x="609317" y="595767"/>
                </a:lnTo>
                <a:lnTo>
                  <a:pt x="596019" y="601116"/>
                </a:lnTo>
                <a:lnTo>
                  <a:pt x="582771" y="606508"/>
                </a:lnTo>
                <a:lnTo>
                  <a:pt x="569728" y="612076"/>
                </a:lnTo>
                <a:lnTo>
                  <a:pt x="557115" y="618009"/>
                </a:lnTo>
                <a:lnTo>
                  <a:pt x="544761" y="624164"/>
                </a:lnTo>
                <a:lnTo>
                  <a:pt x="523905" y="639760"/>
                </a:lnTo>
                <a:lnTo>
                  <a:pt x="510512" y="645028"/>
                </a:lnTo>
                <a:lnTo>
                  <a:pt x="481586" y="653740"/>
                </a:lnTo>
                <a:lnTo>
                  <a:pt x="452256" y="662107"/>
                </a:lnTo>
                <a:lnTo>
                  <a:pt x="414641" y="680100"/>
                </a:lnTo>
                <a:lnTo>
                  <a:pt x="385585" y="688701"/>
                </a:lnTo>
                <a:lnTo>
                  <a:pt x="356867" y="697590"/>
                </a:lnTo>
                <a:lnTo>
                  <a:pt x="320285" y="716464"/>
                </a:lnTo>
                <a:lnTo>
                  <a:pt x="291765" y="725522"/>
                </a:lnTo>
                <a:lnTo>
                  <a:pt x="254264" y="743611"/>
                </a:lnTo>
                <a:lnTo>
                  <a:pt x="214916" y="760126"/>
                </a:lnTo>
                <a:lnTo>
                  <a:pt x="184755" y="767785"/>
                </a:lnTo>
                <a:lnTo>
                  <a:pt x="145919" y="784736"/>
                </a:lnTo>
                <a:lnTo>
                  <a:pt x="79606" y="811635"/>
                </a:lnTo>
                <a:lnTo>
                  <a:pt x="56146" y="825009"/>
                </a:lnTo>
                <a:lnTo>
                  <a:pt x="43871" y="831231"/>
                </a:lnTo>
                <a:lnTo>
                  <a:pt x="27034" y="850254"/>
                </a:lnTo>
                <a:lnTo>
                  <a:pt x="19023" y="860114"/>
                </a:lnTo>
                <a:lnTo>
                  <a:pt x="14146" y="855954"/>
                </a:lnTo>
                <a:lnTo>
                  <a:pt x="5413" y="865198"/>
                </a:lnTo>
                <a:lnTo>
                  <a:pt x="43985" y="898099"/>
                </a:lnTo>
                <a:lnTo>
                  <a:pt x="65321" y="882913"/>
                </a:lnTo>
                <a:lnTo>
                  <a:pt x="77917" y="876964"/>
                </a:lnTo>
                <a:lnTo>
                  <a:pt x="98538" y="861168"/>
                </a:lnTo>
                <a:lnTo>
                  <a:pt x="123552" y="849120"/>
                </a:lnTo>
                <a:lnTo>
                  <a:pt x="134218" y="841525"/>
                </a:lnTo>
                <a:lnTo>
                  <a:pt x="145403" y="834374"/>
                </a:lnTo>
                <a:lnTo>
                  <a:pt x="159992" y="830125"/>
                </a:lnTo>
                <a:lnTo>
                  <a:pt x="189932" y="822278"/>
                </a:lnTo>
                <a:lnTo>
                  <a:pt x="212892" y="808478"/>
                </a:lnTo>
                <a:lnTo>
                  <a:pt x="240858" y="798947"/>
                </a:lnTo>
                <a:lnTo>
                  <a:pt x="268666" y="789282"/>
                </a:lnTo>
                <a:lnTo>
                  <a:pt x="304673" y="769917"/>
                </a:lnTo>
                <a:lnTo>
                  <a:pt x="332509" y="760276"/>
                </a:lnTo>
                <a:lnTo>
                  <a:pt x="370254" y="742394"/>
                </a:lnTo>
                <a:lnTo>
                  <a:pt x="399815" y="734224"/>
                </a:lnTo>
                <a:lnTo>
                  <a:pt x="437661" y="716428"/>
                </a:lnTo>
                <a:lnTo>
                  <a:pt x="491076" y="695220"/>
                </a:lnTo>
                <a:lnTo>
                  <a:pt x="514873" y="682133"/>
                </a:lnTo>
                <a:lnTo>
                  <a:pt x="530384" y="678671"/>
                </a:lnTo>
                <a:lnTo>
                  <a:pt x="545794" y="675124"/>
                </a:lnTo>
                <a:lnTo>
                  <a:pt x="556114" y="667233"/>
                </a:lnTo>
                <a:lnTo>
                  <a:pt x="556576" y="667627"/>
                </a:lnTo>
                <a:lnTo>
                  <a:pt x="566665" y="659540"/>
                </a:lnTo>
                <a:lnTo>
                  <a:pt x="578871" y="653259"/>
                </a:lnTo>
                <a:lnTo>
                  <a:pt x="591142" y="647034"/>
                </a:lnTo>
                <a:lnTo>
                  <a:pt x="603110" y="640550"/>
                </a:lnTo>
                <a:lnTo>
                  <a:pt x="614407" y="633493"/>
                </a:lnTo>
                <a:lnTo>
                  <a:pt x="627061" y="627595"/>
                </a:lnTo>
                <a:lnTo>
                  <a:pt x="648838" y="612785"/>
                </a:lnTo>
                <a:lnTo>
                  <a:pt x="671524" y="598750"/>
                </a:lnTo>
                <a:lnTo>
                  <a:pt x="686905" y="595178"/>
                </a:lnTo>
                <a:lnTo>
                  <a:pt x="697917" y="587879"/>
                </a:lnTo>
                <a:close/>
              </a:path>
              <a:path w="1415415" h="898525">
                <a:moveTo>
                  <a:pt x="778994" y="640343"/>
                </a:moveTo>
                <a:lnTo>
                  <a:pt x="479436" y="384825"/>
                </a:lnTo>
                <a:lnTo>
                  <a:pt x="491369" y="411697"/>
                </a:lnTo>
                <a:lnTo>
                  <a:pt x="749446" y="631832"/>
                </a:lnTo>
                <a:lnTo>
                  <a:pt x="778994" y="640343"/>
                </a:lnTo>
                <a:close/>
              </a:path>
              <a:path w="1415415" h="898525">
                <a:moveTo>
                  <a:pt x="1237150" y="663905"/>
                </a:moveTo>
                <a:lnTo>
                  <a:pt x="1112575" y="557645"/>
                </a:lnTo>
                <a:lnTo>
                  <a:pt x="1098918" y="562689"/>
                </a:lnTo>
                <a:lnTo>
                  <a:pt x="1093050" y="557683"/>
                </a:lnTo>
                <a:lnTo>
                  <a:pt x="1055579" y="542414"/>
                </a:lnTo>
                <a:lnTo>
                  <a:pt x="1010581" y="537417"/>
                </a:lnTo>
                <a:lnTo>
                  <a:pt x="974561" y="523385"/>
                </a:lnTo>
                <a:lnTo>
                  <a:pt x="931056" y="519661"/>
                </a:lnTo>
                <a:lnTo>
                  <a:pt x="922303" y="512194"/>
                </a:lnTo>
                <a:lnTo>
                  <a:pt x="905245" y="514337"/>
                </a:lnTo>
                <a:lnTo>
                  <a:pt x="887806" y="516154"/>
                </a:lnTo>
                <a:lnTo>
                  <a:pt x="869663" y="517371"/>
                </a:lnTo>
                <a:lnTo>
                  <a:pt x="508221" y="209068"/>
                </a:lnTo>
                <a:lnTo>
                  <a:pt x="495362" y="214792"/>
                </a:lnTo>
                <a:lnTo>
                  <a:pt x="475076" y="214181"/>
                </a:lnTo>
                <a:lnTo>
                  <a:pt x="452572" y="228371"/>
                </a:lnTo>
                <a:lnTo>
                  <a:pt x="444918" y="238535"/>
                </a:lnTo>
                <a:lnTo>
                  <a:pt x="436215" y="264496"/>
                </a:lnTo>
                <a:lnTo>
                  <a:pt x="437740" y="282490"/>
                </a:lnTo>
                <a:lnTo>
                  <a:pt x="443807" y="321050"/>
                </a:lnTo>
                <a:lnTo>
                  <a:pt x="459773" y="368053"/>
                </a:lnTo>
                <a:lnTo>
                  <a:pt x="800271" y="658492"/>
                </a:lnTo>
                <a:lnTo>
                  <a:pt x="837745" y="673764"/>
                </a:lnTo>
                <a:lnTo>
                  <a:pt x="866804" y="698551"/>
                </a:lnTo>
                <a:lnTo>
                  <a:pt x="939847" y="727470"/>
                </a:lnTo>
                <a:lnTo>
                  <a:pt x="606801" y="443387"/>
                </a:lnTo>
                <a:lnTo>
                  <a:pt x="609733" y="429196"/>
                </a:lnTo>
                <a:lnTo>
                  <a:pt x="557598" y="384726"/>
                </a:lnTo>
                <a:lnTo>
                  <a:pt x="532552" y="329977"/>
                </a:lnTo>
                <a:lnTo>
                  <a:pt x="512152" y="279191"/>
                </a:lnTo>
                <a:lnTo>
                  <a:pt x="511228" y="278404"/>
                </a:lnTo>
                <a:lnTo>
                  <a:pt x="519009" y="268347"/>
                </a:lnTo>
                <a:lnTo>
                  <a:pt x="516469" y="266181"/>
                </a:lnTo>
                <a:lnTo>
                  <a:pt x="522403" y="254550"/>
                </a:lnTo>
                <a:lnTo>
                  <a:pt x="524942" y="256716"/>
                </a:lnTo>
                <a:lnTo>
                  <a:pt x="538032" y="251189"/>
                </a:lnTo>
                <a:lnTo>
                  <a:pt x="975435" y="624285"/>
                </a:lnTo>
                <a:lnTo>
                  <a:pt x="1006573" y="617460"/>
                </a:lnTo>
                <a:lnTo>
                  <a:pt x="1028661" y="619609"/>
                </a:lnTo>
                <a:lnTo>
                  <a:pt x="1049784" y="620933"/>
                </a:lnTo>
                <a:lnTo>
                  <a:pt x="1072179" y="623344"/>
                </a:lnTo>
                <a:lnTo>
                  <a:pt x="1095477" y="626523"/>
                </a:lnTo>
                <a:lnTo>
                  <a:pt x="1216712" y="729935"/>
                </a:lnTo>
                <a:lnTo>
                  <a:pt x="1224526" y="719908"/>
                </a:lnTo>
                <a:lnTo>
                  <a:pt x="1233446" y="694131"/>
                </a:lnTo>
                <a:lnTo>
                  <a:pt x="1237150" y="663905"/>
                </a:lnTo>
                <a:close/>
              </a:path>
              <a:path w="1415415" h="898525">
                <a:moveTo>
                  <a:pt x="995875" y="741875"/>
                </a:moveTo>
                <a:lnTo>
                  <a:pt x="625881" y="426278"/>
                </a:lnTo>
                <a:lnTo>
                  <a:pt x="626354" y="443374"/>
                </a:lnTo>
                <a:lnTo>
                  <a:pt x="620121" y="438057"/>
                </a:lnTo>
                <a:lnTo>
                  <a:pt x="606801" y="443387"/>
                </a:lnTo>
                <a:lnTo>
                  <a:pt x="939847" y="727470"/>
                </a:lnTo>
                <a:lnTo>
                  <a:pt x="995875" y="741875"/>
                </a:lnTo>
                <a:close/>
              </a:path>
              <a:path w="1415415" h="898525">
                <a:moveTo>
                  <a:pt x="873020" y="620390"/>
                </a:moveTo>
                <a:lnTo>
                  <a:pt x="625755" y="409477"/>
                </a:lnTo>
                <a:lnTo>
                  <a:pt x="621611" y="422635"/>
                </a:lnTo>
                <a:lnTo>
                  <a:pt x="855332" y="621995"/>
                </a:lnTo>
                <a:lnTo>
                  <a:pt x="873020" y="620390"/>
                </a:lnTo>
                <a:close/>
              </a:path>
              <a:path w="1415415" h="898525">
                <a:moveTo>
                  <a:pt x="896811" y="640683"/>
                </a:moveTo>
                <a:lnTo>
                  <a:pt x="892941" y="637382"/>
                </a:lnTo>
                <a:lnTo>
                  <a:pt x="880612" y="643558"/>
                </a:lnTo>
                <a:lnTo>
                  <a:pt x="892461" y="653666"/>
                </a:lnTo>
                <a:lnTo>
                  <a:pt x="896811" y="640683"/>
                </a:lnTo>
                <a:close/>
              </a:path>
              <a:path w="1415415" h="898525">
                <a:moveTo>
                  <a:pt x="1216712" y="729935"/>
                </a:moveTo>
                <a:lnTo>
                  <a:pt x="1167663" y="688097"/>
                </a:lnTo>
                <a:lnTo>
                  <a:pt x="1166498" y="703796"/>
                </a:lnTo>
                <a:lnTo>
                  <a:pt x="1170653" y="707340"/>
                </a:lnTo>
                <a:lnTo>
                  <a:pt x="1163566" y="717987"/>
                </a:lnTo>
                <a:lnTo>
                  <a:pt x="1158949" y="714049"/>
                </a:lnTo>
                <a:lnTo>
                  <a:pt x="1142321" y="716558"/>
                </a:lnTo>
                <a:lnTo>
                  <a:pt x="1124896" y="718388"/>
                </a:lnTo>
                <a:lnTo>
                  <a:pt x="1106223" y="719152"/>
                </a:lnTo>
                <a:lnTo>
                  <a:pt x="1085851" y="718468"/>
                </a:lnTo>
                <a:lnTo>
                  <a:pt x="1076905" y="710837"/>
                </a:lnTo>
                <a:lnTo>
                  <a:pt x="1064429" y="716888"/>
                </a:lnTo>
                <a:lnTo>
                  <a:pt x="1049445" y="704107"/>
                </a:lnTo>
                <a:lnTo>
                  <a:pt x="1035365" y="708790"/>
                </a:lnTo>
                <a:lnTo>
                  <a:pt x="1014231" y="690763"/>
                </a:lnTo>
                <a:lnTo>
                  <a:pt x="1003450" y="698259"/>
                </a:lnTo>
                <a:lnTo>
                  <a:pt x="996986" y="692745"/>
                </a:lnTo>
                <a:lnTo>
                  <a:pt x="996824" y="709300"/>
                </a:lnTo>
                <a:lnTo>
                  <a:pt x="952047" y="671106"/>
                </a:lnTo>
                <a:lnTo>
                  <a:pt x="935755" y="673901"/>
                </a:lnTo>
                <a:lnTo>
                  <a:pt x="904628" y="647351"/>
                </a:lnTo>
                <a:lnTo>
                  <a:pt x="892461" y="653666"/>
                </a:lnTo>
                <a:lnTo>
                  <a:pt x="1015481" y="758599"/>
                </a:lnTo>
                <a:lnTo>
                  <a:pt x="1042794" y="765204"/>
                </a:lnTo>
                <a:lnTo>
                  <a:pt x="1081546" y="764873"/>
                </a:lnTo>
                <a:lnTo>
                  <a:pt x="1110089" y="772528"/>
                </a:lnTo>
                <a:lnTo>
                  <a:pt x="1144674" y="768643"/>
                </a:lnTo>
                <a:lnTo>
                  <a:pt x="1176824" y="762681"/>
                </a:lnTo>
                <a:lnTo>
                  <a:pt x="1208897" y="739961"/>
                </a:lnTo>
                <a:lnTo>
                  <a:pt x="1216712" y="729935"/>
                </a:lnTo>
                <a:close/>
              </a:path>
              <a:path w="1415415" h="898525">
                <a:moveTo>
                  <a:pt x="975435" y="624285"/>
                </a:moveTo>
                <a:lnTo>
                  <a:pt x="616043" y="317731"/>
                </a:lnTo>
                <a:lnTo>
                  <a:pt x="616058" y="334436"/>
                </a:lnTo>
                <a:lnTo>
                  <a:pt x="622936" y="340303"/>
                </a:lnTo>
                <a:lnTo>
                  <a:pt x="620970" y="355318"/>
                </a:lnTo>
                <a:lnTo>
                  <a:pt x="619611" y="370852"/>
                </a:lnTo>
                <a:lnTo>
                  <a:pt x="618722" y="386786"/>
                </a:lnTo>
                <a:lnTo>
                  <a:pt x="618092" y="402941"/>
                </a:lnTo>
                <a:lnTo>
                  <a:pt x="877111" y="623880"/>
                </a:lnTo>
                <a:lnTo>
                  <a:pt x="889322" y="617603"/>
                </a:lnTo>
                <a:lnTo>
                  <a:pt x="895105" y="622535"/>
                </a:lnTo>
                <a:lnTo>
                  <a:pt x="909194" y="617860"/>
                </a:lnTo>
                <a:lnTo>
                  <a:pt x="914997" y="622811"/>
                </a:lnTo>
                <a:lnTo>
                  <a:pt x="975435" y="624285"/>
                </a:lnTo>
                <a:close/>
              </a:path>
              <a:path w="1415415" h="898525">
                <a:moveTo>
                  <a:pt x="996968" y="692730"/>
                </a:moveTo>
                <a:lnTo>
                  <a:pt x="983365" y="681127"/>
                </a:lnTo>
                <a:lnTo>
                  <a:pt x="967614" y="684384"/>
                </a:lnTo>
                <a:lnTo>
                  <a:pt x="992207" y="705361"/>
                </a:lnTo>
                <a:lnTo>
                  <a:pt x="996968" y="692730"/>
                </a:lnTo>
                <a:close/>
              </a:path>
              <a:path w="1415415" h="898525">
                <a:moveTo>
                  <a:pt x="698283" y="287725"/>
                </a:moveTo>
                <a:lnTo>
                  <a:pt x="591870" y="196956"/>
                </a:lnTo>
                <a:lnTo>
                  <a:pt x="569898" y="194907"/>
                </a:lnTo>
                <a:lnTo>
                  <a:pt x="550704" y="195227"/>
                </a:lnTo>
                <a:lnTo>
                  <a:pt x="534453" y="198058"/>
                </a:lnTo>
                <a:lnTo>
                  <a:pt x="521311" y="203541"/>
                </a:lnTo>
                <a:lnTo>
                  <a:pt x="511453" y="211825"/>
                </a:lnTo>
                <a:lnTo>
                  <a:pt x="869663" y="517371"/>
                </a:lnTo>
                <a:lnTo>
                  <a:pt x="888658" y="500188"/>
                </a:lnTo>
                <a:lnTo>
                  <a:pt x="738029" y="371705"/>
                </a:lnTo>
                <a:lnTo>
                  <a:pt x="734959" y="352394"/>
                </a:lnTo>
                <a:lnTo>
                  <a:pt x="724132" y="343158"/>
                </a:lnTo>
                <a:lnTo>
                  <a:pt x="721794" y="324472"/>
                </a:lnTo>
                <a:lnTo>
                  <a:pt x="698709" y="304780"/>
                </a:lnTo>
                <a:lnTo>
                  <a:pt x="698283" y="287725"/>
                </a:lnTo>
                <a:close/>
              </a:path>
              <a:path w="1415415" h="898525">
                <a:moveTo>
                  <a:pt x="909643" y="484703"/>
                </a:moveTo>
                <a:lnTo>
                  <a:pt x="766444" y="362558"/>
                </a:lnTo>
                <a:lnTo>
                  <a:pt x="758271" y="372278"/>
                </a:lnTo>
                <a:lnTo>
                  <a:pt x="750058" y="381965"/>
                </a:lnTo>
                <a:lnTo>
                  <a:pt x="888658" y="500188"/>
                </a:lnTo>
                <a:lnTo>
                  <a:pt x="899237" y="492520"/>
                </a:lnTo>
                <a:lnTo>
                  <a:pt x="909643" y="484703"/>
                </a:lnTo>
                <a:close/>
              </a:path>
              <a:path w="1415415" h="898525">
                <a:moveTo>
                  <a:pt x="1038785" y="394549"/>
                </a:moveTo>
                <a:lnTo>
                  <a:pt x="983394" y="347301"/>
                </a:lnTo>
                <a:lnTo>
                  <a:pt x="973900" y="355895"/>
                </a:lnTo>
                <a:lnTo>
                  <a:pt x="963811" y="363982"/>
                </a:lnTo>
                <a:lnTo>
                  <a:pt x="953376" y="371774"/>
                </a:lnTo>
                <a:lnTo>
                  <a:pt x="942422" y="379123"/>
                </a:lnTo>
                <a:lnTo>
                  <a:pt x="939017" y="376218"/>
                </a:lnTo>
                <a:lnTo>
                  <a:pt x="916409" y="390319"/>
                </a:lnTo>
                <a:lnTo>
                  <a:pt x="901339" y="394157"/>
                </a:lnTo>
                <a:lnTo>
                  <a:pt x="885829" y="397620"/>
                </a:lnTo>
                <a:lnTo>
                  <a:pt x="870143" y="400933"/>
                </a:lnTo>
                <a:lnTo>
                  <a:pt x="785034" y="328337"/>
                </a:lnTo>
                <a:lnTo>
                  <a:pt x="781410" y="341938"/>
                </a:lnTo>
                <a:lnTo>
                  <a:pt x="782333" y="342725"/>
                </a:lnTo>
                <a:lnTo>
                  <a:pt x="774553" y="352781"/>
                </a:lnTo>
                <a:lnTo>
                  <a:pt x="774784" y="352978"/>
                </a:lnTo>
                <a:lnTo>
                  <a:pt x="766311" y="362444"/>
                </a:lnTo>
                <a:lnTo>
                  <a:pt x="911634" y="486402"/>
                </a:lnTo>
                <a:lnTo>
                  <a:pt x="932846" y="471110"/>
                </a:lnTo>
                <a:lnTo>
                  <a:pt x="954177" y="455920"/>
                </a:lnTo>
                <a:lnTo>
                  <a:pt x="983282" y="430668"/>
                </a:lnTo>
                <a:lnTo>
                  <a:pt x="1003087" y="414176"/>
                </a:lnTo>
                <a:lnTo>
                  <a:pt x="1013717" y="406551"/>
                </a:lnTo>
                <a:lnTo>
                  <a:pt x="1025862" y="400218"/>
                </a:lnTo>
                <a:lnTo>
                  <a:pt x="1038785" y="394549"/>
                </a:lnTo>
                <a:close/>
              </a:path>
              <a:path w="1415415" h="898525">
                <a:moveTo>
                  <a:pt x="909744" y="117554"/>
                </a:moveTo>
                <a:lnTo>
                  <a:pt x="790536" y="15871"/>
                </a:lnTo>
                <a:lnTo>
                  <a:pt x="780216" y="23761"/>
                </a:lnTo>
                <a:lnTo>
                  <a:pt x="762113" y="25012"/>
                </a:lnTo>
                <a:lnTo>
                  <a:pt x="747722" y="29429"/>
                </a:lnTo>
                <a:lnTo>
                  <a:pt x="735920" y="36055"/>
                </a:lnTo>
                <a:lnTo>
                  <a:pt x="716652" y="53005"/>
                </a:lnTo>
                <a:lnTo>
                  <a:pt x="713028" y="66606"/>
                </a:lnTo>
                <a:lnTo>
                  <a:pt x="711642" y="65424"/>
                </a:lnTo>
                <a:lnTo>
                  <a:pt x="702214" y="74075"/>
                </a:lnTo>
                <a:lnTo>
                  <a:pt x="696746" y="86103"/>
                </a:lnTo>
                <a:lnTo>
                  <a:pt x="692793" y="99424"/>
                </a:lnTo>
                <a:lnTo>
                  <a:pt x="696151" y="102288"/>
                </a:lnTo>
                <a:lnTo>
                  <a:pt x="687216" y="111360"/>
                </a:lnTo>
                <a:lnTo>
                  <a:pt x="686524" y="110769"/>
                </a:lnTo>
                <a:lnTo>
                  <a:pt x="680064" y="121951"/>
                </a:lnTo>
                <a:lnTo>
                  <a:pt x="673734" y="133244"/>
                </a:lnTo>
                <a:lnTo>
                  <a:pt x="667577" y="144685"/>
                </a:lnTo>
                <a:lnTo>
                  <a:pt x="669878" y="146648"/>
                </a:lnTo>
                <a:lnTo>
                  <a:pt x="663493" y="157894"/>
                </a:lnTo>
                <a:lnTo>
                  <a:pt x="665556" y="159654"/>
                </a:lnTo>
                <a:lnTo>
                  <a:pt x="659427" y="171119"/>
                </a:lnTo>
                <a:lnTo>
                  <a:pt x="661436" y="172832"/>
                </a:lnTo>
                <a:lnTo>
                  <a:pt x="637310" y="235715"/>
                </a:lnTo>
                <a:lnTo>
                  <a:pt x="691661" y="282077"/>
                </a:lnTo>
                <a:lnTo>
                  <a:pt x="694876" y="268126"/>
                </a:lnTo>
                <a:lnTo>
                  <a:pt x="699233" y="255150"/>
                </a:lnTo>
                <a:lnTo>
                  <a:pt x="709491" y="230515"/>
                </a:lnTo>
                <a:lnTo>
                  <a:pt x="711551" y="215579"/>
                </a:lnTo>
                <a:lnTo>
                  <a:pt x="721938" y="191054"/>
                </a:lnTo>
                <a:lnTo>
                  <a:pt x="732456" y="166641"/>
                </a:lnTo>
                <a:lnTo>
                  <a:pt x="735858" y="152850"/>
                </a:lnTo>
                <a:lnTo>
                  <a:pt x="739335" y="139124"/>
                </a:lnTo>
                <a:lnTo>
                  <a:pt x="751307" y="115950"/>
                </a:lnTo>
                <a:lnTo>
                  <a:pt x="755466" y="102805"/>
                </a:lnTo>
                <a:lnTo>
                  <a:pt x="761414" y="91186"/>
                </a:lnTo>
                <a:lnTo>
                  <a:pt x="769007" y="80970"/>
                </a:lnTo>
                <a:lnTo>
                  <a:pt x="778244" y="72157"/>
                </a:lnTo>
                <a:lnTo>
                  <a:pt x="789127" y="64747"/>
                </a:lnTo>
                <a:lnTo>
                  <a:pt x="800524" y="57776"/>
                </a:lnTo>
                <a:lnTo>
                  <a:pt x="908684" y="150034"/>
                </a:lnTo>
                <a:lnTo>
                  <a:pt x="911227" y="135511"/>
                </a:lnTo>
                <a:lnTo>
                  <a:pt x="909744" y="117554"/>
                </a:lnTo>
                <a:close/>
              </a:path>
              <a:path w="1415415" h="898525">
                <a:moveTo>
                  <a:pt x="1162821" y="83035"/>
                </a:moveTo>
                <a:lnTo>
                  <a:pt x="1141702" y="65021"/>
                </a:lnTo>
                <a:lnTo>
                  <a:pt x="1120214" y="63385"/>
                </a:lnTo>
                <a:lnTo>
                  <a:pt x="1101496" y="64111"/>
                </a:lnTo>
                <a:lnTo>
                  <a:pt x="1077732" y="77226"/>
                </a:lnTo>
                <a:lnTo>
                  <a:pt x="1076346" y="76044"/>
                </a:lnTo>
                <a:lnTo>
                  <a:pt x="1066258" y="84131"/>
                </a:lnTo>
                <a:lnTo>
                  <a:pt x="1063026" y="81375"/>
                </a:lnTo>
                <a:lnTo>
                  <a:pt x="1043182" y="81141"/>
                </a:lnTo>
                <a:lnTo>
                  <a:pt x="1019562" y="94379"/>
                </a:lnTo>
                <a:lnTo>
                  <a:pt x="1007041" y="100391"/>
                </a:lnTo>
                <a:lnTo>
                  <a:pt x="987526" y="117130"/>
                </a:lnTo>
                <a:lnTo>
                  <a:pt x="968128" y="133969"/>
                </a:lnTo>
                <a:lnTo>
                  <a:pt x="950288" y="152137"/>
                </a:lnTo>
                <a:lnTo>
                  <a:pt x="933140" y="170895"/>
                </a:lnTo>
                <a:lnTo>
                  <a:pt x="915819" y="189506"/>
                </a:lnTo>
                <a:lnTo>
                  <a:pt x="833019" y="118879"/>
                </a:lnTo>
                <a:lnTo>
                  <a:pt x="831201" y="134021"/>
                </a:lnTo>
                <a:lnTo>
                  <a:pt x="829112" y="148932"/>
                </a:lnTo>
                <a:lnTo>
                  <a:pt x="835489" y="154371"/>
                </a:lnTo>
                <a:lnTo>
                  <a:pt x="834342" y="170085"/>
                </a:lnTo>
                <a:lnTo>
                  <a:pt x="840158" y="191738"/>
                </a:lnTo>
                <a:lnTo>
                  <a:pt x="834847" y="220593"/>
                </a:lnTo>
                <a:lnTo>
                  <a:pt x="836695" y="238862"/>
                </a:lnTo>
                <a:lnTo>
                  <a:pt x="831023" y="267409"/>
                </a:lnTo>
                <a:lnTo>
                  <a:pt x="833598" y="269606"/>
                </a:lnTo>
                <a:lnTo>
                  <a:pt x="826590" y="280320"/>
                </a:lnTo>
                <a:lnTo>
                  <a:pt x="827131" y="280782"/>
                </a:lnTo>
                <a:lnTo>
                  <a:pt x="819387" y="290869"/>
                </a:lnTo>
                <a:lnTo>
                  <a:pt x="811683" y="300990"/>
                </a:lnTo>
                <a:lnTo>
                  <a:pt x="803221" y="310464"/>
                </a:lnTo>
                <a:lnTo>
                  <a:pt x="794369" y="319607"/>
                </a:lnTo>
                <a:lnTo>
                  <a:pt x="785496" y="328731"/>
                </a:lnTo>
                <a:lnTo>
                  <a:pt x="870143" y="400933"/>
                </a:lnTo>
                <a:lnTo>
                  <a:pt x="873710" y="387283"/>
                </a:lnTo>
                <a:lnTo>
                  <a:pt x="879550" y="375571"/>
                </a:lnTo>
                <a:lnTo>
                  <a:pt x="885173" y="363675"/>
                </a:lnTo>
                <a:lnTo>
                  <a:pt x="893957" y="337783"/>
                </a:lnTo>
                <a:lnTo>
                  <a:pt x="897871" y="324429"/>
                </a:lnTo>
                <a:lnTo>
                  <a:pt x="900865" y="310290"/>
                </a:lnTo>
                <a:lnTo>
                  <a:pt x="902888" y="295323"/>
                </a:lnTo>
                <a:lnTo>
                  <a:pt x="907422" y="282498"/>
                </a:lnTo>
                <a:lnTo>
                  <a:pt x="914033" y="271445"/>
                </a:lnTo>
                <a:lnTo>
                  <a:pt x="930532" y="252133"/>
                </a:lnTo>
                <a:lnTo>
                  <a:pt x="930842" y="252397"/>
                </a:lnTo>
                <a:lnTo>
                  <a:pt x="947859" y="233528"/>
                </a:lnTo>
                <a:lnTo>
                  <a:pt x="956411" y="224130"/>
                </a:lnTo>
                <a:lnTo>
                  <a:pt x="965054" y="214809"/>
                </a:lnTo>
                <a:lnTo>
                  <a:pt x="973674" y="205470"/>
                </a:lnTo>
                <a:lnTo>
                  <a:pt x="1011713" y="171146"/>
                </a:lnTo>
                <a:lnTo>
                  <a:pt x="1052038" y="138772"/>
                </a:lnTo>
                <a:lnTo>
                  <a:pt x="1081063" y="113452"/>
                </a:lnTo>
                <a:lnTo>
                  <a:pt x="1147886" y="170451"/>
                </a:lnTo>
                <a:lnTo>
                  <a:pt x="1154302" y="142539"/>
                </a:lnTo>
                <a:lnTo>
                  <a:pt x="1160394" y="114350"/>
                </a:lnTo>
                <a:lnTo>
                  <a:pt x="1165186" y="101745"/>
                </a:lnTo>
                <a:lnTo>
                  <a:pt x="1160229" y="97517"/>
                </a:lnTo>
                <a:lnTo>
                  <a:pt x="1162821" y="83035"/>
                </a:lnTo>
                <a:close/>
              </a:path>
              <a:path w="1415415" h="898525">
                <a:moveTo>
                  <a:pt x="1396804" y="466237"/>
                </a:moveTo>
                <a:lnTo>
                  <a:pt x="1349387" y="425790"/>
                </a:lnTo>
                <a:lnTo>
                  <a:pt x="1348768" y="441955"/>
                </a:lnTo>
                <a:lnTo>
                  <a:pt x="1349485" y="442567"/>
                </a:lnTo>
                <a:lnTo>
                  <a:pt x="1341940" y="452823"/>
                </a:lnTo>
                <a:lnTo>
                  <a:pt x="1342506" y="453306"/>
                </a:lnTo>
                <a:lnTo>
                  <a:pt x="1334592" y="463249"/>
                </a:lnTo>
                <a:lnTo>
                  <a:pt x="1333438" y="462264"/>
                </a:lnTo>
                <a:lnTo>
                  <a:pt x="1324504" y="471336"/>
                </a:lnTo>
                <a:lnTo>
                  <a:pt x="1323580" y="470548"/>
                </a:lnTo>
                <a:lnTo>
                  <a:pt x="1315208" y="480100"/>
                </a:lnTo>
                <a:lnTo>
                  <a:pt x="1304672" y="487805"/>
                </a:lnTo>
                <a:lnTo>
                  <a:pt x="1293790" y="495215"/>
                </a:lnTo>
                <a:lnTo>
                  <a:pt x="1284380" y="503881"/>
                </a:lnTo>
                <a:lnTo>
                  <a:pt x="1273691" y="511456"/>
                </a:lnTo>
                <a:lnTo>
                  <a:pt x="1268308" y="506864"/>
                </a:lnTo>
                <a:lnTo>
                  <a:pt x="1255202" y="512378"/>
                </a:lnTo>
                <a:lnTo>
                  <a:pt x="1246072" y="521283"/>
                </a:lnTo>
                <a:lnTo>
                  <a:pt x="1236870" y="530127"/>
                </a:lnTo>
                <a:lnTo>
                  <a:pt x="1233271" y="527056"/>
                </a:lnTo>
                <a:lnTo>
                  <a:pt x="1220303" y="532688"/>
                </a:lnTo>
                <a:lnTo>
                  <a:pt x="1207726" y="538652"/>
                </a:lnTo>
                <a:lnTo>
                  <a:pt x="1165099" y="552370"/>
                </a:lnTo>
                <a:lnTo>
                  <a:pt x="1147683" y="554207"/>
                </a:lnTo>
                <a:lnTo>
                  <a:pt x="1129849" y="555687"/>
                </a:lnTo>
                <a:lnTo>
                  <a:pt x="1117426" y="561783"/>
                </a:lnTo>
                <a:lnTo>
                  <a:pt x="1223894" y="652598"/>
                </a:lnTo>
                <a:lnTo>
                  <a:pt x="1218329" y="631158"/>
                </a:lnTo>
                <a:lnTo>
                  <a:pt x="1177135" y="596021"/>
                </a:lnTo>
                <a:lnTo>
                  <a:pt x="1187224" y="587934"/>
                </a:lnTo>
                <a:lnTo>
                  <a:pt x="1204642" y="586099"/>
                </a:lnTo>
                <a:lnTo>
                  <a:pt x="1229923" y="574278"/>
                </a:lnTo>
                <a:lnTo>
                  <a:pt x="1245930" y="571240"/>
                </a:lnTo>
                <a:lnTo>
                  <a:pt x="1268495" y="557102"/>
                </a:lnTo>
                <a:lnTo>
                  <a:pt x="1279212" y="549550"/>
                </a:lnTo>
                <a:lnTo>
                  <a:pt x="1290231" y="542257"/>
                </a:lnTo>
                <a:lnTo>
                  <a:pt x="1293095" y="544700"/>
                </a:lnTo>
                <a:lnTo>
                  <a:pt x="1325638" y="522381"/>
                </a:lnTo>
                <a:lnTo>
                  <a:pt x="1339022" y="517104"/>
                </a:lnTo>
                <a:lnTo>
                  <a:pt x="1351842" y="511348"/>
                </a:lnTo>
                <a:lnTo>
                  <a:pt x="1371722" y="494919"/>
                </a:lnTo>
                <a:lnTo>
                  <a:pt x="1381294" y="486392"/>
                </a:lnTo>
                <a:lnTo>
                  <a:pt x="1389677" y="476850"/>
                </a:lnTo>
                <a:lnTo>
                  <a:pt x="1396804" y="466237"/>
                </a:lnTo>
                <a:close/>
              </a:path>
              <a:path w="1415415" h="898525">
                <a:moveTo>
                  <a:pt x="1405768" y="373728"/>
                </a:moveTo>
                <a:lnTo>
                  <a:pt x="1384537" y="355618"/>
                </a:lnTo>
                <a:lnTo>
                  <a:pt x="1369170" y="359202"/>
                </a:lnTo>
                <a:lnTo>
                  <a:pt x="1334127" y="329311"/>
                </a:lnTo>
                <a:lnTo>
                  <a:pt x="1285825" y="321495"/>
                </a:lnTo>
                <a:lnTo>
                  <a:pt x="1239470" y="315341"/>
                </a:lnTo>
                <a:lnTo>
                  <a:pt x="1206946" y="320983"/>
                </a:lnTo>
                <a:lnTo>
                  <a:pt x="1200482" y="315470"/>
                </a:lnTo>
                <a:lnTo>
                  <a:pt x="1191778" y="324738"/>
                </a:lnTo>
                <a:lnTo>
                  <a:pt x="1186530" y="320262"/>
                </a:lnTo>
                <a:lnTo>
                  <a:pt x="1172022" y="324579"/>
                </a:lnTo>
                <a:lnTo>
                  <a:pt x="1158251" y="329525"/>
                </a:lnTo>
                <a:lnTo>
                  <a:pt x="1146968" y="336594"/>
                </a:lnTo>
                <a:lnTo>
                  <a:pt x="1136926" y="328028"/>
                </a:lnTo>
                <a:lnTo>
                  <a:pt x="1127869" y="336995"/>
                </a:lnTo>
                <a:lnTo>
                  <a:pt x="1122605" y="332505"/>
                </a:lnTo>
                <a:lnTo>
                  <a:pt x="1112054" y="340198"/>
                </a:lnTo>
                <a:lnTo>
                  <a:pt x="1101435" y="331140"/>
                </a:lnTo>
                <a:lnTo>
                  <a:pt x="1089521" y="337670"/>
                </a:lnTo>
                <a:lnTo>
                  <a:pt x="1085979" y="334649"/>
                </a:lnTo>
                <a:lnTo>
                  <a:pt x="1074108" y="341216"/>
                </a:lnTo>
                <a:lnTo>
                  <a:pt x="1027045" y="301072"/>
                </a:lnTo>
                <a:lnTo>
                  <a:pt x="1011647" y="304630"/>
                </a:lnTo>
                <a:lnTo>
                  <a:pt x="1013955" y="306599"/>
                </a:lnTo>
                <a:lnTo>
                  <a:pt x="1002088" y="329862"/>
                </a:lnTo>
                <a:lnTo>
                  <a:pt x="1001858" y="329665"/>
                </a:lnTo>
                <a:lnTo>
                  <a:pt x="993273" y="339035"/>
                </a:lnTo>
                <a:lnTo>
                  <a:pt x="984364" y="348128"/>
                </a:lnTo>
                <a:lnTo>
                  <a:pt x="1043511" y="398579"/>
                </a:lnTo>
                <a:lnTo>
                  <a:pt x="1056580" y="393035"/>
                </a:lnTo>
                <a:lnTo>
                  <a:pt x="1070595" y="388296"/>
                </a:lnTo>
                <a:lnTo>
                  <a:pt x="1084955" y="383853"/>
                </a:lnTo>
                <a:lnTo>
                  <a:pt x="1090822" y="388857"/>
                </a:lnTo>
                <a:lnTo>
                  <a:pt x="1106343" y="385404"/>
                </a:lnTo>
                <a:lnTo>
                  <a:pt x="1153339" y="375413"/>
                </a:lnTo>
                <a:lnTo>
                  <a:pt x="1205524" y="369848"/>
                </a:lnTo>
                <a:lnTo>
                  <a:pt x="1223667" y="368631"/>
                </a:lnTo>
                <a:lnTo>
                  <a:pt x="1248161" y="372832"/>
                </a:lnTo>
                <a:lnTo>
                  <a:pt x="1273528" y="377777"/>
                </a:lnTo>
                <a:lnTo>
                  <a:pt x="1300021" y="383682"/>
                </a:lnTo>
                <a:lnTo>
                  <a:pt x="1396804" y="466237"/>
                </a:lnTo>
                <a:lnTo>
                  <a:pt x="1410853" y="444835"/>
                </a:lnTo>
                <a:lnTo>
                  <a:pt x="1413815" y="430669"/>
                </a:lnTo>
                <a:lnTo>
                  <a:pt x="1415078" y="415053"/>
                </a:lnTo>
                <a:lnTo>
                  <a:pt x="1412957" y="396552"/>
                </a:lnTo>
                <a:lnTo>
                  <a:pt x="1405768" y="373728"/>
                </a:lnTo>
                <a:close/>
              </a:path>
              <a:path w="1415415" h="898525">
                <a:moveTo>
                  <a:pt x="1147886" y="170451"/>
                </a:moveTo>
                <a:lnTo>
                  <a:pt x="1090528" y="121526"/>
                </a:lnTo>
                <a:lnTo>
                  <a:pt x="1083440" y="132173"/>
                </a:lnTo>
                <a:lnTo>
                  <a:pt x="1083112" y="148585"/>
                </a:lnTo>
                <a:lnTo>
                  <a:pt x="1074408" y="174546"/>
                </a:lnTo>
                <a:lnTo>
                  <a:pt x="1073765" y="190691"/>
                </a:lnTo>
                <a:lnTo>
                  <a:pt x="1064654" y="216304"/>
                </a:lnTo>
                <a:lnTo>
                  <a:pt x="1066555" y="217925"/>
                </a:lnTo>
                <a:lnTo>
                  <a:pt x="1059673" y="228748"/>
                </a:lnTo>
                <a:lnTo>
                  <a:pt x="1060730" y="229649"/>
                </a:lnTo>
                <a:lnTo>
                  <a:pt x="1053480" y="240158"/>
                </a:lnTo>
                <a:lnTo>
                  <a:pt x="1041555" y="263371"/>
                </a:lnTo>
                <a:lnTo>
                  <a:pt x="1035507" y="274904"/>
                </a:lnTo>
                <a:lnTo>
                  <a:pt x="1029285" y="286290"/>
                </a:lnTo>
                <a:lnTo>
                  <a:pt x="1021966" y="296740"/>
                </a:lnTo>
                <a:lnTo>
                  <a:pt x="1068492" y="336425"/>
                </a:lnTo>
                <a:lnTo>
                  <a:pt x="1075158" y="325418"/>
                </a:lnTo>
                <a:lnTo>
                  <a:pt x="1073711" y="324185"/>
                </a:lnTo>
                <a:lnTo>
                  <a:pt x="1080658" y="313418"/>
                </a:lnTo>
                <a:lnTo>
                  <a:pt x="1093961" y="291380"/>
                </a:lnTo>
                <a:lnTo>
                  <a:pt x="1107571" y="269603"/>
                </a:lnTo>
                <a:lnTo>
                  <a:pt x="1120581" y="247316"/>
                </a:lnTo>
                <a:lnTo>
                  <a:pt x="1132088" y="223746"/>
                </a:lnTo>
                <a:lnTo>
                  <a:pt x="1140647" y="197662"/>
                </a:lnTo>
                <a:lnTo>
                  <a:pt x="1147886" y="170451"/>
                </a:lnTo>
                <a:close/>
              </a:path>
              <a:path w="1415415" h="898525">
                <a:moveTo>
                  <a:pt x="914123" y="154674"/>
                </a:moveTo>
                <a:lnTo>
                  <a:pt x="825058" y="78703"/>
                </a:lnTo>
                <a:lnTo>
                  <a:pt x="825188" y="95507"/>
                </a:lnTo>
                <a:lnTo>
                  <a:pt x="825102" y="112126"/>
                </a:lnTo>
                <a:lnTo>
                  <a:pt x="908432" y="183205"/>
                </a:lnTo>
                <a:lnTo>
                  <a:pt x="911235" y="168903"/>
                </a:lnTo>
                <a:lnTo>
                  <a:pt x="914123" y="154674"/>
                </a:lnTo>
                <a:close/>
              </a:path>
              <a:path w="1415415" h="898525">
                <a:moveTo>
                  <a:pt x="885103" y="29765"/>
                </a:moveTo>
                <a:lnTo>
                  <a:pt x="850207" y="0"/>
                </a:lnTo>
                <a:lnTo>
                  <a:pt x="836068" y="4631"/>
                </a:lnTo>
                <a:lnTo>
                  <a:pt x="816485" y="4620"/>
                </a:lnTo>
                <a:lnTo>
                  <a:pt x="816947" y="5014"/>
                </a:lnTo>
                <a:lnTo>
                  <a:pt x="808705" y="14676"/>
                </a:lnTo>
                <a:lnTo>
                  <a:pt x="807320" y="13495"/>
                </a:lnTo>
                <a:lnTo>
                  <a:pt x="797462" y="21779"/>
                </a:lnTo>
                <a:lnTo>
                  <a:pt x="899880" y="109139"/>
                </a:lnTo>
                <a:lnTo>
                  <a:pt x="898076" y="90909"/>
                </a:lnTo>
                <a:lnTo>
                  <a:pt x="896053" y="72490"/>
                </a:lnTo>
                <a:lnTo>
                  <a:pt x="897914" y="57386"/>
                </a:lnTo>
                <a:lnTo>
                  <a:pt x="884173" y="45664"/>
                </a:lnTo>
                <a:lnTo>
                  <a:pt x="885103" y="29765"/>
                </a:lnTo>
                <a:close/>
              </a:path>
            </a:pathLst>
          </a:custGeom>
          <a:solidFill>
            <a:srgbClr val="61C273"/>
          </a:solidFill>
        </p:spPr>
        <p:txBody>
          <a:bodyPr wrap="square" lIns="0" tIns="0" rIns="0" bIns="0" rtlCol="0"/>
          <a:lstStyle/>
          <a:p>
            <a:endParaRPr sz="1600"/>
          </a:p>
        </p:txBody>
      </p:sp>
      <p:pic>
        <p:nvPicPr>
          <p:cNvPr id="3" name="object 3"/>
          <p:cNvPicPr/>
          <p:nvPr/>
        </p:nvPicPr>
        <p:blipFill>
          <a:blip r:embed="rId2" cstate="print"/>
          <a:stretch>
            <a:fillRect/>
          </a:stretch>
        </p:blipFill>
        <p:spPr>
          <a:xfrm>
            <a:off x="9091168" y="2910841"/>
            <a:ext cx="734700" cy="632459"/>
          </a:xfrm>
          <a:prstGeom prst="rect">
            <a:avLst/>
          </a:prstGeom>
        </p:spPr>
      </p:pic>
      <p:pic>
        <p:nvPicPr>
          <p:cNvPr id="4" name="object 4"/>
          <p:cNvPicPr/>
          <p:nvPr/>
        </p:nvPicPr>
        <p:blipFill>
          <a:blip r:embed="rId3" cstate="print"/>
          <a:stretch>
            <a:fillRect/>
          </a:stretch>
        </p:blipFill>
        <p:spPr>
          <a:xfrm>
            <a:off x="2438671" y="2717639"/>
            <a:ext cx="630898" cy="679181"/>
          </a:xfrm>
          <a:prstGeom prst="rect">
            <a:avLst/>
          </a:prstGeom>
        </p:spPr>
      </p:pic>
      <p:pic>
        <p:nvPicPr>
          <p:cNvPr id="5" name="object 5"/>
          <p:cNvPicPr/>
          <p:nvPr/>
        </p:nvPicPr>
        <p:blipFill>
          <a:blip r:embed="rId4" cstate="print"/>
          <a:stretch>
            <a:fillRect/>
          </a:stretch>
        </p:blipFill>
        <p:spPr>
          <a:xfrm>
            <a:off x="3691637" y="5473043"/>
            <a:ext cx="700575" cy="543662"/>
          </a:xfrm>
          <a:prstGeom prst="rect">
            <a:avLst/>
          </a:prstGeom>
        </p:spPr>
      </p:pic>
      <p:pic>
        <p:nvPicPr>
          <p:cNvPr id="6" name="object 6"/>
          <p:cNvPicPr/>
          <p:nvPr/>
        </p:nvPicPr>
        <p:blipFill>
          <a:blip r:embed="rId5" cstate="print"/>
          <a:stretch>
            <a:fillRect/>
          </a:stretch>
        </p:blipFill>
        <p:spPr>
          <a:xfrm>
            <a:off x="5799852" y="2870905"/>
            <a:ext cx="604138" cy="481604"/>
          </a:xfrm>
          <a:prstGeom prst="rect">
            <a:avLst/>
          </a:prstGeom>
        </p:spPr>
      </p:pic>
      <p:grpSp>
        <p:nvGrpSpPr>
          <p:cNvPr id="7" name="object 7"/>
          <p:cNvGrpSpPr/>
          <p:nvPr/>
        </p:nvGrpSpPr>
        <p:grpSpPr>
          <a:xfrm>
            <a:off x="1960738" y="3762722"/>
            <a:ext cx="8192770" cy="1185333"/>
            <a:chOff x="2941106" y="5644082"/>
            <a:chExt cx="12289155" cy="1778000"/>
          </a:xfrm>
        </p:grpSpPr>
        <p:sp>
          <p:nvSpPr>
            <p:cNvPr id="8" name="object 8"/>
            <p:cNvSpPr/>
            <p:nvPr/>
          </p:nvSpPr>
          <p:spPr>
            <a:xfrm>
              <a:off x="2958845" y="5666993"/>
              <a:ext cx="12246610" cy="1738630"/>
            </a:xfrm>
            <a:custGeom>
              <a:avLst/>
              <a:gdLst/>
              <a:ahLst/>
              <a:cxnLst/>
              <a:rect l="l" t="t" r="r" b="b"/>
              <a:pathLst>
                <a:path w="12246610" h="1738629">
                  <a:moveTo>
                    <a:pt x="6103239" y="0"/>
                  </a:moveTo>
                  <a:lnTo>
                    <a:pt x="31750" y="34035"/>
                  </a:lnTo>
                  <a:lnTo>
                    <a:pt x="0" y="626490"/>
                  </a:lnTo>
                  <a:lnTo>
                    <a:pt x="0" y="1724533"/>
                  </a:lnTo>
                  <a:lnTo>
                    <a:pt x="12246102" y="1738121"/>
                  </a:lnTo>
                  <a:lnTo>
                    <a:pt x="12212066" y="9016"/>
                  </a:lnTo>
                  <a:lnTo>
                    <a:pt x="6103239" y="0"/>
                  </a:lnTo>
                  <a:close/>
                </a:path>
              </a:pathLst>
            </a:custGeom>
            <a:solidFill>
              <a:srgbClr val="072A44"/>
            </a:solidFill>
          </p:spPr>
          <p:txBody>
            <a:bodyPr wrap="square" lIns="0" tIns="0" rIns="0" bIns="0" rtlCol="0"/>
            <a:lstStyle/>
            <a:p>
              <a:endParaRPr sz="1600"/>
            </a:p>
          </p:txBody>
        </p:sp>
        <p:sp>
          <p:nvSpPr>
            <p:cNvPr id="9" name="object 9"/>
            <p:cNvSpPr/>
            <p:nvPr/>
          </p:nvSpPr>
          <p:spPr>
            <a:xfrm>
              <a:off x="2941106" y="5644082"/>
              <a:ext cx="12289155" cy="1778000"/>
            </a:xfrm>
            <a:custGeom>
              <a:avLst/>
              <a:gdLst/>
              <a:ahLst/>
              <a:cxnLst/>
              <a:rect l="l" t="t" r="r" b="b"/>
              <a:pathLst>
                <a:path w="12289155" h="1778000">
                  <a:moveTo>
                    <a:pt x="5826717" y="1765300"/>
                  </a:moveTo>
                  <a:lnTo>
                    <a:pt x="1128740" y="1765300"/>
                  </a:lnTo>
                  <a:lnTo>
                    <a:pt x="1488018" y="1778000"/>
                  </a:lnTo>
                  <a:lnTo>
                    <a:pt x="3797337" y="1778000"/>
                  </a:lnTo>
                  <a:lnTo>
                    <a:pt x="5826717" y="1765300"/>
                  </a:lnTo>
                  <a:close/>
                </a:path>
                <a:path w="12289155" h="1778000">
                  <a:moveTo>
                    <a:pt x="12230059" y="38100"/>
                  </a:moveTo>
                  <a:lnTo>
                    <a:pt x="9746992" y="38100"/>
                  </a:lnTo>
                  <a:lnTo>
                    <a:pt x="10554927" y="50800"/>
                  </a:lnTo>
                  <a:lnTo>
                    <a:pt x="11466368" y="50800"/>
                  </a:lnTo>
                  <a:lnTo>
                    <a:pt x="11518523" y="63500"/>
                  </a:lnTo>
                  <a:lnTo>
                    <a:pt x="11780350" y="63500"/>
                  </a:lnTo>
                  <a:lnTo>
                    <a:pt x="11988545" y="76200"/>
                  </a:lnTo>
                  <a:lnTo>
                    <a:pt x="12189546" y="76200"/>
                  </a:lnTo>
                  <a:lnTo>
                    <a:pt x="12199876" y="88900"/>
                  </a:lnTo>
                  <a:lnTo>
                    <a:pt x="12202754" y="114300"/>
                  </a:lnTo>
                  <a:lnTo>
                    <a:pt x="12213041" y="203200"/>
                  </a:lnTo>
                  <a:lnTo>
                    <a:pt x="12216470" y="228600"/>
                  </a:lnTo>
                  <a:lnTo>
                    <a:pt x="12216605" y="241300"/>
                  </a:lnTo>
                  <a:lnTo>
                    <a:pt x="12216995" y="266700"/>
                  </a:lnTo>
                  <a:lnTo>
                    <a:pt x="12217622" y="304800"/>
                  </a:lnTo>
                  <a:lnTo>
                    <a:pt x="12218464" y="342900"/>
                  </a:lnTo>
                  <a:lnTo>
                    <a:pt x="12219500" y="393700"/>
                  </a:lnTo>
                  <a:lnTo>
                    <a:pt x="12220711" y="457200"/>
                  </a:lnTo>
                  <a:lnTo>
                    <a:pt x="12222077" y="508000"/>
                  </a:lnTo>
                  <a:lnTo>
                    <a:pt x="12223575" y="584200"/>
                  </a:lnTo>
                  <a:lnTo>
                    <a:pt x="12225187" y="647700"/>
                  </a:lnTo>
                  <a:lnTo>
                    <a:pt x="12226892" y="723900"/>
                  </a:lnTo>
                  <a:lnTo>
                    <a:pt x="12228669" y="787400"/>
                  </a:lnTo>
                  <a:lnTo>
                    <a:pt x="12230498" y="863600"/>
                  </a:lnTo>
                  <a:lnTo>
                    <a:pt x="12232359" y="927100"/>
                  </a:lnTo>
                  <a:lnTo>
                    <a:pt x="12234231" y="1003300"/>
                  </a:lnTo>
                  <a:lnTo>
                    <a:pt x="12236094" y="1054100"/>
                  </a:lnTo>
                  <a:lnTo>
                    <a:pt x="12237927" y="1117600"/>
                  </a:lnTo>
                  <a:lnTo>
                    <a:pt x="12239710" y="1168400"/>
                  </a:lnTo>
                  <a:lnTo>
                    <a:pt x="12241422" y="1206500"/>
                  </a:lnTo>
                  <a:lnTo>
                    <a:pt x="12243044" y="1244600"/>
                  </a:lnTo>
                  <a:lnTo>
                    <a:pt x="12244555" y="1270000"/>
                  </a:lnTo>
                  <a:lnTo>
                    <a:pt x="12245934" y="1282700"/>
                  </a:lnTo>
                  <a:lnTo>
                    <a:pt x="12247593" y="1308100"/>
                  </a:lnTo>
                  <a:lnTo>
                    <a:pt x="12249013" y="1320800"/>
                  </a:lnTo>
                  <a:lnTo>
                    <a:pt x="12250006" y="1346200"/>
                  </a:lnTo>
                  <a:lnTo>
                    <a:pt x="12250379" y="1371600"/>
                  </a:lnTo>
                  <a:lnTo>
                    <a:pt x="12251006" y="1397000"/>
                  </a:lnTo>
                  <a:lnTo>
                    <a:pt x="12250156" y="1422400"/>
                  </a:lnTo>
                  <a:lnTo>
                    <a:pt x="12248879" y="1447800"/>
                  </a:lnTo>
                  <a:lnTo>
                    <a:pt x="12248220" y="1473200"/>
                  </a:lnTo>
                  <a:lnTo>
                    <a:pt x="12248500" y="1511300"/>
                  </a:lnTo>
                  <a:lnTo>
                    <a:pt x="12248593" y="1524000"/>
                  </a:lnTo>
                  <a:lnTo>
                    <a:pt x="12249585" y="1574800"/>
                  </a:lnTo>
                  <a:lnTo>
                    <a:pt x="12251006" y="1625600"/>
                  </a:lnTo>
                  <a:lnTo>
                    <a:pt x="12252665" y="1676400"/>
                  </a:lnTo>
                  <a:lnTo>
                    <a:pt x="12252274" y="1701800"/>
                  </a:lnTo>
                  <a:lnTo>
                    <a:pt x="12251252" y="1714500"/>
                  </a:lnTo>
                  <a:lnTo>
                    <a:pt x="12249825" y="1727200"/>
                  </a:lnTo>
                  <a:lnTo>
                    <a:pt x="12248220" y="1752600"/>
                  </a:lnTo>
                  <a:lnTo>
                    <a:pt x="16856" y="1752600"/>
                  </a:lnTo>
                  <a:lnTo>
                    <a:pt x="27391" y="1765300"/>
                  </a:lnTo>
                  <a:lnTo>
                    <a:pt x="9355912" y="1765300"/>
                  </a:lnTo>
                  <a:lnTo>
                    <a:pt x="9406498" y="1778000"/>
                  </a:lnTo>
                  <a:lnTo>
                    <a:pt x="12288987" y="1778000"/>
                  </a:lnTo>
                  <a:lnTo>
                    <a:pt x="12288987" y="1676400"/>
                  </a:lnTo>
                  <a:lnTo>
                    <a:pt x="12287308" y="1625600"/>
                  </a:lnTo>
                  <a:lnTo>
                    <a:pt x="12285843" y="1587500"/>
                  </a:lnTo>
                  <a:lnTo>
                    <a:pt x="12284808" y="1536700"/>
                  </a:lnTo>
                  <a:lnTo>
                    <a:pt x="12284415" y="1485900"/>
                  </a:lnTo>
                  <a:lnTo>
                    <a:pt x="12286431" y="1371600"/>
                  </a:lnTo>
                  <a:lnTo>
                    <a:pt x="12285433" y="1320800"/>
                  </a:lnTo>
                  <a:lnTo>
                    <a:pt x="12279970" y="1270000"/>
                  </a:lnTo>
                  <a:lnTo>
                    <a:pt x="12278265" y="1257300"/>
                  </a:lnTo>
                  <a:lnTo>
                    <a:pt x="12276429" y="1231900"/>
                  </a:lnTo>
                  <a:lnTo>
                    <a:pt x="12274485" y="1193800"/>
                  </a:lnTo>
                  <a:lnTo>
                    <a:pt x="12272455" y="1155700"/>
                  </a:lnTo>
                  <a:lnTo>
                    <a:pt x="12270361" y="1104900"/>
                  </a:lnTo>
                  <a:lnTo>
                    <a:pt x="12268224" y="1041400"/>
                  </a:lnTo>
                  <a:lnTo>
                    <a:pt x="12263909" y="914400"/>
                  </a:lnTo>
                  <a:lnTo>
                    <a:pt x="12261775" y="838200"/>
                  </a:lnTo>
                  <a:lnTo>
                    <a:pt x="12259686" y="774700"/>
                  </a:lnTo>
                  <a:lnTo>
                    <a:pt x="12257664" y="698500"/>
                  </a:lnTo>
                  <a:lnTo>
                    <a:pt x="12255731" y="635000"/>
                  </a:lnTo>
                  <a:lnTo>
                    <a:pt x="12253908" y="558800"/>
                  </a:lnTo>
                  <a:lnTo>
                    <a:pt x="12252218" y="495300"/>
                  </a:lnTo>
                  <a:lnTo>
                    <a:pt x="12250682" y="431800"/>
                  </a:lnTo>
                  <a:lnTo>
                    <a:pt x="12249322" y="368300"/>
                  </a:lnTo>
                  <a:lnTo>
                    <a:pt x="12248161" y="317500"/>
                  </a:lnTo>
                  <a:lnTo>
                    <a:pt x="12247219" y="279400"/>
                  </a:lnTo>
                  <a:lnTo>
                    <a:pt x="12246520" y="241300"/>
                  </a:lnTo>
                  <a:lnTo>
                    <a:pt x="12246084" y="215900"/>
                  </a:lnTo>
                  <a:lnTo>
                    <a:pt x="12245934" y="203200"/>
                  </a:lnTo>
                  <a:lnTo>
                    <a:pt x="12242862" y="177800"/>
                  </a:lnTo>
                  <a:lnTo>
                    <a:pt x="12237576" y="127000"/>
                  </a:lnTo>
                  <a:lnTo>
                    <a:pt x="12234504" y="101600"/>
                  </a:lnTo>
                  <a:lnTo>
                    <a:pt x="12233220" y="88900"/>
                  </a:lnTo>
                  <a:lnTo>
                    <a:pt x="12232329" y="63500"/>
                  </a:lnTo>
                  <a:lnTo>
                    <a:pt x="12231414" y="50800"/>
                  </a:lnTo>
                  <a:lnTo>
                    <a:pt x="12230059" y="38100"/>
                  </a:lnTo>
                  <a:close/>
                </a:path>
                <a:path w="12289155" h="1778000">
                  <a:moveTo>
                    <a:pt x="430103" y="76200"/>
                  </a:moveTo>
                  <a:lnTo>
                    <a:pt x="18247" y="76200"/>
                  </a:lnTo>
                  <a:lnTo>
                    <a:pt x="16248" y="114300"/>
                  </a:lnTo>
                  <a:lnTo>
                    <a:pt x="13786" y="139700"/>
                  </a:lnTo>
                  <a:lnTo>
                    <a:pt x="11299" y="152400"/>
                  </a:lnTo>
                  <a:lnTo>
                    <a:pt x="9230" y="177800"/>
                  </a:lnTo>
                  <a:lnTo>
                    <a:pt x="8230" y="190500"/>
                  </a:lnTo>
                  <a:lnTo>
                    <a:pt x="7944" y="215900"/>
                  </a:lnTo>
                  <a:lnTo>
                    <a:pt x="6944" y="228600"/>
                  </a:lnTo>
                  <a:lnTo>
                    <a:pt x="3894" y="266700"/>
                  </a:lnTo>
                  <a:lnTo>
                    <a:pt x="2720" y="304800"/>
                  </a:lnTo>
                  <a:lnTo>
                    <a:pt x="1763" y="342900"/>
                  </a:lnTo>
                  <a:lnTo>
                    <a:pt x="1008" y="393700"/>
                  </a:lnTo>
                  <a:lnTo>
                    <a:pt x="444" y="444500"/>
                  </a:lnTo>
                  <a:lnTo>
                    <a:pt x="133" y="495300"/>
                  </a:lnTo>
                  <a:lnTo>
                    <a:pt x="0" y="787400"/>
                  </a:lnTo>
                  <a:lnTo>
                    <a:pt x="618" y="914400"/>
                  </a:lnTo>
                  <a:lnTo>
                    <a:pt x="1156" y="1003300"/>
                  </a:lnTo>
                  <a:lnTo>
                    <a:pt x="2057" y="1104900"/>
                  </a:lnTo>
                  <a:lnTo>
                    <a:pt x="2938" y="1193800"/>
                  </a:lnTo>
                  <a:lnTo>
                    <a:pt x="4297" y="1295400"/>
                  </a:lnTo>
                  <a:lnTo>
                    <a:pt x="5668" y="1371600"/>
                  </a:lnTo>
                  <a:lnTo>
                    <a:pt x="6944" y="1409700"/>
                  </a:lnTo>
                  <a:lnTo>
                    <a:pt x="6890" y="1422400"/>
                  </a:lnTo>
                  <a:lnTo>
                    <a:pt x="6783" y="1447800"/>
                  </a:lnTo>
                  <a:lnTo>
                    <a:pt x="6729" y="1460500"/>
                  </a:lnTo>
                  <a:lnTo>
                    <a:pt x="8658" y="1511300"/>
                  </a:lnTo>
                  <a:lnTo>
                    <a:pt x="11444" y="1562100"/>
                  </a:lnTo>
                  <a:lnTo>
                    <a:pt x="13802" y="1612900"/>
                  </a:lnTo>
                  <a:lnTo>
                    <a:pt x="15927" y="1638300"/>
                  </a:lnTo>
                  <a:lnTo>
                    <a:pt x="17183" y="1663700"/>
                  </a:lnTo>
                  <a:lnTo>
                    <a:pt x="15034" y="1689100"/>
                  </a:lnTo>
                  <a:lnTo>
                    <a:pt x="6944" y="1727200"/>
                  </a:lnTo>
                  <a:lnTo>
                    <a:pt x="5977" y="1739900"/>
                  </a:lnTo>
                  <a:lnTo>
                    <a:pt x="9500" y="1752600"/>
                  </a:lnTo>
                  <a:lnTo>
                    <a:pt x="11170099" y="1752600"/>
                  </a:lnTo>
                  <a:lnTo>
                    <a:pt x="11069991" y="1739900"/>
                  </a:lnTo>
                  <a:lnTo>
                    <a:pt x="1555205" y="1739900"/>
                  </a:lnTo>
                  <a:lnTo>
                    <a:pt x="1505636" y="1727200"/>
                  </a:lnTo>
                  <a:lnTo>
                    <a:pt x="72730" y="1727200"/>
                  </a:lnTo>
                  <a:lnTo>
                    <a:pt x="62500" y="1714500"/>
                  </a:lnTo>
                  <a:lnTo>
                    <a:pt x="51424" y="1714500"/>
                  </a:lnTo>
                  <a:lnTo>
                    <a:pt x="50124" y="1701800"/>
                  </a:lnTo>
                  <a:lnTo>
                    <a:pt x="50124" y="1676400"/>
                  </a:lnTo>
                  <a:lnTo>
                    <a:pt x="51372" y="1651000"/>
                  </a:lnTo>
                  <a:lnTo>
                    <a:pt x="52013" y="1625600"/>
                  </a:lnTo>
                  <a:lnTo>
                    <a:pt x="52131" y="1612900"/>
                  </a:lnTo>
                  <a:lnTo>
                    <a:pt x="52249" y="1600200"/>
                  </a:lnTo>
                  <a:lnTo>
                    <a:pt x="52283" y="1574800"/>
                  </a:lnTo>
                  <a:lnTo>
                    <a:pt x="51588" y="1549400"/>
                  </a:lnTo>
                  <a:lnTo>
                    <a:pt x="48532" y="1511300"/>
                  </a:lnTo>
                  <a:lnTo>
                    <a:pt x="47838" y="1485900"/>
                  </a:lnTo>
                  <a:lnTo>
                    <a:pt x="46516" y="1447800"/>
                  </a:lnTo>
                  <a:lnTo>
                    <a:pt x="45837" y="1422400"/>
                  </a:lnTo>
                  <a:lnTo>
                    <a:pt x="45754" y="1409700"/>
                  </a:lnTo>
                  <a:lnTo>
                    <a:pt x="45671" y="1397000"/>
                  </a:lnTo>
                  <a:lnTo>
                    <a:pt x="45552" y="1358900"/>
                  </a:lnTo>
                  <a:lnTo>
                    <a:pt x="44856" y="1346200"/>
                  </a:lnTo>
                  <a:lnTo>
                    <a:pt x="44086" y="1320800"/>
                  </a:lnTo>
                  <a:lnTo>
                    <a:pt x="43259" y="1282700"/>
                  </a:lnTo>
                  <a:lnTo>
                    <a:pt x="42393" y="1244600"/>
                  </a:lnTo>
                  <a:lnTo>
                    <a:pt x="41506" y="1193800"/>
                  </a:lnTo>
                  <a:lnTo>
                    <a:pt x="39738" y="1066800"/>
                  </a:lnTo>
                  <a:lnTo>
                    <a:pt x="38892" y="1003300"/>
                  </a:lnTo>
                  <a:lnTo>
                    <a:pt x="38094" y="939800"/>
                  </a:lnTo>
                  <a:lnTo>
                    <a:pt x="37362" y="863600"/>
                  </a:lnTo>
                  <a:lnTo>
                    <a:pt x="36714" y="787400"/>
                  </a:lnTo>
                  <a:lnTo>
                    <a:pt x="35740" y="647700"/>
                  </a:lnTo>
                  <a:lnTo>
                    <a:pt x="35448" y="584200"/>
                  </a:lnTo>
                  <a:lnTo>
                    <a:pt x="35566" y="406400"/>
                  </a:lnTo>
                  <a:lnTo>
                    <a:pt x="35995" y="368300"/>
                  </a:lnTo>
                  <a:lnTo>
                    <a:pt x="36647" y="330200"/>
                  </a:lnTo>
                  <a:lnTo>
                    <a:pt x="37541" y="304800"/>
                  </a:lnTo>
                  <a:lnTo>
                    <a:pt x="38694" y="292100"/>
                  </a:lnTo>
                  <a:lnTo>
                    <a:pt x="40765" y="266700"/>
                  </a:lnTo>
                  <a:lnTo>
                    <a:pt x="45766" y="215900"/>
                  </a:lnTo>
                  <a:lnTo>
                    <a:pt x="47838" y="190500"/>
                  </a:lnTo>
                  <a:lnTo>
                    <a:pt x="49193" y="165100"/>
                  </a:lnTo>
                  <a:lnTo>
                    <a:pt x="50999" y="139700"/>
                  </a:lnTo>
                  <a:lnTo>
                    <a:pt x="52283" y="114300"/>
                  </a:lnTo>
                  <a:lnTo>
                    <a:pt x="54674" y="101600"/>
                  </a:lnTo>
                  <a:lnTo>
                    <a:pt x="59411" y="101600"/>
                  </a:lnTo>
                  <a:lnTo>
                    <a:pt x="67981" y="88900"/>
                  </a:lnTo>
                  <a:lnTo>
                    <a:pt x="379606" y="88900"/>
                  </a:lnTo>
                  <a:lnTo>
                    <a:pt x="430103" y="76200"/>
                  </a:lnTo>
                  <a:close/>
                </a:path>
                <a:path w="12289155" h="1778000">
                  <a:moveTo>
                    <a:pt x="2110036" y="1727200"/>
                  </a:moveTo>
                  <a:lnTo>
                    <a:pt x="1852635" y="1727200"/>
                  </a:lnTo>
                  <a:lnTo>
                    <a:pt x="1803062" y="1739900"/>
                  </a:lnTo>
                  <a:lnTo>
                    <a:pt x="2161051" y="1739900"/>
                  </a:lnTo>
                  <a:lnTo>
                    <a:pt x="2110036" y="1727200"/>
                  </a:lnTo>
                  <a:close/>
                </a:path>
                <a:path w="12289155" h="1778000">
                  <a:moveTo>
                    <a:pt x="10092776" y="1727200"/>
                  </a:moveTo>
                  <a:lnTo>
                    <a:pt x="6891675" y="1727200"/>
                  </a:lnTo>
                  <a:lnTo>
                    <a:pt x="4123812" y="1739900"/>
                  </a:lnTo>
                  <a:lnTo>
                    <a:pt x="10144568" y="1739900"/>
                  </a:lnTo>
                  <a:lnTo>
                    <a:pt x="10092776" y="1727200"/>
                  </a:lnTo>
                  <a:close/>
                </a:path>
                <a:path w="12289155" h="1778000">
                  <a:moveTo>
                    <a:pt x="1152357" y="63500"/>
                  </a:moveTo>
                  <a:lnTo>
                    <a:pt x="22819" y="63500"/>
                  </a:lnTo>
                  <a:lnTo>
                    <a:pt x="20533" y="76200"/>
                  </a:lnTo>
                  <a:lnTo>
                    <a:pt x="944177" y="76200"/>
                  </a:lnTo>
                  <a:lnTo>
                    <a:pt x="1152357" y="63500"/>
                  </a:lnTo>
                  <a:close/>
                </a:path>
                <a:path w="12289155" h="1778000">
                  <a:moveTo>
                    <a:pt x="1896290" y="50800"/>
                  </a:moveTo>
                  <a:lnTo>
                    <a:pt x="133900" y="50800"/>
                  </a:lnTo>
                  <a:lnTo>
                    <a:pt x="85616" y="63500"/>
                  </a:lnTo>
                  <a:lnTo>
                    <a:pt x="1845634" y="63500"/>
                  </a:lnTo>
                  <a:lnTo>
                    <a:pt x="1896290" y="50800"/>
                  </a:lnTo>
                  <a:close/>
                </a:path>
                <a:path w="12289155" h="1778000">
                  <a:moveTo>
                    <a:pt x="7419372" y="38100"/>
                  </a:moveTo>
                  <a:lnTo>
                    <a:pt x="642931" y="38100"/>
                  </a:lnTo>
                  <a:lnTo>
                    <a:pt x="590765" y="50800"/>
                  </a:lnTo>
                  <a:lnTo>
                    <a:pt x="6284958" y="50800"/>
                  </a:lnTo>
                  <a:lnTo>
                    <a:pt x="7419372" y="38100"/>
                  </a:lnTo>
                  <a:close/>
                </a:path>
                <a:path w="12289155" h="1778000">
                  <a:moveTo>
                    <a:pt x="12177516" y="25400"/>
                  </a:moveTo>
                  <a:lnTo>
                    <a:pt x="1264351" y="25400"/>
                  </a:lnTo>
                  <a:lnTo>
                    <a:pt x="1214913" y="38100"/>
                  </a:lnTo>
                  <a:lnTo>
                    <a:pt x="12199928" y="38100"/>
                  </a:lnTo>
                  <a:lnTo>
                    <a:pt x="12177516" y="25400"/>
                  </a:lnTo>
                  <a:close/>
                </a:path>
                <a:path w="12289155" h="1778000">
                  <a:moveTo>
                    <a:pt x="11571414" y="12700"/>
                  </a:moveTo>
                  <a:lnTo>
                    <a:pt x="1866938" y="12700"/>
                  </a:lnTo>
                  <a:lnTo>
                    <a:pt x="1813724" y="25400"/>
                  </a:lnTo>
                  <a:lnTo>
                    <a:pt x="11622808" y="25400"/>
                  </a:lnTo>
                  <a:lnTo>
                    <a:pt x="11571414" y="12700"/>
                  </a:lnTo>
                  <a:close/>
                </a:path>
                <a:path w="12289155" h="1778000">
                  <a:moveTo>
                    <a:pt x="9900879" y="0"/>
                  </a:moveTo>
                  <a:lnTo>
                    <a:pt x="7828250" y="0"/>
                  </a:lnTo>
                  <a:lnTo>
                    <a:pt x="7729066" y="12700"/>
                  </a:lnTo>
                  <a:lnTo>
                    <a:pt x="10354231" y="12700"/>
                  </a:lnTo>
                  <a:lnTo>
                    <a:pt x="9900879" y="0"/>
                  </a:lnTo>
                  <a:close/>
                </a:path>
              </a:pathLst>
            </a:custGeom>
            <a:solidFill>
              <a:srgbClr val="85D5A8"/>
            </a:solidFill>
          </p:spPr>
          <p:txBody>
            <a:bodyPr wrap="square" lIns="0" tIns="0" rIns="0" bIns="0" rtlCol="0"/>
            <a:lstStyle/>
            <a:p>
              <a:endParaRPr sz="1600"/>
            </a:p>
          </p:txBody>
        </p:sp>
      </p:grpSp>
      <p:sp>
        <p:nvSpPr>
          <p:cNvPr id="11" name="object 11"/>
          <p:cNvSpPr txBox="1"/>
          <p:nvPr/>
        </p:nvSpPr>
        <p:spPr>
          <a:xfrm>
            <a:off x="2088049" y="4033689"/>
            <a:ext cx="7937077" cy="377026"/>
          </a:xfrm>
          <a:prstGeom prst="rect">
            <a:avLst/>
          </a:prstGeom>
        </p:spPr>
        <p:txBody>
          <a:bodyPr vert="horz" wrap="square" lIns="0" tIns="7620" rIns="0" bIns="0" rtlCol="0">
            <a:spAutoFit/>
          </a:bodyPr>
          <a:lstStyle/>
          <a:p>
            <a:pPr marL="8467">
              <a:spcBef>
                <a:spcPts val="60"/>
              </a:spcBef>
            </a:pPr>
            <a:r>
              <a:rPr b="1" u="sng" dirty="0">
                <a:solidFill>
                  <a:schemeClr val="bg1"/>
                </a:solidFill>
                <a:uFill>
                  <a:solidFill>
                    <a:srgbClr val="FFFFFF"/>
                  </a:solidFill>
                </a:uFill>
                <a:latin typeface="+mn-lt"/>
                <a:cs typeface="Arial"/>
                <a:hlinkClick r:id="rId6">
                  <a:extLst>
                    <a:ext uri="{A12FA001-AC4F-418D-AE19-62706E023703}">
                      <ahyp:hlinkClr xmlns:ahyp="http://schemas.microsoft.com/office/drawing/2018/hyperlinkcolor" val="tx"/>
                    </a:ext>
                  </a:extLst>
                </a:hlinkClick>
              </a:rPr>
              <a:t>HTTPS://WWW.ISTE.ORG/STANDARDS/FOR-STUDENTS</a:t>
            </a:r>
            <a:endParaRPr dirty="0">
              <a:solidFill>
                <a:schemeClr val="bg1"/>
              </a:solidFill>
              <a:latin typeface="+mn-lt"/>
              <a:cs typeface="Arial"/>
            </a:endParaRPr>
          </a:p>
        </p:txBody>
      </p:sp>
      <p:sp>
        <p:nvSpPr>
          <p:cNvPr id="14" name="TextBox 13">
            <a:extLst>
              <a:ext uri="{FF2B5EF4-FFF2-40B4-BE49-F238E27FC236}">
                <a16:creationId xmlns:a16="http://schemas.microsoft.com/office/drawing/2014/main" id="{E3A06F32-CFA1-9B89-4E94-2E7EA8F5124D}"/>
              </a:ext>
            </a:extLst>
          </p:cNvPr>
          <p:cNvSpPr txBox="1"/>
          <p:nvPr/>
        </p:nvSpPr>
        <p:spPr>
          <a:xfrm>
            <a:off x="2968664" y="610462"/>
            <a:ext cx="6122504" cy="830997"/>
          </a:xfrm>
          <a:prstGeom prst="rect">
            <a:avLst/>
          </a:prstGeom>
          <a:noFill/>
        </p:spPr>
        <p:txBody>
          <a:bodyPr wrap="square">
            <a:spAutoFit/>
          </a:bodyPr>
          <a:lstStyle/>
          <a:p>
            <a:pPr algn="ctr"/>
            <a:r>
              <a:rPr lang="en-US" sz="4800" dirty="0">
                <a:latin typeface="+mj-lt"/>
              </a:rPr>
              <a:t>ISTE Standards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object 16"/>
          <p:cNvSpPr txBox="1"/>
          <p:nvPr/>
        </p:nvSpPr>
        <p:spPr>
          <a:xfrm>
            <a:off x="1013121" y="3800009"/>
            <a:ext cx="4590627" cy="1444156"/>
          </a:xfrm>
          <a:prstGeom prst="rect">
            <a:avLst/>
          </a:prstGeom>
        </p:spPr>
        <p:txBody>
          <a:bodyPr vert="horz" wrap="square" lIns="0" tIns="8043" rIns="0" bIns="0" rtlCol="0">
            <a:spAutoFit/>
          </a:bodyPr>
          <a:lstStyle/>
          <a:p>
            <a:pPr marL="8467" marR="3387">
              <a:spcBef>
                <a:spcPts val="63"/>
              </a:spcBef>
              <a:tabLst>
                <a:tab pos="1112998" algn="l"/>
                <a:tab pos="1395376" algn="l"/>
                <a:tab pos="1814074" algn="l"/>
                <a:tab pos="2097298" algn="l"/>
                <a:tab pos="2288654" algn="l"/>
                <a:tab pos="2496944" algn="l"/>
                <a:tab pos="3247129" algn="l"/>
                <a:tab pos="3520193" algn="l"/>
              </a:tabLst>
            </a:pPr>
            <a:r>
              <a:rPr sz="2333" b="1" dirty="0">
                <a:latin typeface="+mn-lt"/>
                <a:cs typeface="Arial"/>
              </a:rPr>
              <a:t>SHOULD</a:t>
            </a:r>
            <a:r>
              <a:rPr lang="en-US" sz="2333" b="1" dirty="0">
                <a:latin typeface="+mn-lt"/>
                <a:cs typeface="Arial"/>
              </a:rPr>
              <a:t> </a:t>
            </a:r>
            <a:r>
              <a:rPr sz="2333" b="1" dirty="0">
                <a:latin typeface="+mn-lt"/>
                <a:cs typeface="Arial"/>
              </a:rPr>
              <a:t>STUDENTS</a:t>
            </a:r>
            <a:r>
              <a:rPr lang="en-US" sz="2333" b="1" dirty="0">
                <a:latin typeface="+mn-lt"/>
                <a:cs typeface="Arial"/>
              </a:rPr>
              <a:t> </a:t>
            </a:r>
            <a:r>
              <a:rPr sz="2333" b="1" dirty="0">
                <a:latin typeface="+mn-lt"/>
                <a:cs typeface="Arial"/>
              </a:rPr>
              <a:t>ONLY</a:t>
            </a:r>
            <a:r>
              <a:rPr lang="en-US" sz="2333" b="1" dirty="0">
                <a:latin typeface="+mn-lt"/>
                <a:cs typeface="Arial"/>
              </a:rPr>
              <a:t> </a:t>
            </a:r>
            <a:r>
              <a:rPr sz="2333" b="1" dirty="0">
                <a:latin typeface="+mn-lt"/>
                <a:cs typeface="Arial"/>
              </a:rPr>
              <a:t>RECEIVE INSTRUCTION</a:t>
            </a:r>
            <a:r>
              <a:rPr lang="en-US" sz="2333" b="1" dirty="0">
                <a:latin typeface="+mn-lt"/>
                <a:cs typeface="Arial"/>
              </a:rPr>
              <a:t> </a:t>
            </a:r>
            <a:r>
              <a:rPr sz="2333" b="1" dirty="0">
                <a:latin typeface="+mn-lt"/>
                <a:cs typeface="Arial"/>
              </a:rPr>
              <a:t>ON</a:t>
            </a:r>
            <a:r>
              <a:rPr lang="en-US" sz="2333" b="1" dirty="0">
                <a:latin typeface="+mn-lt"/>
                <a:cs typeface="Arial"/>
              </a:rPr>
              <a:t> </a:t>
            </a:r>
            <a:r>
              <a:rPr sz="2333" b="1" dirty="0">
                <a:latin typeface="+mn-lt"/>
                <a:cs typeface="Arial"/>
              </a:rPr>
              <a:t>COMPUTATIONAL THINKING</a:t>
            </a:r>
            <a:r>
              <a:rPr lang="en-US" sz="2333" b="1" dirty="0">
                <a:latin typeface="+mn-lt"/>
                <a:cs typeface="Arial"/>
              </a:rPr>
              <a:t> </a:t>
            </a:r>
            <a:r>
              <a:rPr sz="2333" b="1" dirty="0">
                <a:latin typeface="+mn-lt"/>
                <a:cs typeface="Arial"/>
              </a:rPr>
              <a:t>IN</a:t>
            </a:r>
            <a:r>
              <a:rPr lang="en-US" sz="2333" b="1" dirty="0">
                <a:latin typeface="+mn-lt"/>
                <a:cs typeface="Arial"/>
              </a:rPr>
              <a:t> </a:t>
            </a:r>
            <a:r>
              <a:rPr sz="2333" b="1" dirty="0">
                <a:latin typeface="+mn-lt"/>
                <a:cs typeface="Arial"/>
              </a:rPr>
              <a:t>A</a:t>
            </a:r>
            <a:r>
              <a:rPr lang="en-US" sz="2333" b="1" dirty="0">
                <a:latin typeface="+mn-lt"/>
                <a:cs typeface="Arial"/>
              </a:rPr>
              <a:t> </a:t>
            </a:r>
            <a:r>
              <a:rPr sz="2333" b="1" dirty="0">
                <a:latin typeface="+mn-lt"/>
                <a:cs typeface="Arial"/>
              </a:rPr>
              <a:t>COMPUTER</a:t>
            </a:r>
            <a:r>
              <a:rPr lang="en-US" sz="2333" b="1" dirty="0">
                <a:latin typeface="+mn-lt"/>
                <a:cs typeface="Arial"/>
              </a:rPr>
              <a:t> </a:t>
            </a:r>
            <a:r>
              <a:rPr sz="2333" b="1" dirty="0">
                <a:latin typeface="+mn-lt"/>
                <a:cs typeface="Arial"/>
              </a:rPr>
              <a:t>SCIENCE COURSE?</a:t>
            </a:r>
            <a:endParaRPr sz="2333" dirty="0">
              <a:latin typeface="+mn-lt"/>
              <a:cs typeface="Arial"/>
            </a:endParaRPr>
          </a:p>
        </p:txBody>
      </p:sp>
      <p:sp>
        <p:nvSpPr>
          <p:cNvPr id="17" name="object 17"/>
          <p:cNvSpPr txBox="1">
            <a:spLocks noGrp="1"/>
          </p:cNvSpPr>
          <p:nvPr>
            <p:ph type="title"/>
          </p:nvPr>
        </p:nvSpPr>
        <p:spPr>
          <a:xfrm>
            <a:off x="828544" y="275051"/>
            <a:ext cx="6245437" cy="2917038"/>
          </a:xfrm>
          <a:prstGeom prst="rect">
            <a:avLst/>
          </a:prstGeom>
        </p:spPr>
        <p:txBody>
          <a:bodyPr vert="horz" wrap="square" lIns="0" tIns="145627" rIns="0" bIns="0" numCol="1" rtlCol="0" anchor="ctr" anchorCtr="0" compatLnSpc="1">
            <a:prstTxWarp prst="textNoShape">
              <a:avLst/>
            </a:prstTxWarp>
            <a:spAutoFit/>
          </a:bodyPr>
          <a:lstStyle/>
          <a:p>
            <a:pPr marL="8467" marR="3387">
              <a:lnSpc>
                <a:spcPts val="5400"/>
              </a:lnSpc>
              <a:spcBef>
                <a:spcPts val="1147"/>
              </a:spcBef>
            </a:pPr>
            <a:r>
              <a:rPr lang="en-US" sz="5400" dirty="0"/>
              <a:t>What content areas</a:t>
            </a:r>
            <a:br>
              <a:rPr lang="en-US" sz="5400" dirty="0"/>
            </a:br>
            <a:r>
              <a:rPr lang="en-US" sz="5400" dirty="0"/>
              <a:t>should focus on </a:t>
            </a:r>
            <a:br>
              <a:rPr lang="en-US" sz="5400" dirty="0"/>
            </a:br>
            <a:r>
              <a:rPr lang="en-US" sz="5400" dirty="0"/>
              <a:t>computational thinking?</a:t>
            </a:r>
            <a:endParaRPr sz="5400" dirty="0"/>
          </a:p>
        </p:txBody>
      </p:sp>
      <p:pic>
        <p:nvPicPr>
          <p:cNvPr id="19" name="object 15">
            <a:extLst>
              <a:ext uri="{FF2B5EF4-FFF2-40B4-BE49-F238E27FC236}">
                <a16:creationId xmlns:a16="http://schemas.microsoft.com/office/drawing/2014/main" id="{C7261800-D8DB-86D4-E703-A7302AB73A85}"/>
              </a:ext>
            </a:extLst>
          </p:cNvPr>
          <p:cNvPicPr/>
          <p:nvPr/>
        </p:nvPicPr>
        <p:blipFill>
          <a:blip r:embed="rId2" cstate="print"/>
          <a:stretch>
            <a:fillRect/>
          </a:stretch>
        </p:blipFill>
        <p:spPr>
          <a:xfrm>
            <a:off x="7073981" y="3300664"/>
            <a:ext cx="5118019" cy="30886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6" name="object 6"/>
          <p:cNvPicPr/>
          <p:nvPr/>
        </p:nvPicPr>
        <p:blipFill>
          <a:blip r:embed="rId3" cstate="print"/>
          <a:stretch>
            <a:fillRect/>
          </a:stretch>
        </p:blipFill>
        <p:spPr>
          <a:xfrm>
            <a:off x="-486" y="2851154"/>
            <a:ext cx="531745" cy="1737737"/>
          </a:xfrm>
          <a:prstGeom prst="rect">
            <a:avLst/>
          </a:prstGeom>
        </p:spPr>
      </p:pic>
      <p:pic>
        <p:nvPicPr>
          <p:cNvPr id="7" name="object 7"/>
          <p:cNvPicPr/>
          <p:nvPr/>
        </p:nvPicPr>
        <p:blipFill>
          <a:blip r:embed="rId4" cstate="print"/>
          <a:stretch>
            <a:fillRect/>
          </a:stretch>
        </p:blipFill>
        <p:spPr>
          <a:xfrm>
            <a:off x="11469586" y="3192691"/>
            <a:ext cx="722901" cy="684059"/>
          </a:xfrm>
          <a:prstGeom prst="rect">
            <a:avLst/>
          </a:prstGeom>
        </p:spPr>
      </p:pic>
      <p:sp>
        <p:nvSpPr>
          <p:cNvPr id="9" name="object 9"/>
          <p:cNvSpPr txBox="1"/>
          <p:nvPr/>
        </p:nvSpPr>
        <p:spPr>
          <a:xfrm>
            <a:off x="1684867" y="3413083"/>
            <a:ext cx="2086187" cy="572914"/>
          </a:xfrm>
          <a:prstGeom prst="rect">
            <a:avLst/>
          </a:prstGeom>
        </p:spPr>
        <p:txBody>
          <a:bodyPr vert="horz" wrap="square" lIns="0" tIns="5080" rIns="0" bIns="0" rtlCol="0">
            <a:spAutoFit/>
          </a:bodyPr>
          <a:lstStyle/>
          <a:p>
            <a:pPr marL="345457" marR="3387" indent="-337414">
              <a:lnSpc>
                <a:spcPct val="101200"/>
              </a:lnSpc>
              <a:spcBef>
                <a:spcPts val="40"/>
              </a:spcBef>
            </a:pPr>
            <a:r>
              <a:rPr sz="1867" b="1" dirty="0">
                <a:latin typeface="+mn-lt"/>
                <a:cs typeface="Arial"/>
              </a:rPr>
              <a:t>ANALYZING REAL PROBLEMS</a:t>
            </a:r>
            <a:endParaRPr sz="1867" dirty="0">
              <a:latin typeface="+mn-lt"/>
              <a:cs typeface="Arial"/>
            </a:endParaRPr>
          </a:p>
        </p:txBody>
      </p:sp>
      <p:sp>
        <p:nvSpPr>
          <p:cNvPr id="10" name="object 10"/>
          <p:cNvSpPr txBox="1"/>
          <p:nvPr/>
        </p:nvSpPr>
        <p:spPr>
          <a:xfrm>
            <a:off x="1225848" y="4194518"/>
            <a:ext cx="2629323" cy="2134324"/>
          </a:xfrm>
          <a:prstGeom prst="rect">
            <a:avLst/>
          </a:prstGeom>
        </p:spPr>
        <p:txBody>
          <a:bodyPr vert="horz" wrap="square" lIns="0" tIns="8467" rIns="0" bIns="0" rtlCol="0">
            <a:spAutoFit/>
          </a:bodyPr>
          <a:lstStyle/>
          <a:p>
            <a:pPr marL="8467" marR="3387" indent="-847" algn="ctr">
              <a:lnSpc>
                <a:spcPct val="115399"/>
              </a:lnSpc>
              <a:spcBef>
                <a:spcPts val="67"/>
              </a:spcBef>
            </a:pPr>
            <a:r>
              <a:rPr sz="1733" dirty="0">
                <a:latin typeface="+mn-lt"/>
                <a:cs typeface="Arial"/>
              </a:rPr>
              <a:t>Co</a:t>
            </a:r>
            <a:r>
              <a:rPr lang="en-US" sz="1733" dirty="0">
                <a:latin typeface="+mn-lt"/>
                <a:cs typeface="Arial"/>
              </a:rPr>
              <a:t>l</a:t>
            </a:r>
            <a:r>
              <a:rPr sz="1733" dirty="0">
                <a:latin typeface="+mn-lt"/>
                <a:cs typeface="Arial"/>
              </a:rPr>
              <a:t>lect data or identify relevant data sets; use tools to analyze data sets; represent data in various ways to facilitate problem-solving and decision-making</a:t>
            </a:r>
          </a:p>
        </p:txBody>
      </p:sp>
      <p:sp>
        <p:nvSpPr>
          <p:cNvPr id="12" name="object 12"/>
          <p:cNvSpPr txBox="1"/>
          <p:nvPr/>
        </p:nvSpPr>
        <p:spPr>
          <a:xfrm>
            <a:off x="4981260" y="3433565"/>
            <a:ext cx="2639060" cy="572914"/>
          </a:xfrm>
          <a:prstGeom prst="rect">
            <a:avLst/>
          </a:prstGeom>
        </p:spPr>
        <p:txBody>
          <a:bodyPr vert="horz" wrap="square" lIns="0" tIns="5080" rIns="0" bIns="0" rtlCol="0">
            <a:spAutoFit/>
          </a:bodyPr>
          <a:lstStyle/>
          <a:p>
            <a:pPr marL="669746" marR="3387" indent="-661703">
              <a:lnSpc>
                <a:spcPct val="101200"/>
              </a:lnSpc>
              <a:spcBef>
                <a:spcPts val="40"/>
              </a:spcBef>
              <a:tabLst>
                <a:tab pos="956781" algn="l"/>
                <a:tab pos="1463113" algn="l"/>
              </a:tabLst>
            </a:pPr>
            <a:r>
              <a:rPr sz="1867" b="1" dirty="0">
                <a:latin typeface="+mn-lt"/>
                <a:cs typeface="Arial"/>
              </a:rPr>
              <a:t>HISTORY	AND	MAKING CIRCUITS</a:t>
            </a:r>
            <a:endParaRPr sz="1867" dirty="0">
              <a:latin typeface="+mn-lt"/>
              <a:cs typeface="Arial"/>
            </a:endParaRPr>
          </a:p>
        </p:txBody>
      </p:sp>
      <p:sp>
        <p:nvSpPr>
          <p:cNvPr id="13" name="object 13"/>
          <p:cNvSpPr txBox="1"/>
          <p:nvPr/>
        </p:nvSpPr>
        <p:spPr>
          <a:xfrm>
            <a:off x="4776470" y="4118681"/>
            <a:ext cx="2639060" cy="2133896"/>
          </a:xfrm>
          <a:prstGeom prst="rect">
            <a:avLst/>
          </a:prstGeom>
        </p:spPr>
        <p:txBody>
          <a:bodyPr vert="horz" wrap="square" lIns="0" tIns="8043" rIns="0" bIns="0" rtlCol="0">
            <a:spAutoFit/>
          </a:bodyPr>
          <a:lstStyle/>
          <a:p>
            <a:pPr marL="8467" marR="3387" algn="ctr">
              <a:lnSpc>
                <a:spcPct val="115399"/>
              </a:lnSpc>
              <a:spcBef>
                <a:spcPts val="63"/>
              </a:spcBef>
            </a:pPr>
            <a:r>
              <a:rPr sz="1733" dirty="0">
                <a:latin typeface="+mn-lt"/>
                <a:cs typeface="Arial"/>
              </a:rPr>
              <a:t>Students analyzed a book about migration in the United States and created a paper circuit timeline to show the story of migration, immigration, and/or forced relocation</a:t>
            </a:r>
          </a:p>
        </p:txBody>
      </p:sp>
      <p:sp>
        <p:nvSpPr>
          <p:cNvPr id="15" name="object 15"/>
          <p:cNvSpPr txBox="1"/>
          <p:nvPr/>
        </p:nvSpPr>
        <p:spPr>
          <a:xfrm>
            <a:off x="8608737" y="3415284"/>
            <a:ext cx="2489200" cy="572487"/>
          </a:xfrm>
          <a:prstGeom prst="rect">
            <a:avLst/>
          </a:prstGeom>
        </p:spPr>
        <p:txBody>
          <a:bodyPr vert="horz" wrap="square" lIns="0" tIns="4657" rIns="0" bIns="0" rtlCol="0">
            <a:spAutoFit/>
          </a:bodyPr>
          <a:lstStyle/>
          <a:p>
            <a:pPr marL="596083" marR="3387" indent="-588039">
              <a:lnSpc>
                <a:spcPct val="101299"/>
              </a:lnSpc>
              <a:spcBef>
                <a:spcPts val="37"/>
              </a:spcBef>
            </a:pPr>
            <a:r>
              <a:rPr sz="1867" b="1" dirty="0">
                <a:latin typeface="+mn-lt"/>
                <a:cs typeface="Arial"/>
              </a:rPr>
              <a:t>STORYTELLING WITH SCRATCH</a:t>
            </a:r>
            <a:endParaRPr sz="1867" dirty="0">
              <a:latin typeface="+mn-lt"/>
              <a:cs typeface="Arial"/>
            </a:endParaRPr>
          </a:p>
        </p:txBody>
      </p:sp>
      <p:sp>
        <p:nvSpPr>
          <p:cNvPr id="16" name="object 16"/>
          <p:cNvSpPr txBox="1"/>
          <p:nvPr/>
        </p:nvSpPr>
        <p:spPr>
          <a:xfrm>
            <a:off x="8399333" y="4113057"/>
            <a:ext cx="2908008" cy="600891"/>
          </a:xfrm>
          <a:prstGeom prst="rect">
            <a:avLst/>
          </a:prstGeom>
        </p:spPr>
        <p:txBody>
          <a:bodyPr vert="horz" wrap="square" lIns="0" tIns="8467" rIns="0" bIns="0" rtlCol="0">
            <a:spAutoFit/>
          </a:bodyPr>
          <a:lstStyle/>
          <a:p>
            <a:pPr marL="472040" marR="3387" indent="-463997">
              <a:lnSpc>
                <a:spcPct val="115399"/>
              </a:lnSpc>
              <a:spcBef>
                <a:spcPts val="67"/>
              </a:spcBef>
            </a:pPr>
            <a:r>
              <a:rPr sz="1733" dirty="0">
                <a:latin typeface="+mn-lt"/>
                <a:cs typeface="Arial"/>
              </a:rPr>
              <a:t>Use Scratch to te</a:t>
            </a:r>
            <a:r>
              <a:rPr lang="en-US" sz="1733" dirty="0">
                <a:latin typeface="+mn-lt"/>
                <a:cs typeface="Arial"/>
              </a:rPr>
              <a:t>l</a:t>
            </a:r>
            <a:r>
              <a:rPr sz="1733" dirty="0">
                <a:latin typeface="+mn-lt"/>
                <a:cs typeface="Arial"/>
              </a:rPr>
              <a:t>l a story or summarize a story</a:t>
            </a:r>
          </a:p>
        </p:txBody>
      </p:sp>
      <p:sp>
        <p:nvSpPr>
          <p:cNvPr id="19" name="Title 18">
            <a:extLst>
              <a:ext uri="{FF2B5EF4-FFF2-40B4-BE49-F238E27FC236}">
                <a16:creationId xmlns:a16="http://schemas.microsoft.com/office/drawing/2014/main" id="{21CEC3CC-3160-98C1-DCC1-5A6376BD848C}"/>
              </a:ext>
            </a:extLst>
          </p:cNvPr>
          <p:cNvSpPr>
            <a:spLocks noGrp="1"/>
          </p:cNvSpPr>
          <p:nvPr>
            <p:ph type="title"/>
          </p:nvPr>
        </p:nvSpPr>
        <p:spPr>
          <a:xfrm>
            <a:off x="909145" y="1596320"/>
            <a:ext cx="10058400" cy="1143000"/>
          </a:xfrm>
        </p:spPr>
        <p:txBody>
          <a:bodyPr/>
          <a:lstStyle/>
          <a:p>
            <a:r>
              <a:rPr lang="en-US" dirty="0">
                <a:solidFill>
                  <a:schemeClr val="tx1"/>
                </a:solidFill>
                <a:latin typeface="+mj-lt"/>
              </a:rPr>
              <a:t>Examples of Computational Thinking across the </a:t>
            </a:r>
            <a:br>
              <a:rPr lang="en-US" dirty="0">
                <a:solidFill>
                  <a:schemeClr val="tx1"/>
                </a:solidFill>
                <a:latin typeface="+mj-lt"/>
              </a:rPr>
            </a:br>
            <a:r>
              <a:rPr lang="en-US" dirty="0">
                <a:solidFill>
                  <a:schemeClr val="tx1"/>
                </a:solidFill>
                <a:latin typeface="+mj-lt"/>
              </a:rPr>
              <a:t>curriculum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6" name="object 6"/>
          <p:cNvPicPr/>
          <p:nvPr/>
        </p:nvPicPr>
        <p:blipFill>
          <a:blip r:embed="rId3" cstate="print"/>
          <a:stretch>
            <a:fillRect/>
          </a:stretch>
        </p:blipFill>
        <p:spPr>
          <a:xfrm>
            <a:off x="-486" y="2851154"/>
            <a:ext cx="531745" cy="1737737"/>
          </a:xfrm>
          <a:prstGeom prst="rect">
            <a:avLst/>
          </a:prstGeom>
        </p:spPr>
      </p:pic>
      <p:pic>
        <p:nvPicPr>
          <p:cNvPr id="7" name="object 7"/>
          <p:cNvPicPr/>
          <p:nvPr/>
        </p:nvPicPr>
        <p:blipFill>
          <a:blip r:embed="rId4" cstate="print"/>
          <a:stretch>
            <a:fillRect/>
          </a:stretch>
        </p:blipFill>
        <p:spPr>
          <a:xfrm>
            <a:off x="11469586" y="3192691"/>
            <a:ext cx="722901" cy="684059"/>
          </a:xfrm>
          <a:prstGeom prst="rect">
            <a:avLst/>
          </a:prstGeom>
        </p:spPr>
      </p:pic>
      <p:sp>
        <p:nvSpPr>
          <p:cNvPr id="9" name="object 9"/>
          <p:cNvSpPr txBox="1"/>
          <p:nvPr/>
        </p:nvSpPr>
        <p:spPr>
          <a:xfrm>
            <a:off x="1433407" y="3413083"/>
            <a:ext cx="2636519" cy="295872"/>
          </a:xfrm>
          <a:prstGeom prst="rect">
            <a:avLst/>
          </a:prstGeom>
        </p:spPr>
        <p:txBody>
          <a:bodyPr vert="horz" wrap="square" lIns="0" tIns="8467" rIns="0" bIns="0" rtlCol="0">
            <a:spAutoFit/>
          </a:bodyPr>
          <a:lstStyle/>
          <a:p>
            <a:pPr marL="8467">
              <a:spcBef>
                <a:spcPts val="67"/>
              </a:spcBef>
            </a:pPr>
            <a:r>
              <a:rPr sz="1867" b="1" dirty="0">
                <a:latin typeface="+mn-lt"/>
                <a:cs typeface="Arial"/>
              </a:rPr>
              <a:t>UNPLUGGED ACTIVITY</a:t>
            </a:r>
            <a:endParaRPr sz="1867" dirty="0">
              <a:latin typeface="+mn-lt"/>
              <a:cs typeface="Arial"/>
            </a:endParaRPr>
          </a:p>
        </p:txBody>
      </p:sp>
      <p:sp>
        <p:nvSpPr>
          <p:cNvPr id="10" name="object 10"/>
          <p:cNvSpPr txBox="1"/>
          <p:nvPr/>
        </p:nvSpPr>
        <p:spPr>
          <a:xfrm>
            <a:off x="1226651" y="4159133"/>
            <a:ext cx="3098356" cy="1827637"/>
          </a:xfrm>
          <a:prstGeom prst="rect">
            <a:avLst/>
          </a:prstGeom>
        </p:spPr>
        <p:txBody>
          <a:bodyPr vert="horz" wrap="square" lIns="0" tIns="8467" rIns="0" bIns="0" rtlCol="0">
            <a:spAutoFit/>
          </a:bodyPr>
          <a:lstStyle/>
          <a:p>
            <a:pPr marL="8467" marR="3387" indent="-847">
              <a:lnSpc>
                <a:spcPct val="115399"/>
              </a:lnSpc>
              <a:spcBef>
                <a:spcPts val="67"/>
              </a:spcBef>
            </a:pPr>
            <a:r>
              <a:rPr sz="1733" dirty="0">
                <a:latin typeface="+mn-lt"/>
                <a:cs typeface="Arial"/>
              </a:rPr>
              <a:t>We do not always have to use computers to teach algorithms!</a:t>
            </a:r>
          </a:p>
          <a:p>
            <a:pPr marL="16511" marR="12277" indent="1693">
              <a:lnSpc>
                <a:spcPct val="115399"/>
              </a:lnSpc>
            </a:pPr>
            <a:r>
              <a:rPr sz="1733" dirty="0">
                <a:latin typeface="+mn-lt"/>
                <a:cs typeface="Arial"/>
              </a:rPr>
              <a:t>Here is an </a:t>
            </a:r>
            <a:r>
              <a:rPr sz="1733" dirty="0">
                <a:latin typeface="+mn-lt"/>
                <a:cs typeface="Arial"/>
                <a:hlinkClick r:id="rId5"/>
              </a:rPr>
              <a:t>example of an unplugged activity for teaching algorithms and fo</a:t>
            </a:r>
            <a:r>
              <a:rPr lang="en-US" sz="1733" dirty="0">
                <a:latin typeface="+mn-lt"/>
                <a:cs typeface="Arial"/>
                <a:hlinkClick r:id="rId5"/>
              </a:rPr>
              <a:t>l</a:t>
            </a:r>
            <a:r>
              <a:rPr sz="1733" dirty="0">
                <a:latin typeface="+mn-lt"/>
                <a:cs typeface="Arial"/>
                <a:hlinkClick r:id="rId5"/>
              </a:rPr>
              <a:t>lowing directions</a:t>
            </a:r>
            <a:endParaRPr sz="1733" dirty="0">
              <a:latin typeface="+mn-lt"/>
              <a:cs typeface="Arial"/>
            </a:endParaRPr>
          </a:p>
        </p:txBody>
      </p:sp>
      <p:pic>
        <p:nvPicPr>
          <p:cNvPr id="11" name="object 11"/>
          <p:cNvPicPr/>
          <p:nvPr/>
        </p:nvPicPr>
        <p:blipFill>
          <a:blip r:embed="rId6" cstate="print"/>
          <a:stretch>
            <a:fillRect/>
          </a:stretch>
        </p:blipFill>
        <p:spPr>
          <a:xfrm>
            <a:off x="1518755" y="3970527"/>
            <a:ext cx="2043341" cy="79756"/>
          </a:xfrm>
          <a:prstGeom prst="rect">
            <a:avLst/>
          </a:prstGeom>
        </p:spPr>
      </p:pic>
      <p:sp>
        <p:nvSpPr>
          <p:cNvPr id="12" name="object 12"/>
          <p:cNvSpPr txBox="1"/>
          <p:nvPr/>
        </p:nvSpPr>
        <p:spPr>
          <a:xfrm>
            <a:off x="4780749" y="3365715"/>
            <a:ext cx="2896055" cy="572914"/>
          </a:xfrm>
          <a:prstGeom prst="rect">
            <a:avLst/>
          </a:prstGeom>
        </p:spPr>
        <p:txBody>
          <a:bodyPr vert="horz" wrap="square" lIns="0" tIns="5080" rIns="0" bIns="0" rtlCol="0">
            <a:spAutoFit/>
          </a:bodyPr>
          <a:lstStyle/>
          <a:p>
            <a:pPr marL="15664" marR="3387" indent="-7620">
              <a:lnSpc>
                <a:spcPct val="101200"/>
              </a:lnSpc>
              <a:spcBef>
                <a:spcPts val="40"/>
              </a:spcBef>
            </a:pPr>
            <a:r>
              <a:rPr sz="1867" b="1" dirty="0">
                <a:latin typeface="+mn-lt"/>
                <a:cs typeface="Arial"/>
              </a:rPr>
              <a:t>BUILDING SENTENCES UNPLUGGED ACTIVITY</a:t>
            </a:r>
            <a:endParaRPr sz="1867" dirty="0">
              <a:latin typeface="+mn-lt"/>
              <a:cs typeface="Arial"/>
            </a:endParaRPr>
          </a:p>
        </p:txBody>
      </p:sp>
      <p:sp>
        <p:nvSpPr>
          <p:cNvPr id="13" name="object 13"/>
          <p:cNvSpPr txBox="1"/>
          <p:nvPr/>
        </p:nvSpPr>
        <p:spPr>
          <a:xfrm>
            <a:off x="4780749" y="4159133"/>
            <a:ext cx="2481580" cy="1213773"/>
          </a:xfrm>
          <a:prstGeom prst="rect">
            <a:avLst/>
          </a:prstGeom>
        </p:spPr>
        <p:txBody>
          <a:bodyPr vert="horz" wrap="square" lIns="0" tIns="8043" rIns="0" bIns="0" rtlCol="0">
            <a:spAutoFit/>
          </a:bodyPr>
          <a:lstStyle/>
          <a:p>
            <a:pPr marL="8467" marR="3387">
              <a:lnSpc>
                <a:spcPct val="115399"/>
              </a:lnSpc>
              <a:spcBef>
                <a:spcPts val="63"/>
              </a:spcBef>
            </a:pPr>
            <a:r>
              <a:rPr sz="1733" dirty="0">
                <a:latin typeface="+mn-lt"/>
                <a:cs typeface="Arial"/>
              </a:rPr>
              <a:t>Another unplugged activity to do a fi</a:t>
            </a:r>
            <a:r>
              <a:rPr lang="en-US" sz="1733" dirty="0">
                <a:latin typeface="+mn-lt"/>
                <a:cs typeface="Arial"/>
              </a:rPr>
              <a:t>l</a:t>
            </a:r>
            <a:r>
              <a:rPr sz="1733" dirty="0">
                <a:latin typeface="+mn-lt"/>
                <a:cs typeface="Arial"/>
              </a:rPr>
              <a:t>l in the blank activity (emphasizes variables)</a:t>
            </a:r>
          </a:p>
        </p:txBody>
      </p:sp>
      <p:sp>
        <p:nvSpPr>
          <p:cNvPr id="15" name="object 15"/>
          <p:cNvSpPr txBox="1"/>
          <p:nvPr/>
        </p:nvSpPr>
        <p:spPr>
          <a:xfrm>
            <a:off x="8550318" y="3415284"/>
            <a:ext cx="2574882" cy="572487"/>
          </a:xfrm>
          <a:prstGeom prst="rect">
            <a:avLst/>
          </a:prstGeom>
        </p:spPr>
        <p:txBody>
          <a:bodyPr vert="horz" wrap="square" lIns="0" tIns="4657" rIns="0" bIns="0" rtlCol="0">
            <a:spAutoFit/>
          </a:bodyPr>
          <a:lstStyle/>
          <a:p>
            <a:pPr marL="726476" marR="3387" indent="-718009">
              <a:lnSpc>
                <a:spcPct val="101299"/>
              </a:lnSpc>
              <a:spcBef>
                <a:spcPts val="37"/>
              </a:spcBef>
            </a:pPr>
            <a:r>
              <a:rPr sz="1867" b="1" dirty="0">
                <a:latin typeface="+mn-lt"/>
                <a:cs typeface="Arial"/>
              </a:rPr>
              <a:t>DRAWING GEOMETRIC SHAPES</a:t>
            </a:r>
            <a:endParaRPr sz="1867" dirty="0">
              <a:latin typeface="+mn-lt"/>
              <a:cs typeface="Arial"/>
            </a:endParaRPr>
          </a:p>
        </p:txBody>
      </p:sp>
      <p:sp>
        <p:nvSpPr>
          <p:cNvPr id="16" name="object 16"/>
          <p:cNvSpPr txBox="1"/>
          <p:nvPr/>
        </p:nvSpPr>
        <p:spPr>
          <a:xfrm>
            <a:off x="8602921" y="4159133"/>
            <a:ext cx="2309876" cy="600891"/>
          </a:xfrm>
          <a:prstGeom prst="rect">
            <a:avLst/>
          </a:prstGeom>
        </p:spPr>
        <p:txBody>
          <a:bodyPr vert="horz" wrap="square" lIns="0" tIns="8467" rIns="0" bIns="0" rtlCol="0">
            <a:spAutoFit/>
          </a:bodyPr>
          <a:lstStyle/>
          <a:p>
            <a:pPr marR="3387" indent="7938">
              <a:lnSpc>
                <a:spcPct val="115399"/>
              </a:lnSpc>
              <a:spcBef>
                <a:spcPts val="67"/>
              </a:spcBef>
            </a:pPr>
            <a:r>
              <a:rPr sz="1733" dirty="0">
                <a:latin typeface="+mn-lt"/>
                <a:cs typeface="Arial"/>
              </a:rPr>
              <a:t>Use Scratch to draw an</a:t>
            </a:r>
            <a:r>
              <a:rPr lang="en-US" sz="1733" dirty="0">
                <a:latin typeface="+mn-lt"/>
                <a:cs typeface="Arial"/>
              </a:rPr>
              <a:t> </a:t>
            </a:r>
            <a:r>
              <a:rPr sz="1733" dirty="0">
                <a:latin typeface="+mn-lt"/>
                <a:cs typeface="Arial"/>
              </a:rPr>
              <a:t>equilateral triangle</a:t>
            </a:r>
          </a:p>
        </p:txBody>
      </p:sp>
      <p:sp>
        <p:nvSpPr>
          <p:cNvPr id="21" name="TextBox 20">
            <a:extLst>
              <a:ext uri="{FF2B5EF4-FFF2-40B4-BE49-F238E27FC236}">
                <a16:creationId xmlns:a16="http://schemas.microsoft.com/office/drawing/2014/main" id="{A6E1C546-4DCC-C1CF-5B79-A9A3AE7B6250}"/>
              </a:ext>
            </a:extLst>
          </p:cNvPr>
          <p:cNvSpPr txBox="1"/>
          <p:nvPr/>
        </p:nvSpPr>
        <p:spPr>
          <a:xfrm>
            <a:off x="1816194" y="845196"/>
            <a:ext cx="8368457" cy="2308324"/>
          </a:xfrm>
          <a:prstGeom prst="rect">
            <a:avLst/>
          </a:prstGeom>
          <a:noFill/>
        </p:spPr>
        <p:txBody>
          <a:bodyPr wrap="square" rtlCol="0">
            <a:spAutoFit/>
          </a:bodyPr>
          <a:lstStyle/>
          <a:p>
            <a:pPr algn="ctr"/>
            <a:r>
              <a:rPr lang="en-US" sz="4800" dirty="0">
                <a:latin typeface="+mj-lt"/>
              </a:rPr>
              <a:t>Examples of Computational</a:t>
            </a:r>
          </a:p>
          <a:p>
            <a:pPr algn="ctr"/>
            <a:r>
              <a:rPr lang="en-US" sz="4800" dirty="0">
                <a:latin typeface="+mj-lt"/>
              </a:rPr>
              <a:t>Thinking Across the </a:t>
            </a:r>
          </a:p>
          <a:p>
            <a:pPr algn="ctr"/>
            <a:r>
              <a:rPr lang="en-US" sz="4800" dirty="0">
                <a:latin typeface="+mj-lt"/>
              </a:rPr>
              <a:t>Curriculum:</a:t>
            </a:r>
          </a:p>
        </p:txBody>
      </p:sp>
      <p:sp>
        <p:nvSpPr>
          <p:cNvPr id="4" name="Rectangle 1">
            <a:extLst>
              <a:ext uri="{FF2B5EF4-FFF2-40B4-BE49-F238E27FC236}">
                <a16:creationId xmlns:a16="http://schemas.microsoft.com/office/drawing/2014/main" id="{22A078F1-70D9-08E7-7EB4-3851FD52ED15}"/>
              </a:ext>
            </a:extLst>
          </p:cNvPr>
          <p:cNvSpPr>
            <a:spLocks noChangeArrowheads="1"/>
          </p:cNvSpPr>
          <p:nvPr/>
        </p:nvSpPr>
        <p:spPr bwMode="auto">
          <a:xfrm>
            <a:off x="1114096" y="62694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Code.org. (n.d.). </a:t>
            </a:r>
            <a:r>
              <a:rPr kumimoji="0" lang="en-US" altLang="en-US" sz="1100" b="0" i="1" u="none" strike="noStrike" cap="none" normalizeH="0" baseline="0">
                <a:ln>
                  <a:noFill/>
                </a:ln>
                <a:solidFill>
                  <a:schemeClr val="tx1"/>
                </a:solidFill>
                <a:effectLst/>
                <a:latin typeface="Calibri" panose="020F0502020204030204" pitchFamily="34" charset="0"/>
                <a:cs typeface="Calibri" panose="020F0502020204030204" pitchFamily="34" charset="0"/>
              </a:rPr>
              <a:t>Happy Maps</a:t>
            </a: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Code.org. Retrieved December 5, 2024, from </a:t>
            </a: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5"/>
              </a:rPr>
              <a:t>https://studio.code.org/s/course1/lessons/1/levels/1</a:t>
            </a:r>
            <a:r>
              <a:rPr kumimoji="0" lang="en-US" altLang="en-US" sz="4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6" name="object 6"/>
          <p:cNvPicPr/>
          <p:nvPr/>
        </p:nvPicPr>
        <p:blipFill>
          <a:blip r:embed="rId3" cstate="print"/>
          <a:stretch>
            <a:fillRect/>
          </a:stretch>
        </p:blipFill>
        <p:spPr>
          <a:xfrm>
            <a:off x="-486" y="2851154"/>
            <a:ext cx="531745" cy="1737737"/>
          </a:xfrm>
          <a:prstGeom prst="rect">
            <a:avLst/>
          </a:prstGeom>
        </p:spPr>
      </p:pic>
      <p:pic>
        <p:nvPicPr>
          <p:cNvPr id="7" name="object 7"/>
          <p:cNvPicPr/>
          <p:nvPr/>
        </p:nvPicPr>
        <p:blipFill>
          <a:blip r:embed="rId4" cstate="print"/>
          <a:stretch>
            <a:fillRect/>
          </a:stretch>
        </p:blipFill>
        <p:spPr>
          <a:xfrm>
            <a:off x="11469586" y="3192691"/>
            <a:ext cx="722901" cy="684059"/>
          </a:xfrm>
          <a:prstGeom prst="rect">
            <a:avLst/>
          </a:prstGeom>
        </p:spPr>
      </p:pic>
      <p:sp>
        <p:nvSpPr>
          <p:cNvPr id="9" name="object 9"/>
          <p:cNvSpPr txBox="1"/>
          <p:nvPr/>
        </p:nvSpPr>
        <p:spPr>
          <a:xfrm>
            <a:off x="3404667" y="2725081"/>
            <a:ext cx="4876579" cy="357428"/>
          </a:xfrm>
          <a:prstGeom prst="rect">
            <a:avLst/>
          </a:prstGeom>
        </p:spPr>
        <p:txBody>
          <a:bodyPr vert="horz" wrap="square" lIns="0" tIns="8467" rIns="0" bIns="0" rtlCol="0">
            <a:spAutoFit/>
          </a:bodyPr>
          <a:lstStyle/>
          <a:p>
            <a:pPr marL="8467" algn="ctr">
              <a:spcBef>
                <a:spcPts val="67"/>
              </a:spcBef>
            </a:pPr>
            <a:r>
              <a:rPr sz="2267" dirty="0">
                <a:solidFill>
                  <a:srgbClr val="FF7C77"/>
                </a:solidFill>
                <a:latin typeface="+mn-lt"/>
                <a:cs typeface="Arial"/>
              </a:rPr>
              <a:t>Click the links for more information</a:t>
            </a:r>
          </a:p>
        </p:txBody>
      </p:sp>
      <p:sp>
        <p:nvSpPr>
          <p:cNvPr id="10" name="object 10"/>
          <p:cNvSpPr txBox="1"/>
          <p:nvPr/>
        </p:nvSpPr>
        <p:spPr>
          <a:xfrm>
            <a:off x="4824814" y="3488097"/>
            <a:ext cx="2720340" cy="316753"/>
          </a:xfrm>
          <a:prstGeom prst="rect">
            <a:avLst/>
          </a:prstGeom>
        </p:spPr>
        <p:txBody>
          <a:bodyPr vert="horz" wrap="square" lIns="0" tIns="8890" rIns="0" bIns="0" rtlCol="0">
            <a:spAutoFit/>
          </a:bodyPr>
          <a:lstStyle/>
          <a:p>
            <a:pPr marL="8467">
              <a:spcBef>
                <a:spcPts val="70"/>
              </a:spcBef>
              <a:tabLst>
                <a:tab pos="982606" algn="l"/>
                <a:tab pos="1811534" algn="l"/>
              </a:tabLst>
            </a:pPr>
            <a:r>
              <a:rPr sz="2000" b="1" u="sng" dirty="0">
                <a:solidFill>
                  <a:srgbClr val="FFFFFF"/>
                </a:solidFill>
                <a:uFill>
                  <a:solidFill>
                    <a:srgbClr val="FFFFFF"/>
                  </a:solidFill>
                </a:uFill>
                <a:latin typeface="+mn-lt"/>
                <a:cs typeface="Arial"/>
                <a:hlinkClick r:id="rId5"/>
              </a:rPr>
              <a:t>MORE</a:t>
            </a:r>
            <a:r>
              <a:rPr lang="en-US" sz="2000" b="1" u="sng" dirty="0">
                <a:solidFill>
                  <a:srgbClr val="FFFFFF"/>
                </a:solidFill>
                <a:uFill>
                  <a:solidFill>
                    <a:srgbClr val="FFFFFF"/>
                  </a:solidFill>
                </a:uFill>
                <a:latin typeface="+mn-lt"/>
                <a:cs typeface="Arial"/>
                <a:hlinkClick r:id="rId5"/>
              </a:rPr>
              <a:t> </a:t>
            </a:r>
            <a:r>
              <a:rPr sz="2000" b="1" u="sng" dirty="0">
                <a:solidFill>
                  <a:srgbClr val="FFFFFF"/>
                </a:solidFill>
                <a:uFill>
                  <a:solidFill>
                    <a:srgbClr val="FFFFFF"/>
                  </a:solidFill>
                </a:uFill>
                <a:latin typeface="+mn-lt"/>
                <a:cs typeface="Arial"/>
                <a:hlinkClick r:id="rId5"/>
              </a:rPr>
              <a:t>ISTE</a:t>
            </a:r>
            <a:r>
              <a:rPr lang="en-US" sz="2000" b="1" u="sng" dirty="0">
                <a:solidFill>
                  <a:srgbClr val="FFFFFF"/>
                </a:solidFill>
                <a:uFill>
                  <a:solidFill>
                    <a:srgbClr val="FFFFFF"/>
                  </a:solidFill>
                </a:uFill>
                <a:latin typeface="+mn-lt"/>
                <a:cs typeface="Arial"/>
                <a:hlinkClick r:id="rId5"/>
              </a:rPr>
              <a:t> </a:t>
            </a:r>
            <a:r>
              <a:rPr sz="2000" b="1" u="sng" dirty="0">
                <a:solidFill>
                  <a:srgbClr val="FFFFFF"/>
                </a:solidFill>
                <a:uFill>
                  <a:solidFill>
                    <a:srgbClr val="FFFFFF"/>
                  </a:solidFill>
                </a:uFill>
                <a:latin typeface="+mn-lt"/>
                <a:cs typeface="Arial"/>
                <a:hlinkClick r:id="rId5"/>
              </a:rPr>
              <a:t>IDEAS</a:t>
            </a:r>
            <a:endParaRPr sz="2000" dirty="0">
              <a:latin typeface="+mn-lt"/>
              <a:cs typeface="Arial"/>
            </a:endParaRPr>
          </a:p>
        </p:txBody>
      </p:sp>
      <p:sp>
        <p:nvSpPr>
          <p:cNvPr id="11" name="object 11"/>
          <p:cNvSpPr txBox="1"/>
          <p:nvPr/>
        </p:nvSpPr>
        <p:spPr>
          <a:xfrm>
            <a:off x="4178639" y="4612437"/>
            <a:ext cx="4024630" cy="1708118"/>
          </a:xfrm>
          <a:prstGeom prst="rect">
            <a:avLst/>
          </a:prstGeom>
        </p:spPr>
        <p:txBody>
          <a:bodyPr vert="horz" wrap="square" lIns="0" tIns="8467" rIns="0" bIns="0" rtlCol="0">
            <a:spAutoFit/>
          </a:bodyPr>
          <a:lstStyle/>
          <a:p>
            <a:pPr marL="8467" marR="3387" algn="ctr">
              <a:lnSpc>
                <a:spcPct val="116399"/>
              </a:lnSpc>
              <a:spcBef>
                <a:spcPts val="67"/>
              </a:spcBef>
            </a:pPr>
            <a:r>
              <a:rPr sz="2433" dirty="0">
                <a:latin typeface="+mn-lt"/>
                <a:cs typeface="Arial"/>
              </a:rPr>
              <a:t>ISTE has a library of tools to help teachers incorporate computational thinking into their curriculum</a:t>
            </a:r>
          </a:p>
        </p:txBody>
      </p:sp>
      <p:pic>
        <p:nvPicPr>
          <p:cNvPr id="13" name="object 13"/>
          <p:cNvPicPr/>
          <p:nvPr/>
        </p:nvPicPr>
        <p:blipFill>
          <a:blip r:embed="rId6" cstate="print"/>
          <a:stretch>
            <a:fillRect/>
          </a:stretch>
        </p:blipFill>
        <p:spPr>
          <a:xfrm>
            <a:off x="1904181" y="2417247"/>
            <a:ext cx="835729" cy="502919"/>
          </a:xfrm>
          <a:prstGeom prst="rect">
            <a:avLst/>
          </a:prstGeom>
        </p:spPr>
      </p:pic>
      <p:sp>
        <p:nvSpPr>
          <p:cNvPr id="14" name="object 14"/>
          <p:cNvSpPr/>
          <p:nvPr/>
        </p:nvSpPr>
        <p:spPr>
          <a:xfrm>
            <a:off x="2124266" y="4536149"/>
            <a:ext cx="624417" cy="615527"/>
          </a:xfrm>
          <a:custGeom>
            <a:avLst/>
            <a:gdLst/>
            <a:ahLst/>
            <a:cxnLst/>
            <a:rect l="l" t="t" r="r" b="b"/>
            <a:pathLst>
              <a:path w="936625" h="923290">
                <a:moveTo>
                  <a:pt x="25651" y="250085"/>
                </a:moveTo>
                <a:lnTo>
                  <a:pt x="16738" y="251358"/>
                </a:lnTo>
                <a:lnTo>
                  <a:pt x="12600" y="260275"/>
                </a:lnTo>
                <a:lnTo>
                  <a:pt x="8661" y="304717"/>
                </a:lnTo>
                <a:lnTo>
                  <a:pt x="4748" y="343629"/>
                </a:lnTo>
                <a:lnTo>
                  <a:pt x="1491" y="382665"/>
                </a:lnTo>
                <a:lnTo>
                  <a:pt x="0" y="422067"/>
                </a:lnTo>
                <a:lnTo>
                  <a:pt x="94" y="519373"/>
                </a:lnTo>
                <a:lnTo>
                  <a:pt x="219" y="532086"/>
                </a:lnTo>
                <a:lnTo>
                  <a:pt x="339" y="539895"/>
                </a:lnTo>
                <a:lnTo>
                  <a:pt x="422" y="545305"/>
                </a:lnTo>
                <a:lnTo>
                  <a:pt x="540" y="552946"/>
                </a:lnTo>
                <a:lnTo>
                  <a:pt x="665" y="561032"/>
                </a:lnTo>
                <a:lnTo>
                  <a:pt x="769" y="567778"/>
                </a:lnTo>
                <a:lnTo>
                  <a:pt x="2198" y="630000"/>
                </a:lnTo>
                <a:lnTo>
                  <a:pt x="3836" y="678753"/>
                </a:lnTo>
                <a:lnTo>
                  <a:pt x="3917" y="681148"/>
                </a:lnTo>
                <a:lnTo>
                  <a:pt x="6291" y="736841"/>
                </a:lnTo>
                <a:lnTo>
                  <a:pt x="9034" y="789262"/>
                </a:lnTo>
                <a:lnTo>
                  <a:pt x="12252" y="841671"/>
                </a:lnTo>
                <a:lnTo>
                  <a:pt x="15855" y="892827"/>
                </a:lnTo>
                <a:lnTo>
                  <a:pt x="15928" y="893865"/>
                </a:lnTo>
                <a:lnTo>
                  <a:pt x="46184" y="923046"/>
                </a:lnTo>
                <a:lnTo>
                  <a:pt x="103367" y="915026"/>
                </a:lnTo>
                <a:lnTo>
                  <a:pt x="132054" y="911605"/>
                </a:lnTo>
                <a:lnTo>
                  <a:pt x="160808" y="909035"/>
                </a:lnTo>
                <a:lnTo>
                  <a:pt x="305365" y="898765"/>
                </a:lnTo>
                <a:lnTo>
                  <a:pt x="353589" y="895944"/>
                </a:lnTo>
                <a:lnTo>
                  <a:pt x="382324" y="894705"/>
                </a:lnTo>
                <a:lnTo>
                  <a:pt x="42205" y="894705"/>
                </a:lnTo>
                <a:lnTo>
                  <a:pt x="34264" y="721175"/>
                </a:lnTo>
                <a:lnTo>
                  <a:pt x="34141" y="678753"/>
                </a:lnTo>
                <a:lnTo>
                  <a:pt x="34039" y="643784"/>
                </a:lnTo>
                <a:lnTo>
                  <a:pt x="33923" y="603512"/>
                </a:lnTo>
                <a:lnTo>
                  <a:pt x="33800" y="561032"/>
                </a:lnTo>
                <a:lnTo>
                  <a:pt x="33756" y="527038"/>
                </a:lnTo>
                <a:lnTo>
                  <a:pt x="36273" y="382665"/>
                </a:lnTo>
                <a:lnTo>
                  <a:pt x="36340" y="378806"/>
                </a:lnTo>
                <a:lnTo>
                  <a:pt x="36435" y="373954"/>
                </a:lnTo>
                <a:lnTo>
                  <a:pt x="38225" y="311224"/>
                </a:lnTo>
                <a:lnTo>
                  <a:pt x="74083" y="311224"/>
                </a:lnTo>
                <a:lnTo>
                  <a:pt x="70287" y="304880"/>
                </a:lnTo>
                <a:lnTo>
                  <a:pt x="59712" y="288894"/>
                </a:lnTo>
                <a:lnTo>
                  <a:pt x="48660" y="273206"/>
                </a:lnTo>
                <a:lnTo>
                  <a:pt x="37429" y="257727"/>
                </a:lnTo>
                <a:lnTo>
                  <a:pt x="34246" y="253269"/>
                </a:lnTo>
                <a:lnTo>
                  <a:pt x="25651" y="250085"/>
                </a:lnTo>
                <a:close/>
              </a:path>
              <a:path w="936625" h="923290">
                <a:moveTo>
                  <a:pt x="839727" y="892827"/>
                </a:moveTo>
                <a:lnTo>
                  <a:pt x="501008" y="892827"/>
                </a:lnTo>
                <a:lnTo>
                  <a:pt x="552716" y="893865"/>
                </a:lnTo>
                <a:lnTo>
                  <a:pt x="552415" y="893865"/>
                </a:lnTo>
                <a:lnTo>
                  <a:pt x="605320" y="895661"/>
                </a:lnTo>
                <a:lnTo>
                  <a:pt x="604859" y="895661"/>
                </a:lnTo>
                <a:lnTo>
                  <a:pt x="756027" y="902189"/>
                </a:lnTo>
                <a:lnTo>
                  <a:pt x="769877" y="903002"/>
                </a:lnTo>
                <a:lnTo>
                  <a:pt x="783741" y="904517"/>
                </a:lnTo>
                <a:lnTo>
                  <a:pt x="797278" y="907137"/>
                </a:lnTo>
                <a:lnTo>
                  <a:pt x="810142" y="911264"/>
                </a:lnTo>
                <a:lnTo>
                  <a:pt x="822438" y="914468"/>
                </a:lnTo>
                <a:lnTo>
                  <a:pt x="830913" y="912657"/>
                </a:lnTo>
                <a:lnTo>
                  <a:pt x="836285" y="906249"/>
                </a:lnTo>
                <a:lnTo>
                  <a:pt x="839190" y="895944"/>
                </a:lnTo>
                <a:lnTo>
                  <a:pt x="839269" y="895661"/>
                </a:lnTo>
                <a:lnTo>
                  <a:pt x="839727" y="892827"/>
                </a:lnTo>
                <a:close/>
              </a:path>
              <a:path w="936625" h="923290">
                <a:moveTo>
                  <a:pt x="500296" y="856684"/>
                </a:moveTo>
                <a:lnTo>
                  <a:pt x="449123" y="857179"/>
                </a:lnTo>
                <a:lnTo>
                  <a:pt x="398031" y="858534"/>
                </a:lnTo>
                <a:lnTo>
                  <a:pt x="347015" y="860779"/>
                </a:lnTo>
                <a:lnTo>
                  <a:pt x="296070" y="863947"/>
                </a:lnTo>
                <a:lnTo>
                  <a:pt x="245189" y="868068"/>
                </a:lnTo>
                <a:lnTo>
                  <a:pt x="194367" y="873173"/>
                </a:lnTo>
                <a:lnTo>
                  <a:pt x="143600" y="879293"/>
                </a:lnTo>
                <a:lnTo>
                  <a:pt x="92881" y="886460"/>
                </a:lnTo>
                <a:lnTo>
                  <a:pt x="42205" y="894705"/>
                </a:lnTo>
                <a:lnTo>
                  <a:pt x="382324" y="894705"/>
                </a:lnTo>
                <a:lnTo>
                  <a:pt x="401822" y="893865"/>
                </a:lnTo>
                <a:lnTo>
                  <a:pt x="448600" y="892827"/>
                </a:lnTo>
                <a:lnTo>
                  <a:pt x="839727" y="892827"/>
                </a:lnTo>
                <a:lnTo>
                  <a:pt x="843406" y="870027"/>
                </a:lnTo>
                <a:lnTo>
                  <a:pt x="809347" y="870027"/>
                </a:lnTo>
                <a:lnTo>
                  <a:pt x="757571" y="866017"/>
                </a:lnTo>
                <a:lnTo>
                  <a:pt x="705910" y="862680"/>
                </a:lnTo>
                <a:lnTo>
                  <a:pt x="654357" y="860047"/>
                </a:lnTo>
                <a:lnTo>
                  <a:pt x="602908" y="858149"/>
                </a:lnTo>
                <a:lnTo>
                  <a:pt x="551556" y="857018"/>
                </a:lnTo>
                <a:lnTo>
                  <a:pt x="500296" y="856684"/>
                </a:lnTo>
                <a:close/>
              </a:path>
              <a:path w="936625" h="923290">
                <a:moveTo>
                  <a:pt x="933135" y="283361"/>
                </a:moveTo>
                <a:lnTo>
                  <a:pt x="894021" y="283361"/>
                </a:lnTo>
                <a:lnTo>
                  <a:pt x="836079" y="685482"/>
                </a:lnTo>
                <a:lnTo>
                  <a:pt x="809347" y="870027"/>
                </a:lnTo>
                <a:lnTo>
                  <a:pt x="843406" y="870027"/>
                </a:lnTo>
                <a:lnTo>
                  <a:pt x="846967" y="847960"/>
                </a:lnTo>
                <a:lnTo>
                  <a:pt x="854587" y="800232"/>
                </a:lnTo>
                <a:lnTo>
                  <a:pt x="862132" y="752483"/>
                </a:lnTo>
                <a:lnTo>
                  <a:pt x="869600" y="704717"/>
                </a:lnTo>
                <a:lnTo>
                  <a:pt x="876917" y="657420"/>
                </a:lnTo>
                <a:lnTo>
                  <a:pt x="893975" y="545461"/>
                </a:lnTo>
                <a:lnTo>
                  <a:pt x="906000" y="465852"/>
                </a:lnTo>
                <a:lnTo>
                  <a:pt x="913304" y="417147"/>
                </a:lnTo>
                <a:lnTo>
                  <a:pt x="920803" y="366838"/>
                </a:lnTo>
                <a:lnTo>
                  <a:pt x="933135" y="283361"/>
                </a:lnTo>
                <a:close/>
              </a:path>
              <a:path w="936625" h="923290">
                <a:moveTo>
                  <a:pt x="453244" y="534315"/>
                </a:moveTo>
                <a:lnTo>
                  <a:pt x="440083" y="539895"/>
                </a:lnTo>
                <a:lnTo>
                  <a:pt x="432689" y="549793"/>
                </a:lnTo>
                <a:lnTo>
                  <a:pt x="429428" y="562086"/>
                </a:lnTo>
                <a:lnTo>
                  <a:pt x="429359" y="562348"/>
                </a:lnTo>
                <a:lnTo>
                  <a:pt x="429209" y="564434"/>
                </a:lnTo>
                <a:lnTo>
                  <a:pt x="429084" y="566185"/>
                </a:lnTo>
                <a:lnTo>
                  <a:pt x="428970" y="567778"/>
                </a:lnTo>
                <a:lnTo>
                  <a:pt x="428856" y="569370"/>
                </a:lnTo>
                <a:lnTo>
                  <a:pt x="428753" y="570803"/>
                </a:lnTo>
                <a:lnTo>
                  <a:pt x="428662" y="572077"/>
                </a:lnTo>
                <a:lnTo>
                  <a:pt x="428584" y="577958"/>
                </a:lnTo>
                <a:lnTo>
                  <a:pt x="431190" y="605448"/>
                </a:lnTo>
                <a:lnTo>
                  <a:pt x="440428" y="631963"/>
                </a:lnTo>
                <a:lnTo>
                  <a:pt x="440518" y="632221"/>
                </a:lnTo>
                <a:lnTo>
                  <a:pt x="455247" y="656547"/>
                </a:lnTo>
                <a:lnTo>
                  <a:pt x="474254" y="678753"/>
                </a:lnTo>
                <a:lnTo>
                  <a:pt x="484751" y="685482"/>
                </a:lnTo>
                <a:lnTo>
                  <a:pt x="495920" y="686136"/>
                </a:lnTo>
                <a:lnTo>
                  <a:pt x="506283" y="681148"/>
                </a:lnTo>
                <a:lnTo>
                  <a:pt x="527514" y="643784"/>
                </a:lnTo>
                <a:lnTo>
                  <a:pt x="543028" y="603512"/>
                </a:lnTo>
                <a:lnTo>
                  <a:pt x="549295" y="576853"/>
                </a:lnTo>
                <a:lnTo>
                  <a:pt x="493354" y="576853"/>
                </a:lnTo>
                <a:lnTo>
                  <a:pt x="491444" y="571440"/>
                </a:lnTo>
                <a:lnTo>
                  <a:pt x="490330" y="567778"/>
                </a:lnTo>
                <a:lnTo>
                  <a:pt x="488420" y="564434"/>
                </a:lnTo>
                <a:lnTo>
                  <a:pt x="483072" y="552946"/>
                </a:lnTo>
                <a:lnTo>
                  <a:pt x="482946" y="552675"/>
                </a:lnTo>
                <a:lnTo>
                  <a:pt x="476264" y="542150"/>
                </a:lnTo>
                <a:lnTo>
                  <a:pt x="466865" y="535237"/>
                </a:lnTo>
                <a:lnTo>
                  <a:pt x="453244" y="534315"/>
                </a:lnTo>
                <a:close/>
              </a:path>
              <a:path w="936625" h="923290">
                <a:moveTo>
                  <a:pt x="74083" y="311224"/>
                </a:moveTo>
                <a:lnTo>
                  <a:pt x="38225" y="311224"/>
                </a:lnTo>
                <a:lnTo>
                  <a:pt x="49193" y="329427"/>
                </a:lnTo>
                <a:lnTo>
                  <a:pt x="52868" y="335425"/>
                </a:lnTo>
                <a:lnTo>
                  <a:pt x="63918" y="353826"/>
                </a:lnTo>
                <a:lnTo>
                  <a:pt x="86196" y="390516"/>
                </a:lnTo>
                <a:lnTo>
                  <a:pt x="128674" y="449851"/>
                </a:lnTo>
                <a:lnTo>
                  <a:pt x="159481" y="491250"/>
                </a:lnTo>
                <a:lnTo>
                  <a:pt x="221449" y="573828"/>
                </a:lnTo>
                <a:lnTo>
                  <a:pt x="241225" y="586048"/>
                </a:lnTo>
                <a:lnTo>
                  <a:pt x="250412" y="581799"/>
                </a:lnTo>
                <a:lnTo>
                  <a:pt x="258375" y="570803"/>
                </a:lnTo>
                <a:lnTo>
                  <a:pt x="277702" y="532086"/>
                </a:lnTo>
                <a:lnTo>
                  <a:pt x="234501" y="532086"/>
                </a:lnTo>
                <a:lnTo>
                  <a:pt x="200427" y="492417"/>
                </a:lnTo>
                <a:lnTo>
                  <a:pt x="167586" y="451760"/>
                </a:lnTo>
                <a:lnTo>
                  <a:pt x="136342" y="409855"/>
                </a:lnTo>
                <a:lnTo>
                  <a:pt x="107054" y="366440"/>
                </a:lnTo>
                <a:lnTo>
                  <a:pt x="74083" y="311224"/>
                </a:lnTo>
                <a:close/>
              </a:path>
              <a:path w="936625" h="923290">
                <a:moveTo>
                  <a:pt x="565217" y="43048"/>
                </a:moveTo>
                <a:lnTo>
                  <a:pt x="525027" y="43048"/>
                </a:lnTo>
                <a:lnTo>
                  <a:pt x="533940" y="43367"/>
                </a:lnTo>
                <a:lnTo>
                  <a:pt x="543736" y="73389"/>
                </a:lnTo>
                <a:lnTo>
                  <a:pt x="552145" y="103375"/>
                </a:lnTo>
                <a:lnTo>
                  <a:pt x="559891" y="133400"/>
                </a:lnTo>
                <a:lnTo>
                  <a:pt x="567842" y="164080"/>
                </a:lnTo>
                <a:lnTo>
                  <a:pt x="575955" y="195759"/>
                </a:lnTo>
                <a:lnTo>
                  <a:pt x="584040" y="227860"/>
                </a:lnTo>
                <a:lnTo>
                  <a:pt x="592429" y="259843"/>
                </a:lnTo>
                <a:lnTo>
                  <a:pt x="601452" y="291163"/>
                </a:lnTo>
                <a:lnTo>
                  <a:pt x="615956" y="335183"/>
                </a:lnTo>
                <a:lnTo>
                  <a:pt x="631892" y="378806"/>
                </a:lnTo>
                <a:lnTo>
                  <a:pt x="648285" y="422067"/>
                </a:lnTo>
                <a:lnTo>
                  <a:pt x="664481" y="465852"/>
                </a:lnTo>
                <a:lnTo>
                  <a:pt x="673185" y="490884"/>
                </a:lnTo>
                <a:lnTo>
                  <a:pt x="689997" y="541138"/>
                </a:lnTo>
                <a:lnTo>
                  <a:pt x="698701" y="566185"/>
                </a:lnTo>
                <a:lnTo>
                  <a:pt x="700770" y="572077"/>
                </a:lnTo>
                <a:lnTo>
                  <a:pt x="707455" y="580834"/>
                </a:lnTo>
                <a:lnTo>
                  <a:pt x="718597" y="579878"/>
                </a:lnTo>
                <a:lnTo>
                  <a:pt x="728624" y="575420"/>
                </a:lnTo>
                <a:lnTo>
                  <a:pt x="731966" y="569370"/>
                </a:lnTo>
                <a:lnTo>
                  <a:pt x="740495" y="552946"/>
                </a:lnTo>
                <a:lnTo>
                  <a:pt x="756307" y="519373"/>
                </a:lnTo>
                <a:lnTo>
                  <a:pt x="762011" y="508522"/>
                </a:lnTo>
                <a:lnTo>
                  <a:pt x="719711" y="508522"/>
                </a:lnTo>
                <a:lnTo>
                  <a:pt x="717801" y="505497"/>
                </a:lnTo>
                <a:lnTo>
                  <a:pt x="693245" y="438578"/>
                </a:lnTo>
                <a:lnTo>
                  <a:pt x="678576" y="394443"/>
                </a:lnTo>
                <a:lnTo>
                  <a:pt x="662092" y="343884"/>
                </a:lnTo>
                <a:lnTo>
                  <a:pt x="644423" y="289090"/>
                </a:lnTo>
                <a:lnTo>
                  <a:pt x="608145" y="175847"/>
                </a:lnTo>
                <a:lnTo>
                  <a:pt x="590609" y="121195"/>
                </a:lnTo>
                <a:lnTo>
                  <a:pt x="574502" y="71361"/>
                </a:lnTo>
                <a:lnTo>
                  <a:pt x="565322" y="43367"/>
                </a:lnTo>
                <a:lnTo>
                  <a:pt x="565217" y="43048"/>
                </a:lnTo>
                <a:close/>
              </a:path>
              <a:path w="936625" h="923290">
                <a:moveTo>
                  <a:pt x="534075" y="544575"/>
                </a:moveTo>
                <a:lnTo>
                  <a:pt x="499042" y="569370"/>
                </a:lnTo>
                <a:lnTo>
                  <a:pt x="493354" y="576853"/>
                </a:lnTo>
                <a:lnTo>
                  <a:pt x="549295" y="576853"/>
                </a:lnTo>
                <a:lnTo>
                  <a:pt x="551130" y="564912"/>
                </a:lnTo>
                <a:lnTo>
                  <a:pt x="551926" y="558702"/>
                </a:lnTo>
                <a:lnTo>
                  <a:pt x="545637" y="547353"/>
                </a:lnTo>
                <a:lnTo>
                  <a:pt x="545559" y="547212"/>
                </a:lnTo>
                <a:lnTo>
                  <a:pt x="539989" y="545461"/>
                </a:lnTo>
                <a:lnTo>
                  <a:pt x="534075" y="544575"/>
                </a:lnTo>
                <a:close/>
              </a:path>
              <a:path w="936625" h="923290">
                <a:moveTo>
                  <a:pt x="529683" y="0"/>
                </a:moveTo>
                <a:lnTo>
                  <a:pt x="488718" y="51152"/>
                </a:lnTo>
                <a:lnTo>
                  <a:pt x="466614" y="89248"/>
                </a:lnTo>
                <a:lnTo>
                  <a:pt x="443371" y="133400"/>
                </a:lnTo>
                <a:lnTo>
                  <a:pt x="361803" y="288894"/>
                </a:lnTo>
                <a:lnTo>
                  <a:pt x="234501" y="532086"/>
                </a:lnTo>
                <a:lnTo>
                  <a:pt x="277702" y="532086"/>
                </a:lnTo>
                <a:lnTo>
                  <a:pt x="335158" y="417147"/>
                </a:lnTo>
                <a:lnTo>
                  <a:pt x="391441" y="304880"/>
                </a:lnTo>
                <a:lnTo>
                  <a:pt x="433959" y="220284"/>
                </a:lnTo>
                <a:lnTo>
                  <a:pt x="456548" y="175847"/>
                </a:lnTo>
                <a:lnTo>
                  <a:pt x="478307" y="133535"/>
                </a:lnTo>
                <a:lnTo>
                  <a:pt x="525027" y="43048"/>
                </a:lnTo>
                <a:lnTo>
                  <a:pt x="565217" y="43048"/>
                </a:lnTo>
                <a:lnTo>
                  <a:pt x="560361" y="28241"/>
                </a:lnTo>
                <a:lnTo>
                  <a:pt x="557656" y="21872"/>
                </a:lnTo>
                <a:lnTo>
                  <a:pt x="553995" y="15822"/>
                </a:lnTo>
                <a:lnTo>
                  <a:pt x="549379" y="10568"/>
                </a:lnTo>
                <a:lnTo>
                  <a:pt x="539307" y="2201"/>
                </a:lnTo>
                <a:lnTo>
                  <a:pt x="529683" y="0"/>
                </a:lnTo>
                <a:close/>
              </a:path>
              <a:path w="936625" h="923290">
                <a:moveTo>
                  <a:pt x="916172" y="206910"/>
                </a:moveTo>
                <a:lnTo>
                  <a:pt x="876230" y="245411"/>
                </a:lnTo>
                <a:lnTo>
                  <a:pt x="843691" y="294770"/>
                </a:lnTo>
                <a:lnTo>
                  <a:pt x="800828" y="366838"/>
                </a:lnTo>
                <a:lnTo>
                  <a:pt x="773710" y="413953"/>
                </a:lnTo>
                <a:lnTo>
                  <a:pt x="719711" y="508522"/>
                </a:lnTo>
                <a:lnTo>
                  <a:pt x="762011" y="508522"/>
                </a:lnTo>
                <a:lnTo>
                  <a:pt x="764940" y="502949"/>
                </a:lnTo>
                <a:lnTo>
                  <a:pt x="789510" y="459898"/>
                </a:lnTo>
                <a:lnTo>
                  <a:pt x="814278" y="416904"/>
                </a:lnTo>
                <a:lnTo>
                  <a:pt x="889087" y="288138"/>
                </a:lnTo>
                <a:lnTo>
                  <a:pt x="894021" y="283361"/>
                </a:lnTo>
                <a:lnTo>
                  <a:pt x="933135" y="283361"/>
                </a:lnTo>
                <a:lnTo>
                  <a:pt x="934630" y="273206"/>
                </a:lnTo>
                <a:lnTo>
                  <a:pt x="935960" y="262279"/>
                </a:lnTo>
                <a:lnTo>
                  <a:pt x="936518" y="253269"/>
                </a:lnTo>
                <a:lnTo>
                  <a:pt x="936403" y="240247"/>
                </a:lnTo>
                <a:lnTo>
                  <a:pt x="934953" y="229519"/>
                </a:lnTo>
                <a:lnTo>
                  <a:pt x="932421" y="222583"/>
                </a:lnTo>
                <a:lnTo>
                  <a:pt x="927950" y="215826"/>
                </a:lnTo>
                <a:lnTo>
                  <a:pt x="922285" y="210264"/>
                </a:lnTo>
                <a:lnTo>
                  <a:pt x="916172" y="206910"/>
                </a:lnTo>
                <a:close/>
              </a:path>
            </a:pathLst>
          </a:custGeom>
          <a:solidFill>
            <a:srgbClr val="FFC6C6"/>
          </a:solidFill>
        </p:spPr>
        <p:txBody>
          <a:bodyPr wrap="square" lIns="0" tIns="0" rIns="0" bIns="0" rtlCol="0"/>
          <a:lstStyle/>
          <a:p>
            <a:endParaRPr sz="1600"/>
          </a:p>
        </p:txBody>
      </p:sp>
      <p:sp>
        <p:nvSpPr>
          <p:cNvPr id="15" name="object 15"/>
          <p:cNvSpPr txBox="1"/>
          <p:nvPr/>
        </p:nvSpPr>
        <p:spPr>
          <a:xfrm>
            <a:off x="9514501" y="3344671"/>
            <a:ext cx="1562100" cy="318036"/>
          </a:xfrm>
          <a:prstGeom prst="rect">
            <a:avLst/>
          </a:prstGeom>
        </p:spPr>
        <p:txBody>
          <a:bodyPr vert="horz" wrap="square" lIns="0" tIns="10160" rIns="0" bIns="0" rtlCol="0">
            <a:spAutoFit/>
          </a:bodyPr>
          <a:lstStyle/>
          <a:p>
            <a:pPr marL="8467">
              <a:spcBef>
                <a:spcPts val="80"/>
              </a:spcBef>
            </a:pPr>
            <a:r>
              <a:rPr sz="2000" b="1" u="sng" dirty="0">
                <a:solidFill>
                  <a:srgbClr val="FFFFFF"/>
                </a:solidFill>
                <a:uFill>
                  <a:solidFill>
                    <a:srgbClr val="FFFFFF"/>
                  </a:solidFill>
                </a:uFill>
                <a:latin typeface="+mn-lt"/>
                <a:cs typeface="Arial"/>
                <a:hlinkClick r:id="rId7"/>
              </a:rPr>
              <a:t>CODE.ORG</a:t>
            </a:r>
            <a:endParaRPr sz="2000" dirty="0">
              <a:latin typeface="+mn-lt"/>
              <a:cs typeface="Arial"/>
            </a:endParaRPr>
          </a:p>
        </p:txBody>
      </p:sp>
      <p:pic>
        <p:nvPicPr>
          <p:cNvPr id="16" name="object 16"/>
          <p:cNvPicPr/>
          <p:nvPr/>
        </p:nvPicPr>
        <p:blipFill>
          <a:blip r:embed="rId8" cstate="print"/>
          <a:stretch>
            <a:fillRect/>
          </a:stretch>
        </p:blipFill>
        <p:spPr>
          <a:xfrm>
            <a:off x="8718297" y="4205224"/>
            <a:ext cx="3153663" cy="121920"/>
          </a:xfrm>
          <a:prstGeom prst="rect">
            <a:avLst/>
          </a:prstGeom>
        </p:spPr>
      </p:pic>
      <p:sp>
        <p:nvSpPr>
          <p:cNvPr id="17" name="object 17"/>
          <p:cNvSpPr txBox="1"/>
          <p:nvPr/>
        </p:nvSpPr>
        <p:spPr>
          <a:xfrm>
            <a:off x="1237149" y="3378539"/>
            <a:ext cx="2518833" cy="315898"/>
          </a:xfrm>
          <a:prstGeom prst="rect">
            <a:avLst/>
          </a:prstGeom>
        </p:spPr>
        <p:txBody>
          <a:bodyPr vert="horz" wrap="square" lIns="0" tIns="8043" rIns="0" bIns="0" rtlCol="0">
            <a:spAutoFit/>
          </a:bodyPr>
          <a:lstStyle/>
          <a:p>
            <a:pPr marL="8467">
              <a:spcBef>
                <a:spcPts val="63"/>
              </a:spcBef>
            </a:pPr>
            <a:r>
              <a:rPr sz="2000" b="1" u="sng" dirty="0">
                <a:solidFill>
                  <a:srgbClr val="FFFFFF"/>
                </a:solidFill>
                <a:uFill>
                  <a:solidFill>
                    <a:srgbClr val="FFFFFF"/>
                  </a:solidFill>
                </a:uFill>
                <a:latin typeface="+mn-lt"/>
                <a:cs typeface="Arial"/>
                <a:hlinkClick r:id="rId9"/>
              </a:rPr>
              <a:t>SCRATCH.MIT.EDU</a:t>
            </a:r>
            <a:endParaRPr sz="2000" dirty="0">
              <a:latin typeface="+mn-lt"/>
              <a:cs typeface="Arial"/>
            </a:endParaRPr>
          </a:p>
        </p:txBody>
      </p:sp>
      <p:pic>
        <p:nvPicPr>
          <p:cNvPr id="18" name="object 18"/>
          <p:cNvPicPr/>
          <p:nvPr/>
        </p:nvPicPr>
        <p:blipFill>
          <a:blip r:embed="rId10" cstate="print"/>
          <a:stretch>
            <a:fillRect/>
          </a:stretch>
        </p:blipFill>
        <p:spPr>
          <a:xfrm>
            <a:off x="1092709" y="4120895"/>
            <a:ext cx="2808223" cy="109220"/>
          </a:xfrm>
          <a:prstGeom prst="rect">
            <a:avLst/>
          </a:prstGeom>
        </p:spPr>
      </p:pic>
      <p:sp>
        <p:nvSpPr>
          <p:cNvPr id="21" name="TextBox 20">
            <a:extLst>
              <a:ext uri="{FF2B5EF4-FFF2-40B4-BE49-F238E27FC236}">
                <a16:creationId xmlns:a16="http://schemas.microsoft.com/office/drawing/2014/main" id="{B3C01739-EBC3-B795-FF39-93AE0FC2F207}"/>
              </a:ext>
            </a:extLst>
          </p:cNvPr>
          <p:cNvSpPr txBox="1"/>
          <p:nvPr/>
        </p:nvSpPr>
        <p:spPr>
          <a:xfrm>
            <a:off x="657726" y="752695"/>
            <a:ext cx="10811860" cy="1938992"/>
          </a:xfrm>
          <a:prstGeom prst="rect">
            <a:avLst/>
          </a:prstGeom>
          <a:noFill/>
        </p:spPr>
        <p:txBody>
          <a:bodyPr wrap="square" rtlCol="0">
            <a:spAutoFit/>
          </a:bodyPr>
          <a:lstStyle/>
          <a:p>
            <a:pPr algn="ctr"/>
            <a:r>
              <a:rPr lang="en-US" sz="4000" dirty="0">
                <a:latin typeface="+mj-lt"/>
              </a:rPr>
              <a:t>Examples of Computational Thinking </a:t>
            </a:r>
          </a:p>
          <a:p>
            <a:pPr algn="ctr"/>
            <a:r>
              <a:rPr lang="en-US" sz="4000" dirty="0">
                <a:latin typeface="+mj-lt"/>
              </a:rPr>
              <a:t>Across the Curriculum </a:t>
            </a:r>
          </a:p>
          <a:p>
            <a:pPr algn="ctr"/>
            <a:r>
              <a:rPr lang="en-US" sz="4000" dirty="0">
                <a:latin typeface="+mj-lt"/>
              </a:rPr>
              <a:t>+ additional resources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0011" y="433225"/>
            <a:ext cx="3522087" cy="5732857"/>
          </a:xfrm>
          <a:prstGeom prst="rect">
            <a:avLst/>
          </a:prstGeom>
        </p:spPr>
      </p:pic>
      <p:sp>
        <p:nvSpPr>
          <p:cNvPr id="3" name="object 3"/>
          <p:cNvSpPr txBox="1"/>
          <p:nvPr/>
        </p:nvSpPr>
        <p:spPr>
          <a:xfrm>
            <a:off x="1728215" y="2823634"/>
            <a:ext cx="2109047" cy="562547"/>
          </a:xfrm>
          <a:prstGeom prst="rect">
            <a:avLst/>
          </a:prstGeom>
        </p:spPr>
        <p:txBody>
          <a:bodyPr vert="horz" wrap="square" lIns="0" tIns="8467" rIns="0" bIns="0" rtlCol="0">
            <a:spAutoFit/>
          </a:bodyPr>
          <a:lstStyle/>
          <a:p>
            <a:pPr marL="8467">
              <a:spcBef>
                <a:spcPts val="67"/>
              </a:spcBef>
            </a:pPr>
            <a:r>
              <a:rPr lang="en-US" sz="3600" b="1" dirty="0">
                <a:latin typeface="+mn-lt"/>
                <a:cs typeface="Arial"/>
              </a:rPr>
              <a:t>Objectives</a:t>
            </a:r>
            <a:endParaRPr sz="3600" dirty="0">
              <a:latin typeface="+mn-lt"/>
              <a:cs typeface="Arial"/>
            </a:endParaRPr>
          </a:p>
        </p:txBody>
      </p:sp>
      <p:pic>
        <p:nvPicPr>
          <p:cNvPr id="4" name="object 4"/>
          <p:cNvPicPr/>
          <p:nvPr/>
        </p:nvPicPr>
        <p:blipFill>
          <a:blip r:embed="rId3" cstate="print"/>
          <a:stretch>
            <a:fillRect/>
          </a:stretch>
        </p:blipFill>
        <p:spPr>
          <a:xfrm>
            <a:off x="5935537" y="1403983"/>
            <a:ext cx="387929" cy="381846"/>
          </a:xfrm>
          <a:prstGeom prst="rect">
            <a:avLst/>
          </a:prstGeom>
        </p:spPr>
      </p:pic>
      <p:sp>
        <p:nvSpPr>
          <p:cNvPr id="5" name="object 5"/>
          <p:cNvSpPr txBox="1"/>
          <p:nvPr/>
        </p:nvSpPr>
        <p:spPr>
          <a:xfrm>
            <a:off x="6804575" y="1320167"/>
            <a:ext cx="3942253" cy="739647"/>
          </a:xfrm>
          <a:prstGeom prst="rect">
            <a:avLst/>
          </a:prstGeom>
        </p:spPr>
        <p:txBody>
          <a:bodyPr vert="horz" wrap="square" lIns="0" tIns="18627" rIns="0" bIns="0" rtlCol="0">
            <a:spAutoFit/>
          </a:bodyPr>
          <a:lstStyle/>
          <a:p>
            <a:pPr marL="8467" marR="3387">
              <a:lnSpc>
                <a:spcPts val="2867"/>
              </a:lnSpc>
              <a:spcBef>
                <a:spcPts val="147"/>
              </a:spcBef>
              <a:tabLst>
                <a:tab pos="869147" algn="l"/>
                <a:tab pos="1270910" algn="l"/>
              </a:tabLst>
            </a:pPr>
            <a:r>
              <a:rPr b="1" dirty="0">
                <a:latin typeface="+mn-lt"/>
                <a:cs typeface="Arial"/>
              </a:rPr>
              <a:t>WHAT	IS	COMPUTATIONAL THINKING?</a:t>
            </a:r>
          </a:p>
        </p:txBody>
      </p:sp>
      <p:pic>
        <p:nvPicPr>
          <p:cNvPr id="6" name="object 6"/>
          <p:cNvPicPr/>
          <p:nvPr/>
        </p:nvPicPr>
        <p:blipFill>
          <a:blip r:embed="rId4" cstate="print"/>
          <a:stretch>
            <a:fillRect/>
          </a:stretch>
        </p:blipFill>
        <p:spPr>
          <a:xfrm>
            <a:off x="5935537" y="3238371"/>
            <a:ext cx="387929" cy="381846"/>
          </a:xfrm>
          <a:prstGeom prst="rect">
            <a:avLst/>
          </a:prstGeom>
        </p:spPr>
      </p:pic>
      <p:sp>
        <p:nvSpPr>
          <p:cNvPr id="7" name="object 7"/>
          <p:cNvSpPr txBox="1">
            <a:spLocks noGrp="1"/>
          </p:cNvSpPr>
          <p:nvPr>
            <p:ph type="title"/>
          </p:nvPr>
        </p:nvSpPr>
        <p:spPr>
          <a:xfrm>
            <a:off x="6804575" y="3085309"/>
            <a:ext cx="4215522" cy="807058"/>
          </a:xfrm>
          <a:prstGeom prst="rect">
            <a:avLst/>
          </a:prstGeom>
        </p:spPr>
        <p:txBody>
          <a:bodyPr vert="horz" wrap="square" lIns="0" tIns="6773" rIns="0" bIns="0" numCol="1" rtlCol="0" anchor="ctr" anchorCtr="0" compatLnSpc="1">
            <a:prstTxWarp prst="textNoShape">
              <a:avLst/>
            </a:prstTxWarp>
            <a:spAutoFit/>
          </a:bodyPr>
          <a:lstStyle/>
          <a:p>
            <a:pPr marL="8467" marR="3387" algn="l">
              <a:lnSpc>
                <a:spcPct val="100400"/>
              </a:lnSpc>
              <a:spcBef>
                <a:spcPts val="53"/>
              </a:spcBef>
              <a:tabLst>
                <a:tab pos="765425" algn="l"/>
                <a:tab pos="1200633" algn="l"/>
                <a:tab pos="1554134" algn="l"/>
              </a:tabLst>
            </a:pPr>
            <a:r>
              <a:rPr sz="2600" b="1" dirty="0">
                <a:solidFill>
                  <a:schemeClr val="tx1"/>
                </a:solidFill>
                <a:latin typeface="+mn-lt"/>
              </a:rPr>
              <a:t>WHY	</a:t>
            </a:r>
            <a:r>
              <a:rPr lang="en-US" sz="2600" b="1" dirty="0">
                <a:solidFill>
                  <a:schemeClr val="tx1"/>
                </a:solidFill>
                <a:latin typeface="+mn-lt"/>
              </a:rPr>
              <a:t> </a:t>
            </a:r>
            <a:r>
              <a:rPr sz="2600" b="1" dirty="0">
                <a:solidFill>
                  <a:schemeClr val="tx1"/>
                </a:solidFill>
                <a:latin typeface="+mn-lt"/>
              </a:rPr>
              <a:t>IS</a:t>
            </a:r>
            <a:r>
              <a:rPr lang="en-US" sz="2600" b="1" dirty="0">
                <a:solidFill>
                  <a:schemeClr val="tx1"/>
                </a:solidFill>
                <a:latin typeface="+mn-lt"/>
              </a:rPr>
              <a:t> </a:t>
            </a:r>
            <a:r>
              <a:rPr sz="2600" b="1" dirty="0">
                <a:solidFill>
                  <a:schemeClr val="tx1"/>
                </a:solidFill>
                <a:latin typeface="+mn-lt"/>
              </a:rPr>
              <a:t>COMPUTATIONAL THINKING	IMPORTANT?</a:t>
            </a:r>
          </a:p>
        </p:txBody>
      </p:sp>
      <p:pic>
        <p:nvPicPr>
          <p:cNvPr id="8" name="object 8"/>
          <p:cNvPicPr/>
          <p:nvPr/>
        </p:nvPicPr>
        <p:blipFill>
          <a:blip r:embed="rId5" cstate="print"/>
          <a:stretch>
            <a:fillRect/>
          </a:stretch>
        </p:blipFill>
        <p:spPr>
          <a:xfrm>
            <a:off x="5935537" y="5119495"/>
            <a:ext cx="387929" cy="381847"/>
          </a:xfrm>
          <a:prstGeom prst="rect">
            <a:avLst/>
          </a:prstGeom>
        </p:spPr>
      </p:pic>
      <p:sp>
        <p:nvSpPr>
          <p:cNvPr id="9" name="object 9"/>
          <p:cNvSpPr txBox="1"/>
          <p:nvPr/>
        </p:nvSpPr>
        <p:spPr>
          <a:xfrm>
            <a:off x="6804575" y="4917862"/>
            <a:ext cx="4033520" cy="1114835"/>
          </a:xfrm>
          <a:prstGeom prst="rect">
            <a:avLst/>
          </a:prstGeom>
        </p:spPr>
        <p:txBody>
          <a:bodyPr vert="horz" wrap="square" lIns="0" tIns="6773" rIns="0" bIns="0" rtlCol="0">
            <a:spAutoFit/>
          </a:bodyPr>
          <a:lstStyle/>
          <a:p>
            <a:pPr marL="8467" marR="3387">
              <a:lnSpc>
                <a:spcPct val="100400"/>
              </a:lnSpc>
              <a:spcBef>
                <a:spcPts val="53"/>
              </a:spcBef>
              <a:tabLst>
                <a:tab pos="790826" algn="l"/>
                <a:tab pos="1305625" algn="l"/>
                <a:tab pos="1571492" algn="l"/>
              </a:tabLst>
            </a:pPr>
            <a:r>
              <a:rPr b="1" dirty="0">
                <a:latin typeface="+mn-lt"/>
                <a:cs typeface="Arial"/>
              </a:rPr>
              <a:t>HOW	DO	I	TEACH COMPUTATIONAL THINKING?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293347" y="1252729"/>
            <a:ext cx="734700" cy="632459"/>
          </a:xfrm>
          <a:prstGeom prst="rect">
            <a:avLst/>
          </a:prstGeom>
        </p:spPr>
      </p:pic>
      <p:pic>
        <p:nvPicPr>
          <p:cNvPr id="4" name="object 4"/>
          <p:cNvPicPr/>
          <p:nvPr/>
        </p:nvPicPr>
        <p:blipFill>
          <a:blip r:embed="rId3" cstate="print"/>
          <a:stretch>
            <a:fillRect/>
          </a:stretch>
        </p:blipFill>
        <p:spPr>
          <a:xfrm>
            <a:off x="480415" y="1182464"/>
            <a:ext cx="630898" cy="679181"/>
          </a:xfrm>
          <a:prstGeom prst="rect">
            <a:avLst/>
          </a:prstGeom>
        </p:spPr>
      </p:pic>
      <p:pic>
        <p:nvPicPr>
          <p:cNvPr id="5" name="object 5"/>
          <p:cNvPicPr/>
          <p:nvPr/>
        </p:nvPicPr>
        <p:blipFill>
          <a:blip r:embed="rId4" cstate="print"/>
          <a:stretch>
            <a:fillRect/>
          </a:stretch>
        </p:blipFill>
        <p:spPr>
          <a:xfrm>
            <a:off x="513589" y="5354260"/>
            <a:ext cx="700575" cy="543660"/>
          </a:xfrm>
          <a:prstGeom prst="rect">
            <a:avLst/>
          </a:prstGeom>
        </p:spPr>
      </p:pic>
      <p:pic>
        <p:nvPicPr>
          <p:cNvPr id="6" name="object 6"/>
          <p:cNvPicPr/>
          <p:nvPr/>
        </p:nvPicPr>
        <p:blipFill>
          <a:blip r:embed="rId5" cstate="print"/>
          <a:stretch>
            <a:fillRect/>
          </a:stretch>
        </p:blipFill>
        <p:spPr>
          <a:xfrm>
            <a:off x="11400636" y="3590657"/>
            <a:ext cx="604138" cy="481604"/>
          </a:xfrm>
          <a:prstGeom prst="rect">
            <a:avLst/>
          </a:prstGeom>
        </p:spPr>
      </p:pic>
      <p:sp>
        <p:nvSpPr>
          <p:cNvPr id="10" name="Content Placeholder 9">
            <a:extLst>
              <a:ext uri="{FF2B5EF4-FFF2-40B4-BE49-F238E27FC236}">
                <a16:creationId xmlns:a16="http://schemas.microsoft.com/office/drawing/2014/main" id="{151F88D6-947C-04FB-2C38-D7BF2C3E1A25}"/>
              </a:ext>
            </a:extLst>
          </p:cNvPr>
          <p:cNvSpPr>
            <a:spLocks noGrp="1"/>
          </p:cNvSpPr>
          <p:nvPr>
            <p:ph idx="1"/>
          </p:nvPr>
        </p:nvSpPr>
        <p:spPr/>
        <p:txBody>
          <a:bodyPr/>
          <a:lstStyle/>
          <a:p>
            <a:pPr marL="0" indent="0">
              <a:buNone/>
            </a:pPr>
            <a:r>
              <a:rPr lang="en-US" dirty="0"/>
              <a:t>“The purpose of equity in computer science is not to prepare all students to major in computer science and to go on to careers in software engineering or technology, instead, it is about ensuring that all students have foundational knowledge that will allow them to productively participate in today’s world and make informed decisions about their lives. </a:t>
            </a:r>
          </a:p>
        </p:txBody>
      </p:sp>
      <p:sp>
        <p:nvSpPr>
          <p:cNvPr id="12" name="TextBox 11">
            <a:extLst>
              <a:ext uri="{FF2B5EF4-FFF2-40B4-BE49-F238E27FC236}">
                <a16:creationId xmlns:a16="http://schemas.microsoft.com/office/drawing/2014/main" id="{9DAE68E9-4779-C520-F8EB-FFEAD5AEBC3D}"/>
              </a:ext>
            </a:extLst>
          </p:cNvPr>
          <p:cNvSpPr txBox="1"/>
          <p:nvPr/>
        </p:nvSpPr>
        <p:spPr>
          <a:xfrm>
            <a:off x="513589" y="417095"/>
            <a:ext cx="11068811" cy="769441"/>
          </a:xfrm>
          <a:prstGeom prst="rect">
            <a:avLst/>
          </a:prstGeom>
          <a:noFill/>
        </p:spPr>
        <p:txBody>
          <a:bodyPr wrap="square" rtlCol="0">
            <a:spAutoFit/>
          </a:bodyPr>
          <a:lstStyle/>
          <a:p>
            <a:pPr algn="ctr"/>
            <a:r>
              <a:rPr lang="en-US" sz="4400" dirty="0">
                <a:latin typeface="+mj-lt"/>
              </a:rPr>
              <a:t>Equity in Computer Science Education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FCBB-4C9F-80E0-4763-745A059CCEB8}"/>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47C9404F-3732-2C5E-43DE-5E7C26C5F303}"/>
              </a:ext>
            </a:extLst>
          </p:cNvPr>
          <p:cNvPicPr/>
          <p:nvPr/>
        </p:nvPicPr>
        <p:blipFill>
          <a:blip r:embed="rId2" cstate="print"/>
          <a:stretch>
            <a:fillRect/>
          </a:stretch>
        </p:blipFill>
        <p:spPr>
          <a:xfrm>
            <a:off x="11293347" y="1252729"/>
            <a:ext cx="734700" cy="632459"/>
          </a:xfrm>
          <a:prstGeom prst="rect">
            <a:avLst/>
          </a:prstGeom>
        </p:spPr>
      </p:pic>
      <p:pic>
        <p:nvPicPr>
          <p:cNvPr id="4" name="object 4">
            <a:extLst>
              <a:ext uri="{FF2B5EF4-FFF2-40B4-BE49-F238E27FC236}">
                <a16:creationId xmlns:a16="http://schemas.microsoft.com/office/drawing/2014/main" id="{95F218B4-83CD-DADB-9C27-4E00DE889C87}"/>
              </a:ext>
            </a:extLst>
          </p:cNvPr>
          <p:cNvPicPr/>
          <p:nvPr/>
        </p:nvPicPr>
        <p:blipFill>
          <a:blip r:embed="rId3" cstate="print"/>
          <a:stretch>
            <a:fillRect/>
          </a:stretch>
        </p:blipFill>
        <p:spPr>
          <a:xfrm>
            <a:off x="480415" y="1182464"/>
            <a:ext cx="630898" cy="679181"/>
          </a:xfrm>
          <a:prstGeom prst="rect">
            <a:avLst/>
          </a:prstGeom>
        </p:spPr>
      </p:pic>
      <p:pic>
        <p:nvPicPr>
          <p:cNvPr id="5" name="object 5">
            <a:extLst>
              <a:ext uri="{FF2B5EF4-FFF2-40B4-BE49-F238E27FC236}">
                <a16:creationId xmlns:a16="http://schemas.microsoft.com/office/drawing/2014/main" id="{67F5A055-4D45-CE2C-8FCA-C28F60335710}"/>
              </a:ext>
            </a:extLst>
          </p:cNvPr>
          <p:cNvPicPr/>
          <p:nvPr/>
        </p:nvPicPr>
        <p:blipFill>
          <a:blip r:embed="rId4" cstate="print"/>
          <a:stretch>
            <a:fillRect/>
          </a:stretch>
        </p:blipFill>
        <p:spPr>
          <a:xfrm>
            <a:off x="513589" y="5354260"/>
            <a:ext cx="700575" cy="543660"/>
          </a:xfrm>
          <a:prstGeom prst="rect">
            <a:avLst/>
          </a:prstGeom>
        </p:spPr>
      </p:pic>
      <p:pic>
        <p:nvPicPr>
          <p:cNvPr id="6" name="object 6">
            <a:extLst>
              <a:ext uri="{FF2B5EF4-FFF2-40B4-BE49-F238E27FC236}">
                <a16:creationId xmlns:a16="http://schemas.microsoft.com/office/drawing/2014/main" id="{CE83C136-3C89-B47A-FA46-8010812EFB04}"/>
              </a:ext>
            </a:extLst>
          </p:cNvPr>
          <p:cNvPicPr/>
          <p:nvPr/>
        </p:nvPicPr>
        <p:blipFill>
          <a:blip r:embed="rId5" cstate="print"/>
          <a:stretch>
            <a:fillRect/>
          </a:stretch>
        </p:blipFill>
        <p:spPr>
          <a:xfrm>
            <a:off x="11400636" y="3590657"/>
            <a:ext cx="604138" cy="481604"/>
          </a:xfrm>
          <a:prstGeom prst="rect">
            <a:avLst/>
          </a:prstGeom>
        </p:spPr>
      </p:pic>
      <p:sp>
        <p:nvSpPr>
          <p:cNvPr id="10" name="Content Placeholder 9">
            <a:extLst>
              <a:ext uri="{FF2B5EF4-FFF2-40B4-BE49-F238E27FC236}">
                <a16:creationId xmlns:a16="http://schemas.microsoft.com/office/drawing/2014/main" id="{DC33975E-C0CE-3306-9969-BC997668F9C4}"/>
              </a:ext>
            </a:extLst>
          </p:cNvPr>
          <p:cNvSpPr>
            <a:spLocks noGrp="1"/>
          </p:cNvSpPr>
          <p:nvPr>
            <p:ph idx="1"/>
          </p:nvPr>
        </p:nvSpPr>
        <p:spPr/>
        <p:txBody>
          <a:bodyPr/>
          <a:lstStyle/>
          <a:p>
            <a:pPr marL="0" indent="0" algn="ctr">
              <a:buNone/>
            </a:pPr>
            <a:r>
              <a:rPr lang="en-US" dirty="0"/>
              <a:t>Equity is not just about whether the classes are available, but also about how those classes are taught, how students are recruited, and how the classroom culture supports diverse learners and promotes retention. The result of equity is a diverse classroom of students, based on factors such as race, gender, disability, socioeconomic status, and English language proficiency, all of whom have high expectations, and feel empowered to learn.” (K12CS, P.23)</a:t>
            </a:r>
          </a:p>
        </p:txBody>
      </p:sp>
      <p:sp>
        <p:nvSpPr>
          <p:cNvPr id="12" name="TextBox 11">
            <a:extLst>
              <a:ext uri="{FF2B5EF4-FFF2-40B4-BE49-F238E27FC236}">
                <a16:creationId xmlns:a16="http://schemas.microsoft.com/office/drawing/2014/main" id="{15617388-B06D-6F94-9BBA-59939CD54E66}"/>
              </a:ext>
            </a:extLst>
          </p:cNvPr>
          <p:cNvSpPr txBox="1"/>
          <p:nvPr/>
        </p:nvSpPr>
        <p:spPr>
          <a:xfrm>
            <a:off x="513589" y="417095"/>
            <a:ext cx="11068811" cy="769441"/>
          </a:xfrm>
          <a:prstGeom prst="rect">
            <a:avLst/>
          </a:prstGeom>
          <a:noFill/>
        </p:spPr>
        <p:txBody>
          <a:bodyPr wrap="square" rtlCol="0">
            <a:spAutoFit/>
          </a:bodyPr>
          <a:lstStyle/>
          <a:p>
            <a:pPr algn="ctr"/>
            <a:r>
              <a:rPr lang="en-US" sz="4400" dirty="0">
                <a:latin typeface="+mj-lt"/>
              </a:rPr>
              <a:t>Equity in Computer Science Education  </a:t>
            </a:r>
          </a:p>
        </p:txBody>
      </p:sp>
      <p:sp>
        <p:nvSpPr>
          <p:cNvPr id="8" name="TextBox 7">
            <a:extLst>
              <a:ext uri="{FF2B5EF4-FFF2-40B4-BE49-F238E27FC236}">
                <a16:creationId xmlns:a16="http://schemas.microsoft.com/office/drawing/2014/main" id="{A104D4EC-9D39-1E96-FE0C-DDAE15158159}"/>
              </a:ext>
            </a:extLst>
          </p:cNvPr>
          <p:cNvSpPr txBox="1"/>
          <p:nvPr/>
        </p:nvSpPr>
        <p:spPr>
          <a:xfrm>
            <a:off x="4588628" y="5586564"/>
            <a:ext cx="2918732" cy="461665"/>
          </a:xfrm>
          <a:prstGeom prst="rect">
            <a:avLst/>
          </a:prstGeom>
          <a:noFill/>
        </p:spPr>
        <p:txBody>
          <a:bodyPr wrap="square">
            <a:spAutoFit/>
          </a:bodyPr>
          <a:lstStyle/>
          <a:p>
            <a:pPr algn="ctr"/>
            <a:r>
              <a:rPr lang="en-US" sz="2400" spc="-155" dirty="0">
                <a:latin typeface="+mn-lt"/>
                <a:hlinkClick r:id="rId6"/>
              </a:rPr>
              <a:t>HTTPS://K12CS.ORG/</a:t>
            </a:r>
            <a:endParaRPr lang="en-US" sz="2400" dirty="0">
              <a:latin typeface="+mn-lt"/>
            </a:endParaRPr>
          </a:p>
        </p:txBody>
      </p:sp>
    </p:spTree>
    <p:extLst>
      <p:ext uri="{BB962C8B-B14F-4D97-AF65-F5344CB8AC3E}">
        <p14:creationId xmlns:p14="http://schemas.microsoft.com/office/powerpoint/2010/main" val="268699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aph of different colored and black numbers&#10;&#10;Description automatically generated with medium confidence">
            <a:extLst>
              <a:ext uri="{FF2B5EF4-FFF2-40B4-BE49-F238E27FC236}">
                <a16:creationId xmlns:a16="http://schemas.microsoft.com/office/drawing/2014/main" id="{B32942ED-AD2B-F746-5887-E4C0C4D18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899" y="176882"/>
            <a:ext cx="8774871" cy="5733102"/>
          </a:xfrm>
          <a:prstGeom prst="rect">
            <a:avLst/>
          </a:prstGeom>
        </p:spPr>
      </p:pic>
      <p:sp>
        <p:nvSpPr>
          <p:cNvPr id="12" name="TextBox 11">
            <a:extLst>
              <a:ext uri="{FF2B5EF4-FFF2-40B4-BE49-F238E27FC236}">
                <a16:creationId xmlns:a16="http://schemas.microsoft.com/office/drawing/2014/main" id="{86003966-2099-0935-D9F2-74EB1BD5A038}"/>
              </a:ext>
            </a:extLst>
          </p:cNvPr>
          <p:cNvSpPr txBox="1"/>
          <p:nvPr/>
        </p:nvSpPr>
        <p:spPr>
          <a:xfrm>
            <a:off x="0" y="5842337"/>
            <a:ext cx="12192000" cy="1015663"/>
          </a:xfrm>
          <a:prstGeom prst="rect">
            <a:avLst/>
          </a:prstGeom>
          <a:noFill/>
        </p:spPr>
        <p:txBody>
          <a:bodyPr wrap="square" rtlCol="0">
            <a:spAutoFit/>
          </a:bodyPr>
          <a:lstStyle/>
          <a:p>
            <a:r>
              <a:rPr lang="en-US" sz="1800" i="1" spc="-55" dirty="0">
                <a:solidFill>
                  <a:schemeClr val="tx1"/>
                </a:solidFill>
                <a:latin typeface="+mn-lt"/>
                <a:cs typeface="Arial"/>
              </a:rPr>
              <a:t>Computer</a:t>
            </a:r>
            <a:r>
              <a:rPr lang="en-US" sz="1800" i="1" spc="30" dirty="0">
                <a:solidFill>
                  <a:schemeClr val="tx1"/>
                </a:solidFill>
                <a:latin typeface="+mn-lt"/>
                <a:cs typeface="Arial"/>
              </a:rPr>
              <a:t> </a:t>
            </a:r>
            <a:r>
              <a:rPr lang="en-US" sz="1800" i="1" spc="-155" dirty="0">
                <a:solidFill>
                  <a:schemeClr val="tx1"/>
                </a:solidFill>
                <a:latin typeface="+mn-lt"/>
                <a:cs typeface="Arial"/>
              </a:rPr>
              <a:t>Science</a:t>
            </a:r>
            <a:r>
              <a:rPr lang="en-US" sz="1800" i="1" spc="35" dirty="0">
                <a:solidFill>
                  <a:schemeClr val="tx1"/>
                </a:solidFill>
                <a:latin typeface="+mn-lt"/>
                <a:cs typeface="Arial"/>
              </a:rPr>
              <a:t> </a:t>
            </a:r>
            <a:r>
              <a:rPr lang="en-US" sz="1800" i="1" dirty="0">
                <a:solidFill>
                  <a:schemeClr val="tx1"/>
                </a:solidFill>
                <a:latin typeface="+mn-lt"/>
                <a:cs typeface="Arial"/>
              </a:rPr>
              <a:t>for</a:t>
            </a:r>
            <a:r>
              <a:rPr lang="en-US" sz="1800" i="1" spc="25" dirty="0">
                <a:solidFill>
                  <a:schemeClr val="tx1"/>
                </a:solidFill>
                <a:latin typeface="+mn-lt"/>
                <a:cs typeface="Arial"/>
              </a:rPr>
              <a:t> </a:t>
            </a:r>
            <a:r>
              <a:rPr lang="en-US" sz="1800" i="1" spc="-90" dirty="0">
                <a:solidFill>
                  <a:schemeClr val="tx1"/>
                </a:solidFill>
                <a:latin typeface="+mn-lt"/>
                <a:cs typeface="Arial"/>
              </a:rPr>
              <a:t>All</a:t>
            </a:r>
            <a:r>
              <a:rPr lang="en-US" sz="1800" i="1" spc="35" dirty="0">
                <a:solidFill>
                  <a:schemeClr val="tx1"/>
                </a:solidFill>
                <a:latin typeface="+mn-lt"/>
                <a:cs typeface="Arial"/>
              </a:rPr>
              <a:t> </a:t>
            </a:r>
            <a:r>
              <a:rPr lang="en-US" sz="1800" i="1" spc="-35" dirty="0">
                <a:solidFill>
                  <a:schemeClr val="tx1"/>
                </a:solidFill>
                <a:latin typeface="+mn-lt"/>
                <a:cs typeface="Arial"/>
              </a:rPr>
              <a:t>Initiative:</a:t>
            </a:r>
            <a:r>
              <a:rPr lang="en-US" sz="1800" i="1" spc="15" dirty="0">
                <a:solidFill>
                  <a:schemeClr val="tx1"/>
                </a:solidFill>
                <a:latin typeface="+mn-lt"/>
                <a:cs typeface="Arial"/>
              </a:rPr>
              <a:t> </a:t>
            </a:r>
            <a:r>
              <a:rPr lang="en-US" sz="1800" i="1" spc="-135" dirty="0">
                <a:solidFill>
                  <a:schemeClr val="tx1"/>
                </a:solidFill>
                <a:latin typeface="+mn-lt"/>
                <a:cs typeface="Arial"/>
              </a:rPr>
              <a:t>Research</a:t>
            </a:r>
            <a:r>
              <a:rPr lang="en-US" sz="1800" i="1" spc="35" dirty="0">
                <a:solidFill>
                  <a:schemeClr val="tx1"/>
                </a:solidFill>
                <a:latin typeface="+mn-lt"/>
                <a:cs typeface="Arial"/>
              </a:rPr>
              <a:t> </a:t>
            </a:r>
            <a:r>
              <a:rPr lang="en-US" sz="1800" i="1" spc="-80" dirty="0">
                <a:solidFill>
                  <a:schemeClr val="tx1"/>
                </a:solidFill>
                <a:latin typeface="+mn-lt"/>
                <a:cs typeface="Arial"/>
              </a:rPr>
              <a:t>Alliance</a:t>
            </a:r>
            <a:r>
              <a:rPr lang="en-US" sz="1800" i="1" spc="20" dirty="0">
                <a:solidFill>
                  <a:schemeClr val="tx1"/>
                </a:solidFill>
                <a:latin typeface="+mn-lt"/>
                <a:cs typeface="Arial"/>
              </a:rPr>
              <a:t> </a:t>
            </a:r>
            <a:r>
              <a:rPr lang="en-US" sz="1800" i="1" dirty="0">
                <a:solidFill>
                  <a:srgbClr val="0000FF"/>
                </a:solidFill>
                <a:latin typeface="+mn-lt"/>
                <a:cs typeface="Arial"/>
                <a:hlinkClick r:id="rId3">
                  <a:extLst>
                    <a:ext uri="{A12FA001-AC4F-418D-AE19-62706E023703}">
                      <ahyp:hlinkClr xmlns:ahyp="http://schemas.microsoft.com/office/drawing/2018/hyperlinkcolor" val="tx"/>
                    </a:ext>
                  </a:extLst>
                </a:hlinkClick>
              </a:rPr>
              <a:t>&amp;</a:t>
            </a:r>
            <a:r>
              <a:rPr lang="en-US" sz="1800" i="1" spc="45" dirty="0">
                <a:solidFill>
                  <a:srgbClr val="0000FF"/>
                </a:solidFill>
                <a:latin typeface="+mn-lt"/>
                <a:cs typeface="Arial"/>
                <a:hlinkClick r:id="rId3">
                  <a:extLst>
                    <a:ext uri="{A12FA001-AC4F-418D-AE19-62706E023703}">
                      <ahyp:hlinkClr xmlns:ahyp="http://schemas.microsoft.com/office/drawing/2018/hyperlinkcolor" val="tx"/>
                    </a:ext>
                  </a:extLst>
                </a:hlinkClick>
              </a:rPr>
              <a:t> </a:t>
            </a:r>
            <a:r>
              <a:rPr lang="en-US" sz="1800" i="1" spc="-204" dirty="0">
                <a:solidFill>
                  <a:srgbClr val="0000FF"/>
                </a:solidFill>
                <a:latin typeface="+mn-lt"/>
                <a:cs typeface="Arial"/>
                <a:hlinkClick r:id="rId3">
                  <a:extLst>
                    <a:ext uri="{A12FA001-AC4F-418D-AE19-62706E023703}">
                      <ahyp:hlinkClr xmlns:ahyp="http://schemas.microsoft.com/office/drawing/2018/hyperlinkcolor" val="tx"/>
                    </a:ext>
                  </a:extLst>
                </a:hlinkClick>
              </a:rPr>
              <a:t>NYU</a:t>
            </a:r>
            <a:r>
              <a:rPr lang="en-US" sz="1800" i="1" spc="45" dirty="0">
                <a:solidFill>
                  <a:srgbClr val="0000FF"/>
                </a:solidFill>
                <a:latin typeface="+mn-lt"/>
                <a:cs typeface="Arial"/>
                <a:hlinkClick r:id="rId3">
                  <a:extLst>
                    <a:ext uri="{A12FA001-AC4F-418D-AE19-62706E023703}">
                      <ahyp:hlinkClr xmlns:ahyp="http://schemas.microsoft.com/office/drawing/2018/hyperlinkcolor" val="tx"/>
                    </a:ext>
                  </a:extLst>
                </a:hlinkClick>
              </a:rPr>
              <a:t> </a:t>
            </a:r>
            <a:r>
              <a:rPr lang="en-US" sz="1800" i="1" u="sng" spc="-50"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https://steinhardt.nyu.edu/research-</a:t>
            </a:r>
            <a:r>
              <a:rPr lang="en-US" sz="1800" i="1" u="sng" spc="-5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alliance/research/what-</a:t>
            </a:r>
            <a:r>
              <a:rPr lang="en-US" sz="1800" i="1" u="sng" spc="-7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extent-</a:t>
            </a:r>
            <a:r>
              <a:rPr lang="en-US" sz="1800" i="1" u="sng" spc="-6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are-</a:t>
            </a:r>
            <a:r>
              <a:rPr lang="en-US" sz="1800" i="1" u="sng" spc="-10"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students-</a:t>
            </a:r>
            <a:r>
              <a:rPr lang="en-US" sz="1800" i="1" spc="-10" dirty="0">
                <a:solidFill>
                  <a:srgbClr val="0000FF"/>
                </a:solidFill>
                <a:latin typeface="+mn-lt"/>
                <a:cs typeface="Arial"/>
                <a:hlinkClick r:id="rId3">
                  <a:extLst>
                    <a:ext uri="{A12FA001-AC4F-418D-AE19-62706E023703}">
                      <ahyp:hlinkClr xmlns:ahyp="http://schemas.microsoft.com/office/drawing/2018/hyperlinkcolor" val="tx"/>
                    </a:ext>
                  </a:extLst>
                </a:hlinkClick>
              </a:rPr>
              <a:t> </a:t>
            </a:r>
            <a:r>
              <a:rPr lang="en-US" sz="1800" i="1" u="sng" spc="-5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disabilities-</a:t>
            </a:r>
            <a:r>
              <a:rPr lang="en-US" sz="1800" i="1" u="sng" spc="-60"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included-</a:t>
            </a:r>
            <a:r>
              <a:rPr lang="en-US" sz="1800" i="1" u="sng" spc="-80"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k-</a:t>
            </a:r>
            <a:r>
              <a:rPr lang="en-US" sz="1800" i="1" u="sng" spc="-3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12-</a:t>
            </a:r>
            <a:r>
              <a:rPr lang="en-US" sz="1800" i="1" u="sng" spc="-45" dirty="0">
                <a:solidFill>
                  <a:srgbClr val="0000FF"/>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computer-</a:t>
            </a:r>
            <a:r>
              <a:rPr lang="en-US" sz="1800" i="1" u="sng" spc="-10" dirty="0">
                <a:solidFill>
                  <a:schemeClr val="tx1"/>
                </a:solidFill>
                <a:uFill>
                  <a:solidFill>
                    <a:srgbClr val="FFFFFF"/>
                  </a:solidFill>
                </a:uFill>
                <a:latin typeface="+mn-lt"/>
                <a:cs typeface="Arial"/>
                <a:hlinkClick r:id="rId3">
                  <a:extLst>
                    <a:ext uri="{A12FA001-AC4F-418D-AE19-62706E023703}">
                      <ahyp:hlinkClr xmlns:ahyp="http://schemas.microsoft.com/office/drawing/2018/hyperlinkcolor" val="tx"/>
                    </a:ext>
                  </a:extLst>
                </a:hlinkClick>
              </a:rPr>
              <a:t>science</a:t>
            </a:r>
            <a:endParaRPr lang="en-US" sz="1800" dirty="0">
              <a:solidFill>
                <a:schemeClr val="tx1"/>
              </a:solidFill>
              <a:latin typeface="+mn-lt"/>
              <a:cs typeface="Aria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4" name="object 4"/>
          <p:cNvPicPr/>
          <p:nvPr/>
        </p:nvPicPr>
        <p:blipFill>
          <a:blip r:embed="rId3" cstate="print"/>
          <a:stretch>
            <a:fillRect/>
          </a:stretch>
        </p:blipFill>
        <p:spPr>
          <a:xfrm>
            <a:off x="11401181" y="5074816"/>
            <a:ext cx="790144" cy="1054441"/>
          </a:xfrm>
          <a:prstGeom prst="rect">
            <a:avLst/>
          </a:prstGeom>
        </p:spPr>
      </p:pic>
      <p:pic>
        <p:nvPicPr>
          <p:cNvPr id="5" name="object 5"/>
          <p:cNvPicPr/>
          <p:nvPr/>
        </p:nvPicPr>
        <p:blipFill>
          <a:blip r:embed="rId4" cstate="print"/>
          <a:stretch>
            <a:fillRect/>
          </a:stretch>
        </p:blipFill>
        <p:spPr>
          <a:xfrm>
            <a:off x="-486" y="2851154"/>
            <a:ext cx="531745" cy="1737737"/>
          </a:xfrm>
          <a:prstGeom prst="rect">
            <a:avLst/>
          </a:prstGeom>
        </p:spPr>
      </p:pic>
      <p:pic>
        <p:nvPicPr>
          <p:cNvPr id="6" name="object 6"/>
          <p:cNvPicPr/>
          <p:nvPr/>
        </p:nvPicPr>
        <p:blipFill>
          <a:blip r:embed="rId5" cstate="print"/>
          <a:stretch>
            <a:fillRect/>
          </a:stretch>
        </p:blipFill>
        <p:spPr>
          <a:xfrm>
            <a:off x="11469586" y="3192691"/>
            <a:ext cx="722901" cy="684059"/>
          </a:xfrm>
          <a:prstGeom prst="rect">
            <a:avLst/>
          </a:prstGeom>
        </p:spPr>
      </p:pic>
      <p:sp>
        <p:nvSpPr>
          <p:cNvPr id="7" name="object 7"/>
          <p:cNvSpPr txBox="1">
            <a:spLocks noGrp="1"/>
          </p:cNvSpPr>
          <p:nvPr>
            <p:ph type="title"/>
          </p:nvPr>
        </p:nvSpPr>
        <p:spPr>
          <a:xfrm>
            <a:off x="361357" y="536021"/>
            <a:ext cx="5974080" cy="1449756"/>
          </a:xfrm>
          <a:prstGeom prst="rect">
            <a:avLst/>
          </a:prstGeom>
        </p:spPr>
        <p:txBody>
          <a:bodyPr vert="horz" wrap="square" lIns="0" tIns="143510" rIns="0" bIns="0" numCol="1" rtlCol="0" anchor="ctr" anchorCtr="0" compatLnSpc="1">
            <a:prstTxWarp prst="textNoShape">
              <a:avLst/>
            </a:prstTxWarp>
            <a:spAutoFit/>
          </a:bodyPr>
          <a:lstStyle/>
          <a:p>
            <a:pPr marL="243005" marR="3387" indent="-234962">
              <a:lnSpc>
                <a:spcPts val="5334"/>
              </a:lnSpc>
              <a:spcBef>
                <a:spcPts val="1130"/>
              </a:spcBef>
            </a:pPr>
            <a:r>
              <a:rPr sz="3600" dirty="0">
                <a:solidFill>
                  <a:schemeClr val="tx1"/>
                </a:solidFill>
                <a:latin typeface="+mn-lt"/>
              </a:rPr>
              <a:t>What does CT look like in special education?</a:t>
            </a:r>
          </a:p>
        </p:txBody>
      </p:sp>
      <p:sp>
        <p:nvSpPr>
          <p:cNvPr id="8" name="object 8"/>
          <p:cNvSpPr txBox="1"/>
          <p:nvPr/>
        </p:nvSpPr>
        <p:spPr>
          <a:xfrm>
            <a:off x="929300" y="2299207"/>
            <a:ext cx="5593927" cy="1920612"/>
          </a:xfrm>
          <a:prstGeom prst="rect">
            <a:avLst/>
          </a:prstGeom>
        </p:spPr>
        <p:txBody>
          <a:bodyPr vert="horz" wrap="square" lIns="0" tIns="85937" rIns="0" bIns="0" rtlCol="0">
            <a:spAutoFit/>
          </a:bodyPr>
          <a:lstStyle/>
          <a:p>
            <a:pPr marL="262903" marR="3387" indent="-253589">
              <a:lnSpc>
                <a:spcPct val="78600"/>
              </a:lnSpc>
              <a:spcBef>
                <a:spcPts val="677"/>
              </a:spcBef>
              <a:buFont typeface="Arial"/>
              <a:buChar char="•"/>
              <a:tabLst>
                <a:tab pos="262903" algn="l"/>
                <a:tab pos="859410" algn="l"/>
                <a:tab pos="1174809" algn="l"/>
                <a:tab pos="1435595" algn="l"/>
                <a:tab pos="1754381" algn="l"/>
                <a:tab pos="1976642" algn="l"/>
                <a:tab pos="2093488" algn="l"/>
                <a:tab pos="2228114" algn="l"/>
                <a:tab pos="2381369" algn="l"/>
                <a:tab pos="2843249" algn="l"/>
                <a:tab pos="3575229" algn="l"/>
                <a:tab pos="3678951" algn="l"/>
              </a:tabLst>
            </a:pPr>
            <a:r>
              <a:rPr sz="2333" b="1" dirty="0">
                <a:latin typeface="+mn-lt"/>
                <a:cs typeface="Arial"/>
              </a:rPr>
              <a:t>Students	with	disabilities	should also</a:t>
            </a:r>
            <a:r>
              <a:rPr lang="en-US" sz="2333" b="1" dirty="0">
                <a:latin typeface="+mn-lt"/>
                <a:cs typeface="Arial"/>
              </a:rPr>
              <a:t> </a:t>
            </a:r>
            <a:r>
              <a:rPr sz="2333" b="1" dirty="0">
                <a:latin typeface="+mn-lt"/>
                <a:cs typeface="Arial"/>
              </a:rPr>
              <a:t>access</a:t>
            </a:r>
            <a:r>
              <a:rPr lang="en-US" sz="2333" b="1" dirty="0">
                <a:latin typeface="+mn-lt"/>
                <a:cs typeface="Arial"/>
              </a:rPr>
              <a:t> </a:t>
            </a:r>
            <a:r>
              <a:rPr sz="2333" b="1" dirty="0">
                <a:latin typeface="+mn-lt"/>
                <a:cs typeface="Arial"/>
              </a:rPr>
              <a:t>problem	solving strategies</a:t>
            </a:r>
            <a:r>
              <a:rPr lang="en-US" sz="2333" b="1" dirty="0">
                <a:latin typeface="+mn-lt"/>
                <a:cs typeface="Arial"/>
              </a:rPr>
              <a:t>– </a:t>
            </a:r>
            <a:r>
              <a:rPr sz="2333" b="1" dirty="0">
                <a:latin typeface="+mn-lt"/>
                <a:cs typeface="Arial"/>
              </a:rPr>
              <a:t>an</a:t>
            </a:r>
            <a:r>
              <a:rPr lang="en-US" sz="2333" b="1" dirty="0">
                <a:latin typeface="+mn-lt"/>
                <a:cs typeface="Arial"/>
              </a:rPr>
              <a:t> </a:t>
            </a:r>
            <a:r>
              <a:rPr sz="2333" b="1" dirty="0">
                <a:latin typeface="+mn-lt"/>
                <a:cs typeface="Arial"/>
              </a:rPr>
              <a:t>important</a:t>
            </a:r>
            <a:r>
              <a:rPr lang="en-US" sz="2333" b="1" dirty="0">
                <a:latin typeface="+mn-lt"/>
                <a:cs typeface="Arial"/>
              </a:rPr>
              <a:t> </a:t>
            </a:r>
            <a:r>
              <a:rPr sz="2333" b="1" dirty="0">
                <a:latin typeface="+mn-lt"/>
                <a:cs typeface="Arial"/>
              </a:rPr>
              <a:t>concept taught	</a:t>
            </a:r>
            <a:r>
              <a:rPr lang="en-US" sz="2333" b="1" dirty="0">
                <a:latin typeface="+mn-lt"/>
                <a:cs typeface="Arial"/>
              </a:rPr>
              <a:t> </a:t>
            </a:r>
            <a:r>
              <a:rPr sz="2333" b="1" dirty="0">
                <a:latin typeface="+mn-lt"/>
                <a:cs typeface="Arial"/>
              </a:rPr>
              <a:t>through</a:t>
            </a:r>
            <a:r>
              <a:rPr lang="en-US" sz="2333" b="1" dirty="0">
                <a:latin typeface="+mn-lt"/>
                <a:cs typeface="Arial"/>
              </a:rPr>
              <a:t> </a:t>
            </a:r>
            <a:r>
              <a:rPr sz="2333" b="1" dirty="0">
                <a:latin typeface="+mn-lt"/>
                <a:cs typeface="Arial"/>
              </a:rPr>
              <a:t>CT!</a:t>
            </a:r>
            <a:endParaRPr sz="2333" dirty="0">
              <a:latin typeface="+mn-lt"/>
              <a:cs typeface="Arial"/>
            </a:endParaRPr>
          </a:p>
          <a:p>
            <a:pPr marL="260363" marR="652812" indent="-252319">
              <a:lnSpc>
                <a:spcPct val="78600"/>
              </a:lnSpc>
              <a:spcBef>
                <a:spcPts val="963"/>
              </a:spcBef>
              <a:buFont typeface="Arial"/>
              <a:buChar char="•"/>
              <a:tabLst>
                <a:tab pos="260363" algn="l"/>
                <a:tab pos="865760" algn="l"/>
                <a:tab pos="1067700" algn="l"/>
                <a:tab pos="1394953" algn="l"/>
                <a:tab pos="1424165" algn="l"/>
                <a:tab pos="1501638" algn="l"/>
                <a:tab pos="1799257" algn="l"/>
                <a:tab pos="1937694" algn="l"/>
                <a:tab pos="2083327" algn="l"/>
                <a:tab pos="2633688" algn="l"/>
                <a:tab pos="2705659" algn="l"/>
                <a:tab pos="2803030" algn="l"/>
                <a:tab pos="3057890" algn="l"/>
                <a:tab pos="3287348" algn="l"/>
                <a:tab pos="3696308" algn="l"/>
              </a:tabLst>
            </a:pPr>
            <a:r>
              <a:rPr sz="2333" b="1" dirty="0">
                <a:latin typeface="+mn-lt"/>
                <a:cs typeface="Arial"/>
              </a:rPr>
              <a:t>Students	</a:t>
            </a:r>
            <a:r>
              <a:rPr lang="en-US" sz="2333" b="1" dirty="0">
                <a:latin typeface="+mn-lt"/>
                <a:cs typeface="Arial"/>
              </a:rPr>
              <a:t> </a:t>
            </a:r>
            <a:r>
              <a:rPr sz="2333" b="1" dirty="0">
                <a:latin typeface="+mn-lt"/>
                <a:cs typeface="Arial"/>
              </a:rPr>
              <a:t>with	more	intensive needs</a:t>
            </a:r>
            <a:r>
              <a:rPr lang="en-US" sz="2333" b="1" dirty="0">
                <a:latin typeface="+mn-lt"/>
                <a:cs typeface="Arial"/>
              </a:rPr>
              <a:t> </a:t>
            </a:r>
            <a:r>
              <a:rPr sz="2333" b="1" dirty="0">
                <a:latin typeface="+mn-lt"/>
                <a:cs typeface="Arial"/>
              </a:rPr>
              <a:t>in</a:t>
            </a:r>
            <a:r>
              <a:rPr lang="en-US" sz="2333" b="1" dirty="0">
                <a:latin typeface="+mn-lt"/>
                <a:cs typeface="Arial"/>
              </a:rPr>
              <a:t> </a:t>
            </a:r>
            <a:r>
              <a:rPr sz="2333" b="1" dirty="0">
                <a:latin typeface="+mn-lt"/>
                <a:cs typeface="Arial"/>
              </a:rPr>
              <a:t>the	classroom, including</a:t>
            </a:r>
            <a:r>
              <a:rPr lang="en-US" sz="2333" b="1" dirty="0">
                <a:latin typeface="+mn-lt"/>
                <a:cs typeface="Arial"/>
              </a:rPr>
              <a:t> </a:t>
            </a:r>
            <a:r>
              <a:rPr sz="2333" b="1" dirty="0">
                <a:latin typeface="+mn-lt"/>
                <a:cs typeface="Arial"/>
              </a:rPr>
              <a:t>students</a:t>
            </a:r>
            <a:r>
              <a:rPr lang="en-US" sz="2333" b="1" dirty="0">
                <a:latin typeface="+mn-lt"/>
                <a:cs typeface="Arial"/>
              </a:rPr>
              <a:t> </a:t>
            </a:r>
            <a:r>
              <a:rPr sz="2333" b="1" dirty="0">
                <a:latin typeface="+mn-lt"/>
                <a:cs typeface="Arial"/>
              </a:rPr>
              <a:t>with	ID</a:t>
            </a:r>
            <a:r>
              <a:rPr lang="en-US" sz="2333" b="1" dirty="0">
                <a:latin typeface="+mn-lt"/>
                <a:cs typeface="Arial"/>
              </a:rPr>
              <a:t> </a:t>
            </a:r>
            <a:r>
              <a:rPr sz="2333" b="1" dirty="0">
                <a:latin typeface="+mn-lt"/>
                <a:cs typeface="Arial"/>
              </a:rPr>
              <a:t>or ASD</a:t>
            </a:r>
            <a:r>
              <a:rPr lang="en-US" sz="2333" b="1" dirty="0">
                <a:latin typeface="+mn-lt"/>
                <a:cs typeface="Arial"/>
              </a:rPr>
              <a:t> </a:t>
            </a:r>
            <a:r>
              <a:rPr sz="2333" b="1" dirty="0">
                <a:latin typeface="+mn-lt"/>
                <a:cs typeface="Arial"/>
              </a:rPr>
              <a:t>can	be	taught</a:t>
            </a:r>
            <a:r>
              <a:rPr lang="en-US" sz="2333" b="1" dirty="0">
                <a:latin typeface="+mn-lt"/>
                <a:cs typeface="Arial"/>
              </a:rPr>
              <a:t> </a:t>
            </a:r>
            <a:r>
              <a:rPr sz="2333" b="1" dirty="0">
                <a:latin typeface="+mn-lt"/>
                <a:cs typeface="Arial"/>
              </a:rPr>
              <a:t>to</a:t>
            </a:r>
            <a:r>
              <a:rPr lang="en-US" sz="2333" b="1" dirty="0">
                <a:latin typeface="+mn-lt"/>
                <a:cs typeface="Arial"/>
              </a:rPr>
              <a:t> </a:t>
            </a:r>
            <a:r>
              <a:rPr sz="2333" b="1" dirty="0">
                <a:latin typeface="+mn-lt"/>
                <a:cs typeface="Arial"/>
              </a:rPr>
              <a:t>code</a:t>
            </a:r>
            <a:endParaRPr sz="2333" dirty="0">
              <a:latin typeface="+mn-lt"/>
              <a:cs typeface="Arial"/>
            </a:endParaRPr>
          </a:p>
        </p:txBody>
      </p:sp>
      <p:sp>
        <p:nvSpPr>
          <p:cNvPr id="9" name="object 9"/>
          <p:cNvSpPr txBox="1"/>
          <p:nvPr/>
        </p:nvSpPr>
        <p:spPr>
          <a:xfrm>
            <a:off x="6523227" y="1135819"/>
            <a:ext cx="5526947" cy="4825253"/>
          </a:xfrm>
          <a:prstGeom prst="rect">
            <a:avLst/>
          </a:prstGeom>
        </p:spPr>
        <p:txBody>
          <a:bodyPr vert="horz" wrap="square" lIns="0" tIns="8467" rIns="0" bIns="0" rtlCol="0">
            <a:spAutoFit/>
          </a:bodyPr>
          <a:lstStyle/>
          <a:p>
            <a:pPr marL="8467">
              <a:lnSpc>
                <a:spcPts val="2310"/>
              </a:lnSpc>
              <a:tabLst>
                <a:tab pos="1087597" algn="l"/>
                <a:tab pos="1677331" algn="l"/>
                <a:tab pos="2384333" algn="l"/>
                <a:tab pos="2684914" algn="l"/>
                <a:tab pos="3483784" algn="l"/>
              </a:tabLst>
            </a:pPr>
            <a:r>
              <a:rPr lang="en-US" sz="2000" b="1" dirty="0">
                <a:solidFill>
                  <a:srgbClr val="FF7C77"/>
                </a:solidFill>
                <a:latin typeface="+mn-lt"/>
                <a:cs typeface="Arial"/>
              </a:rPr>
              <a:t>When we are looking to teach CT, how can we address the needs of ALL learners?</a:t>
            </a:r>
          </a:p>
          <a:p>
            <a:pPr marL="8467">
              <a:lnSpc>
                <a:spcPts val="2310"/>
              </a:lnSpc>
              <a:tabLst>
                <a:tab pos="1087597" algn="l"/>
                <a:tab pos="1677331" algn="l"/>
                <a:tab pos="2384333" algn="l"/>
                <a:tab pos="2684914" algn="l"/>
                <a:tab pos="3483784" algn="l"/>
              </a:tabLst>
            </a:pPr>
            <a:endParaRPr lang="en-US" sz="2000" b="1" dirty="0">
              <a:solidFill>
                <a:srgbClr val="FF7C77"/>
              </a:solidFill>
              <a:latin typeface="+mn-lt"/>
              <a:cs typeface="Arial"/>
            </a:endParaRPr>
          </a:p>
          <a:p>
            <a:pPr marL="8467">
              <a:lnSpc>
                <a:spcPts val="2310"/>
              </a:lnSpc>
              <a:tabLst>
                <a:tab pos="1087597" algn="l"/>
                <a:tab pos="1677331" algn="l"/>
                <a:tab pos="2384333" algn="l"/>
                <a:tab pos="2684914" algn="l"/>
                <a:tab pos="3483784" algn="l"/>
              </a:tabLst>
            </a:pPr>
            <a:r>
              <a:rPr sz="2000" b="1" dirty="0">
                <a:solidFill>
                  <a:srgbClr val="FF7C77"/>
                </a:solidFill>
                <a:latin typeface="+mn-lt"/>
                <a:cs typeface="Arial"/>
              </a:rPr>
              <a:t>Examples</a:t>
            </a:r>
            <a:r>
              <a:rPr lang="en-US" sz="2000" b="1" dirty="0">
                <a:solidFill>
                  <a:srgbClr val="FF7C77"/>
                </a:solidFill>
                <a:latin typeface="+mn-lt"/>
                <a:cs typeface="Arial"/>
              </a:rPr>
              <a:t> </a:t>
            </a:r>
            <a:r>
              <a:rPr sz="2000" b="1" dirty="0">
                <a:solidFill>
                  <a:srgbClr val="FF7C77"/>
                </a:solidFill>
                <a:latin typeface="+mn-lt"/>
                <a:cs typeface="Arial"/>
              </a:rPr>
              <a:t>from</a:t>
            </a:r>
            <a:r>
              <a:rPr lang="en-US" sz="2000" b="1" dirty="0">
                <a:solidFill>
                  <a:srgbClr val="FF7C77"/>
                </a:solidFill>
                <a:latin typeface="+mn-lt"/>
                <a:cs typeface="Arial"/>
              </a:rPr>
              <a:t> </a:t>
            </a:r>
            <a:r>
              <a:rPr sz="2000" b="1" dirty="0" err="1">
                <a:solidFill>
                  <a:srgbClr val="FF7C77"/>
                </a:solidFill>
                <a:latin typeface="+mn-lt"/>
                <a:cs typeface="Arial"/>
              </a:rPr>
              <a:t>Bouck</a:t>
            </a:r>
            <a:r>
              <a:rPr lang="en-US" sz="2000" b="1" dirty="0">
                <a:solidFill>
                  <a:srgbClr val="FF7C77"/>
                </a:solidFill>
                <a:latin typeface="+mn-lt"/>
                <a:cs typeface="Arial"/>
              </a:rPr>
              <a:t> </a:t>
            </a:r>
            <a:r>
              <a:rPr sz="2000" b="1" dirty="0">
                <a:solidFill>
                  <a:srgbClr val="FF7C77"/>
                </a:solidFill>
                <a:latin typeface="+mn-lt"/>
                <a:cs typeface="Arial"/>
              </a:rPr>
              <a:t>&amp;</a:t>
            </a:r>
            <a:r>
              <a:rPr lang="en-US" sz="2000" b="1" dirty="0">
                <a:solidFill>
                  <a:srgbClr val="FF7C77"/>
                </a:solidFill>
                <a:latin typeface="+mn-lt"/>
                <a:cs typeface="Arial"/>
              </a:rPr>
              <a:t> </a:t>
            </a:r>
            <a:r>
              <a:rPr sz="2000" b="1" dirty="0">
                <a:solidFill>
                  <a:srgbClr val="FF7C77"/>
                </a:solidFill>
                <a:latin typeface="+mn-lt"/>
                <a:cs typeface="Arial"/>
              </a:rPr>
              <a:t>Yadav,</a:t>
            </a:r>
            <a:r>
              <a:rPr lang="en-US" sz="2000" b="1" dirty="0">
                <a:solidFill>
                  <a:srgbClr val="FF7C77"/>
                </a:solidFill>
                <a:latin typeface="+mn-lt"/>
                <a:cs typeface="Arial"/>
              </a:rPr>
              <a:t> </a:t>
            </a:r>
            <a:r>
              <a:rPr sz="2000" b="1" dirty="0">
                <a:solidFill>
                  <a:srgbClr val="FF7C77"/>
                </a:solidFill>
                <a:latin typeface="+mn-lt"/>
                <a:cs typeface="Arial"/>
              </a:rPr>
              <a:t>2020:</a:t>
            </a:r>
            <a:endParaRPr sz="2000" dirty="0">
              <a:solidFill>
                <a:srgbClr val="FF7C77"/>
              </a:solidFill>
              <a:latin typeface="+mn-lt"/>
              <a:cs typeface="Arial"/>
            </a:endParaRPr>
          </a:p>
          <a:p>
            <a:pPr marL="443676" marR="475850" indent="-218028">
              <a:lnSpc>
                <a:spcPts val="2800"/>
              </a:lnSpc>
              <a:spcBef>
                <a:spcPts val="160"/>
              </a:spcBef>
              <a:buFont typeface="Arial"/>
              <a:buChar char="•"/>
              <a:tabLst>
                <a:tab pos="443676" algn="l"/>
                <a:tab pos="922913" algn="l"/>
                <a:tab pos="1826351" algn="l"/>
                <a:tab pos="3054079" algn="l"/>
                <a:tab pos="3525273" algn="l"/>
              </a:tabLst>
            </a:pPr>
            <a:r>
              <a:rPr sz="1800" b="1" dirty="0">
                <a:latin typeface="+mn-lt"/>
                <a:cs typeface="Arial"/>
              </a:rPr>
              <a:t>Use	explicit	instruction	and	immediate feedback</a:t>
            </a:r>
            <a:endParaRPr sz="1800" dirty="0">
              <a:latin typeface="+mn-lt"/>
              <a:cs typeface="Arial"/>
            </a:endParaRPr>
          </a:p>
          <a:p>
            <a:pPr marL="443676" indent="-218028">
              <a:spcBef>
                <a:spcPts val="239"/>
              </a:spcBef>
              <a:buFont typeface="Arial"/>
              <a:buChar char="•"/>
              <a:tabLst>
                <a:tab pos="443676" algn="l"/>
                <a:tab pos="1327640" algn="l"/>
                <a:tab pos="1699768" algn="l"/>
                <a:tab pos="2918183" algn="l"/>
                <a:tab pos="3226808" algn="l"/>
              </a:tabLst>
            </a:pPr>
            <a:r>
              <a:rPr sz="1800" b="1" dirty="0">
                <a:latin typeface="+mn-lt"/>
                <a:cs typeface="Arial"/>
              </a:rPr>
              <a:t>Include</a:t>
            </a:r>
            <a:r>
              <a:rPr lang="en-US" sz="1800" b="1" dirty="0">
                <a:latin typeface="+mn-lt"/>
                <a:cs typeface="Arial"/>
              </a:rPr>
              <a:t> </a:t>
            </a:r>
            <a:r>
              <a:rPr sz="1800" b="1" dirty="0">
                <a:latin typeface="+mn-lt"/>
                <a:cs typeface="Arial"/>
              </a:rPr>
              <a:t>CT</a:t>
            </a:r>
            <a:r>
              <a:rPr lang="en-US" sz="1800" b="1" dirty="0">
                <a:latin typeface="+mn-lt"/>
                <a:cs typeface="Arial"/>
              </a:rPr>
              <a:t> </a:t>
            </a:r>
            <a:r>
              <a:rPr sz="1800" b="1" dirty="0">
                <a:latin typeface="+mn-lt"/>
                <a:cs typeface="Arial"/>
              </a:rPr>
              <a:t>vocabulary</a:t>
            </a:r>
            <a:r>
              <a:rPr lang="en-US" sz="1800" b="1" dirty="0">
                <a:latin typeface="+mn-lt"/>
                <a:cs typeface="Arial"/>
              </a:rPr>
              <a:t> </a:t>
            </a:r>
            <a:r>
              <a:rPr sz="1800" b="1" dirty="0">
                <a:latin typeface="+mn-lt"/>
                <a:cs typeface="Arial"/>
              </a:rPr>
              <a:t>in	instruction</a:t>
            </a:r>
            <a:endParaRPr sz="1800" dirty="0">
              <a:latin typeface="+mn-lt"/>
              <a:cs typeface="Arial"/>
            </a:endParaRPr>
          </a:p>
          <a:p>
            <a:pPr marL="443676" marR="133780" indent="-218028">
              <a:lnSpc>
                <a:spcPts val="2800"/>
              </a:lnSpc>
              <a:spcBef>
                <a:spcPts val="160"/>
              </a:spcBef>
              <a:buFont typeface="Arial"/>
              <a:buChar char="•"/>
              <a:tabLst>
                <a:tab pos="443676" algn="l"/>
                <a:tab pos="948737" algn="l"/>
                <a:tab pos="1321713" algn="l"/>
                <a:tab pos="1393683" algn="l"/>
                <a:tab pos="1936423" algn="l"/>
                <a:tab pos="2466887" algn="l"/>
                <a:tab pos="2827585" algn="l"/>
                <a:tab pos="3297932" algn="l"/>
                <a:tab pos="3646352" algn="l"/>
                <a:tab pos="4624301" algn="l"/>
              </a:tabLst>
            </a:pPr>
            <a:r>
              <a:rPr sz="1800" b="1" dirty="0">
                <a:latin typeface="+mn-lt"/>
                <a:cs typeface="Arial"/>
              </a:rPr>
              <a:t>Explore</a:t>
            </a:r>
            <a:r>
              <a:rPr lang="en-US" sz="1800" b="1" dirty="0">
                <a:latin typeface="+mn-lt"/>
                <a:cs typeface="Arial"/>
              </a:rPr>
              <a:t> </a:t>
            </a:r>
            <a:r>
              <a:rPr sz="1800" b="1" dirty="0">
                <a:latin typeface="+mn-lt"/>
                <a:cs typeface="Arial"/>
              </a:rPr>
              <a:t>ways</a:t>
            </a:r>
            <a:r>
              <a:rPr lang="en-US" sz="1800" b="1" dirty="0">
                <a:latin typeface="+mn-lt"/>
                <a:cs typeface="Arial"/>
              </a:rPr>
              <a:t> </a:t>
            </a:r>
            <a:r>
              <a:rPr sz="1800" b="1" dirty="0">
                <a:latin typeface="+mn-lt"/>
                <a:cs typeface="Arial"/>
              </a:rPr>
              <a:t>that</a:t>
            </a:r>
            <a:r>
              <a:rPr lang="en-US" sz="1800" b="1" dirty="0">
                <a:latin typeface="+mn-lt"/>
                <a:cs typeface="Arial"/>
              </a:rPr>
              <a:t> </a:t>
            </a:r>
            <a:r>
              <a:rPr sz="1800" b="1" dirty="0">
                <a:latin typeface="+mn-lt"/>
                <a:cs typeface="Arial"/>
              </a:rPr>
              <a:t>CT</a:t>
            </a:r>
            <a:r>
              <a:rPr lang="en-US" sz="1800" b="1" dirty="0">
                <a:latin typeface="+mn-lt"/>
                <a:cs typeface="Arial"/>
              </a:rPr>
              <a:t> </a:t>
            </a:r>
            <a:r>
              <a:rPr sz="1800" b="1" dirty="0">
                <a:latin typeface="+mn-lt"/>
                <a:cs typeface="Arial"/>
              </a:rPr>
              <a:t>can</a:t>
            </a:r>
            <a:r>
              <a:rPr lang="en-US" sz="1800" b="1" dirty="0">
                <a:latin typeface="+mn-lt"/>
                <a:cs typeface="Arial"/>
              </a:rPr>
              <a:t> </a:t>
            </a:r>
            <a:r>
              <a:rPr sz="1800" b="1" dirty="0">
                <a:latin typeface="+mn-lt"/>
                <a:cs typeface="Arial"/>
              </a:rPr>
              <a:t>be</a:t>
            </a:r>
            <a:r>
              <a:rPr lang="en-US" sz="1800" b="1" dirty="0">
                <a:latin typeface="+mn-lt"/>
                <a:cs typeface="Arial"/>
              </a:rPr>
              <a:t> </a:t>
            </a:r>
            <a:r>
              <a:rPr sz="1800" b="1" dirty="0">
                <a:latin typeface="+mn-lt"/>
                <a:cs typeface="Arial"/>
              </a:rPr>
              <a:t>integrating into	the</a:t>
            </a:r>
            <a:r>
              <a:rPr lang="en-US" sz="1800" b="1" dirty="0">
                <a:latin typeface="+mn-lt"/>
                <a:cs typeface="Arial"/>
              </a:rPr>
              <a:t> </a:t>
            </a:r>
            <a:r>
              <a:rPr sz="1800" b="1" dirty="0">
                <a:latin typeface="+mn-lt"/>
                <a:cs typeface="Arial"/>
              </a:rPr>
              <a:t>mathematics</a:t>
            </a:r>
            <a:r>
              <a:rPr lang="en-US" sz="1800" b="1" dirty="0">
                <a:latin typeface="+mn-lt"/>
                <a:cs typeface="Arial"/>
              </a:rPr>
              <a:t> </a:t>
            </a:r>
            <a:r>
              <a:rPr sz="1800" b="1" dirty="0">
                <a:latin typeface="+mn-lt"/>
                <a:cs typeface="Arial"/>
              </a:rPr>
              <a:t>curriculum-ho</a:t>
            </a:r>
            <a:r>
              <a:rPr lang="en-US" sz="1800" b="1" dirty="0">
                <a:latin typeface="+mn-lt"/>
                <a:cs typeface="Arial"/>
              </a:rPr>
              <a:t>w </a:t>
            </a:r>
            <a:r>
              <a:rPr sz="1800" b="1" dirty="0">
                <a:latin typeface="+mn-lt"/>
                <a:cs typeface="Arial"/>
              </a:rPr>
              <a:t>can</a:t>
            </a:r>
            <a:r>
              <a:rPr lang="en-US" sz="1800" b="1" dirty="0">
                <a:latin typeface="+mn-lt"/>
                <a:cs typeface="Arial"/>
              </a:rPr>
              <a:t> </a:t>
            </a:r>
            <a:r>
              <a:rPr sz="1800" b="1" dirty="0">
                <a:latin typeface="+mn-lt"/>
                <a:cs typeface="Arial"/>
              </a:rPr>
              <a:t>it</a:t>
            </a:r>
            <a:r>
              <a:rPr lang="en-US" sz="1800" b="1" dirty="0">
                <a:latin typeface="+mn-lt"/>
                <a:cs typeface="Arial"/>
              </a:rPr>
              <a:t> </a:t>
            </a:r>
            <a:r>
              <a:rPr sz="1800" b="1" dirty="0">
                <a:latin typeface="+mn-lt"/>
                <a:cs typeface="Arial"/>
              </a:rPr>
              <a:t>support</a:t>
            </a:r>
            <a:r>
              <a:rPr lang="en-US" sz="1800" b="1" dirty="0">
                <a:latin typeface="+mn-lt"/>
                <a:cs typeface="Arial"/>
              </a:rPr>
              <a:t> </a:t>
            </a:r>
            <a:r>
              <a:rPr sz="1800" b="1" dirty="0">
                <a:latin typeface="+mn-lt"/>
                <a:cs typeface="Arial"/>
              </a:rPr>
              <a:t>instruction</a:t>
            </a:r>
            <a:r>
              <a:rPr lang="en-US" sz="1800" b="1" dirty="0">
                <a:latin typeface="+mn-lt"/>
                <a:cs typeface="Arial"/>
              </a:rPr>
              <a:t> </a:t>
            </a:r>
            <a:r>
              <a:rPr sz="1800" b="1" dirty="0">
                <a:latin typeface="+mn-lt"/>
                <a:cs typeface="Arial"/>
              </a:rPr>
              <a:t>of</a:t>
            </a:r>
            <a:r>
              <a:rPr lang="en-US" sz="1800" b="1" dirty="0">
                <a:latin typeface="+mn-lt"/>
                <a:cs typeface="Arial"/>
              </a:rPr>
              <a:t> </a:t>
            </a:r>
            <a:r>
              <a:rPr sz="1800" b="1" dirty="0">
                <a:latin typeface="+mn-lt"/>
                <a:cs typeface="Arial"/>
              </a:rPr>
              <a:t>th</a:t>
            </a:r>
            <a:r>
              <a:rPr lang="en-US" sz="1800" b="1" dirty="0">
                <a:latin typeface="+mn-lt"/>
                <a:cs typeface="Arial"/>
              </a:rPr>
              <a:t>e </a:t>
            </a:r>
            <a:r>
              <a:rPr sz="1800" b="1" dirty="0">
                <a:latin typeface="+mn-lt"/>
                <a:cs typeface="Arial"/>
              </a:rPr>
              <a:t>content?</a:t>
            </a:r>
            <a:endParaRPr lang="en-US" sz="1800" b="1" dirty="0">
              <a:latin typeface="+mn-lt"/>
              <a:cs typeface="Arial"/>
            </a:endParaRPr>
          </a:p>
          <a:p>
            <a:pPr marL="443676" marR="133780" indent="-218028">
              <a:lnSpc>
                <a:spcPts val="2800"/>
              </a:lnSpc>
              <a:spcBef>
                <a:spcPts val="160"/>
              </a:spcBef>
              <a:buFont typeface="Arial"/>
              <a:buChar char="•"/>
              <a:tabLst>
                <a:tab pos="443676" algn="l"/>
                <a:tab pos="948737" algn="l"/>
                <a:tab pos="1321713" algn="l"/>
                <a:tab pos="1393683" algn="l"/>
                <a:tab pos="1936423" algn="l"/>
                <a:tab pos="2466887" algn="l"/>
                <a:tab pos="2827585" algn="l"/>
                <a:tab pos="3297932" algn="l"/>
                <a:tab pos="3646352" algn="l"/>
                <a:tab pos="4624301" algn="l"/>
              </a:tabLst>
            </a:pPr>
            <a:r>
              <a:rPr lang="en-US" sz="1800" b="1" dirty="0">
                <a:latin typeface="+mn-lt"/>
                <a:cs typeface="Arial"/>
              </a:rPr>
              <a:t>Use the resources in your classroom - mobile devices, computers, robots?</a:t>
            </a:r>
            <a:endParaRPr lang="en-US" sz="1800" dirty="0">
              <a:latin typeface="+mn-lt"/>
              <a:cs typeface="Arial"/>
            </a:endParaRPr>
          </a:p>
          <a:p>
            <a:pPr marL="443676" marR="133780" indent="-218028">
              <a:lnSpc>
                <a:spcPts val="2800"/>
              </a:lnSpc>
              <a:spcBef>
                <a:spcPts val="160"/>
              </a:spcBef>
              <a:buFont typeface="Arial"/>
              <a:buChar char="•"/>
              <a:tabLst>
                <a:tab pos="443676" algn="l"/>
                <a:tab pos="948737" algn="l"/>
                <a:tab pos="1321713" algn="l"/>
                <a:tab pos="1393683" algn="l"/>
                <a:tab pos="1936423" algn="l"/>
                <a:tab pos="2466887" algn="l"/>
                <a:tab pos="2827585" algn="l"/>
                <a:tab pos="3297932" algn="l"/>
                <a:tab pos="3646352" algn="l"/>
                <a:tab pos="4624301" algn="l"/>
              </a:tabLst>
            </a:pPr>
            <a:r>
              <a:rPr lang="en-US" sz="1800" b="1" dirty="0">
                <a:latin typeface="+mn-lt"/>
                <a:cs typeface="Arial"/>
              </a:rPr>
              <a:t>Use vetted lesson plans from code.org, ISTE, etc.</a:t>
            </a:r>
            <a:endParaRPr lang="en-US" sz="1800" dirty="0">
              <a:latin typeface="+mn-lt"/>
              <a:cs typeface="Arial"/>
            </a:endParaRPr>
          </a:p>
          <a:p>
            <a:pPr marL="443676" marR="133780" indent="-218028">
              <a:lnSpc>
                <a:spcPts val="2800"/>
              </a:lnSpc>
              <a:spcBef>
                <a:spcPts val="160"/>
              </a:spcBef>
              <a:buFont typeface="Arial"/>
              <a:buChar char="•"/>
              <a:tabLst>
                <a:tab pos="443676" algn="l"/>
                <a:tab pos="948737" algn="l"/>
                <a:tab pos="1321713" algn="l"/>
                <a:tab pos="1393683" algn="l"/>
                <a:tab pos="1936423" algn="l"/>
                <a:tab pos="2466887" algn="l"/>
                <a:tab pos="2827585" algn="l"/>
                <a:tab pos="3297932" algn="l"/>
                <a:tab pos="3646352" algn="l"/>
                <a:tab pos="4624301" algn="l"/>
              </a:tabLst>
            </a:pPr>
            <a:endParaRPr sz="2000" dirty="0">
              <a:latin typeface="+mn-lt"/>
              <a:cs typeface="Arial"/>
            </a:endParaRPr>
          </a:p>
        </p:txBody>
      </p:sp>
      <p:sp>
        <p:nvSpPr>
          <p:cNvPr id="11" name="object 11"/>
          <p:cNvSpPr txBox="1"/>
          <p:nvPr/>
        </p:nvSpPr>
        <p:spPr>
          <a:xfrm>
            <a:off x="248293" y="4618142"/>
            <a:ext cx="6312747" cy="1381298"/>
          </a:xfrm>
          <a:prstGeom prst="rect">
            <a:avLst/>
          </a:prstGeom>
        </p:spPr>
        <p:txBody>
          <a:bodyPr vert="horz" wrap="square" lIns="0" tIns="5927" rIns="0" bIns="0" rtlCol="0">
            <a:spAutoFit/>
          </a:bodyPr>
          <a:lstStyle/>
          <a:p>
            <a:pPr marL="2766622" marR="7197" indent="-2758578">
              <a:lnSpc>
                <a:spcPct val="101000"/>
              </a:lnSpc>
              <a:spcBef>
                <a:spcPts val="47"/>
              </a:spcBef>
              <a:tabLst>
                <a:tab pos="1206984" algn="l"/>
                <a:tab pos="1729826" algn="l"/>
                <a:tab pos="3004970" algn="l"/>
                <a:tab pos="3274647" algn="l"/>
                <a:tab pos="4548944" algn="l"/>
                <a:tab pos="6027298" algn="l"/>
              </a:tabLst>
            </a:pPr>
            <a:r>
              <a:rPr sz="2033" b="1" dirty="0">
                <a:solidFill>
                  <a:srgbClr val="00AFEF"/>
                </a:solidFill>
                <a:latin typeface="+mn-lt"/>
                <a:cs typeface="Arial"/>
              </a:rPr>
              <a:t>ALIGNING	UDL	PRACTICES</a:t>
            </a:r>
            <a:r>
              <a:rPr lang="en-US" sz="2033" b="1" dirty="0">
                <a:solidFill>
                  <a:srgbClr val="00AFEF"/>
                </a:solidFill>
                <a:latin typeface="+mn-lt"/>
                <a:cs typeface="Arial"/>
              </a:rPr>
              <a:t> </a:t>
            </a:r>
            <a:r>
              <a:rPr sz="2033" b="1" dirty="0">
                <a:solidFill>
                  <a:srgbClr val="00AFEF"/>
                </a:solidFill>
                <a:latin typeface="+mn-lt"/>
                <a:cs typeface="Arial"/>
              </a:rPr>
              <a:t>+</a:t>
            </a:r>
            <a:r>
              <a:rPr lang="en-US" sz="2033" b="1" dirty="0">
                <a:solidFill>
                  <a:srgbClr val="00AFEF"/>
                </a:solidFill>
                <a:latin typeface="+mn-lt"/>
                <a:cs typeface="Arial"/>
              </a:rPr>
              <a:t> </a:t>
            </a:r>
            <a:r>
              <a:rPr sz="2033" b="1" dirty="0">
                <a:solidFill>
                  <a:srgbClr val="00AFEF"/>
                </a:solidFill>
                <a:latin typeface="+mn-lt"/>
                <a:cs typeface="Arial"/>
              </a:rPr>
              <a:t>INCLUSIVE</a:t>
            </a:r>
            <a:r>
              <a:rPr lang="en-US" sz="2033" b="1" dirty="0">
                <a:solidFill>
                  <a:srgbClr val="00AFEF"/>
                </a:solidFill>
                <a:latin typeface="+mn-lt"/>
                <a:cs typeface="Arial"/>
              </a:rPr>
              <a:t> </a:t>
            </a:r>
            <a:r>
              <a:rPr sz="2033" b="1" dirty="0">
                <a:solidFill>
                  <a:srgbClr val="00AFEF"/>
                </a:solidFill>
                <a:latin typeface="+mn-lt"/>
                <a:cs typeface="Arial"/>
              </a:rPr>
              <a:t>PEDAGOGIES</a:t>
            </a:r>
            <a:r>
              <a:rPr lang="en-US" sz="2033" b="1" dirty="0">
                <a:solidFill>
                  <a:srgbClr val="00AFEF"/>
                </a:solidFill>
                <a:latin typeface="+mn-lt"/>
                <a:cs typeface="Arial"/>
              </a:rPr>
              <a:t> </a:t>
            </a:r>
            <a:r>
              <a:rPr sz="2033" b="1" dirty="0">
                <a:solidFill>
                  <a:srgbClr val="00AFEF"/>
                </a:solidFill>
                <a:latin typeface="+mn-lt"/>
                <a:cs typeface="Arial"/>
              </a:rPr>
              <a:t>TO CS/CT!</a:t>
            </a:r>
            <a:endParaRPr sz="2033" dirty="0">
              <a:latin typeface="+mn-lt"/>
              <a:cs typeface="Arial"/>
            </a:endParaRPr>
          </a:p>
          <a:p>
            <a:pPr marL="297195" marR="1416968" indent="-172728">
              <a:lnSpc>
                <a:spcPct val="100699"/>
              </a:lnSpc>
              <a:spcBef>
                <a:spcPts val="50"/>
              </a:spcBef>
              <a:buFont typeface="Arial"/>
              <a:buChar char="•"/>
              <a:tabLst>
                <a:tab pos="297195" algn="l"/>
              </a:tabLst>
            </a:pPr>
            <a:r>
              <a:rPr sz="1600" b="1" u="sng" dirty="0">
                <a:solidFill>
                  <a:srgbClr val="FFFFFF"/>
                </a:solidFill>
                <a:uFill>
                  <a:solidFill>
                    <a:srgbClr val="FFFFFF"/>
                  </a:solidFill>
                </a:uFill>
                <a:latin typeface="+mn-lt"/>
                <a:cs typeface="Arial"/>
                <a:hlinkClick r:id="rId6"/>
              </a:rPr>
              <a:t>HTTPS://CTRL.EDUCATION.UFL.EDU/WP-</a:t>
            </a:r>
            <a:r>
              <a:rPr sz="1600" b="1" dirty="0">
                <a:solidFill>
                  <a:srgbClr val="FFFFFF"/>
                </a:solidFill>
                <a:latin typeface="+mn-lt"/>
                <a:cs typeface="Arial"/>
                <a:hlinkClick r:id="rId6"/>
              </a:rPr>
              <a:t> </a:t>
            </a:r>
            <a:r>
              <a:rPr sz="1600" b="1" u="sng" dirty="0">
                <a:solidFill>
                  <a:srgbClr val="FFFFFF"/>
                </a:solidFill>
                <a:uFill>
                  <a:solidFill>
                    <a:srgbClr val="FFFFFF"/>
                  </a:solidFill>
                </a:uFill>
                <a:latin typeface="+mn-lt"/>
                <a:cs typeface="Arial"/>
                <a:hlinkClick r:id="rId6"/>
              </a:rPr>
              <a:t>CONTENT/UPLOADS/SITES/5/2020/06/CTRL-TACTIC-</a:t>
            </a:r>
            <a:r>
              <a:rPr sz="1600" b="1" dirty="0">
                <a:solidFill>
                  <a:srgbClr val="FFFFFF"/>
                </a:solidFill>
                <a:latin typeface="+mn-lt"/>
                <a:cs typeface="Arial"/>
                <a:hlinkClick r:id="rId6"/>
              </a:rPr>
              <a:t> </a:t>
            </a:r>
            <a:r>
              <a:rPr sz="1600" b="1" u="sng" dirty="0">
                <a:solidFill>
                  <a:srgbClr val="FFFFFF"/>
                </a:solidFill>
                <a:uFill>
                  <a:solidFill>
                    <a:srgbClr val="FFFFFF"/>
                  </a:solidFill>
                </a:uFill>
                <a:latin typeface="+mn-lt"/>
                <a:cs typeface="Arial"/>
                <a:hlinkClick r:id="rId6"/>
              </a:rPr>
              <a:t>UNIVERSALDESIGN.PDF</a:t>
            </a:r>
            <a:endParaRPr sz="1600" dirty="0">
              <a:latin typeface="+mn-lt"/>
              <a:cs typeface="Arial"/>
            </a:endParaRPr>
          </a:p>
        </p:txBody>
      </p:sp>
      <p:sp>
        <p:nvSpPr>
          <p:cNvPr id="12" name="object 12"/>
          <p:cNvSpPr txBox="1"/>
          <p:nvPr/>
        </p:nvSpPr>
        <p:spPr>
          <a:xfrm>
            <a:off x="10245505" y="66802"/>
            <a:ext cx="1804670" cy="193216"/>
          </a:xfrm>
          <a:prstGeom prst="rect">
            <a:avLst/>
          </a:prstGeom>
        </p:spPr>
        <p:txBody>
          <a:bodyPr vert="horz" wrap="square" lIns="0" tIns="8467" rIns="0" bIns="0" rtlCol="0">
            <a:spAutoFit/>
          </a:bodyPr>
          <a:lstStyle/>
          <a:p>
            <a:pPr marL="8467">
              <a:spcBef>
                <a:spcPts val="67"/>
              </a:spcBef>
            </a:pPr>
            <a:r>
              <a:rPr sz="1200" i="1" dirty="0">
                <a:solidFill>
                  <a:srgbClr val="FFFFFF"/>
                </a:solidFill>
                <a:latin typeface="Avenir Book"/>
                <a:cs typeface="Avenir Book"/>
              </a:rPr>
              <a:t>©</a:t>
            </a:r>
            <a:r>
              <a:rPr sz="1200" i="1" spc="-10" dirty="0">
                <a:solidFill>
                  <a:srgbClr val="FFFFFF"/>
                </a:solidFill>
                <a:latin typeface="Avenir Book"/>
                <a:cs typeface="Avenir Book"/>
              </a:rPr>
              <a:t> </a:t>
            </a:r>
            <a:r>
              <a:rPr sz="1200" i="1" dirty="0">
                <a:solidFill>
                  <a:srgbClr val="FFFFFF"/>
                </a:solidFill>
                <a:latin typeface="Avenir Book"/>
                <a:cs typeface="Avenir Book"/>
              </a:rPr>
              <a:t>Billman</a:t>
            </a:r>
            <a:r>
              <a:rPr sz="1200" i="1" spc="-10" dirty="0">
                <a:solidFill>
                  <a:srgbClr val="FFFFFF"/>
                </a:solidFill>
                <a:latin typeface="Avenir Book"/>
                <a:cs typeface="Avenir Book"/>
              </a:rPr>
              <a:t> </a:t>
            </a:r>
            <a:r>
              <a:rPr sz="1200" i="1" dirty="0">
                <a:solidFill>
                  <a:srgbClr val="FFFFFF"/>
                </a:solidFill>
                <a:latin typeface="Avenir Book"/>
                <a:cs typeface="Avenir Book"/>
              </a:rPr>
              <a:t>&amp;</a:t>
            </a:r>
            <a:r>
              <a:rPr sz="1200" i="1" spc="-10" dirty="0">
                <a:solidFill>
                  <a:srgbClr val="FFFFFF"/>
                </a:solidFill>
                <a:latin typeface="Avenir Book"/>
                <a:cs typeface="Avenir Book"/>
              </a:rPr>
              <a:t> </a:t>
            </a:r>
            <a:r>
              <a:rPr sz="1200" i="1" dirty="0">
                <a:solidFill>
                  <a:srgbClr val="FFFFFF"/>
                </a:solidFill>
                <a:latin typeface="Avenir Book"/>
                <a:cs typeface="Avenir Book"/>
              </a:rPr>
              <a:t>Hoppin,</a:t>
            </a:r>
            <a:r>
              <a:rPr sz="1200" i="1" spc="-10" dirty="0">
                <a:solidFill>
                  <a:srgbClr val="FFFFFF"/>
                </a:solidFill>
                <a:latin typeface="Avenir Book"/>
                <a:cs typeface="Avenir Book"/>
              </a:rPr>
              <a:t> </a:t>
            </a:r>
            <a:r>
              <a:rPr sz="1200" i="1" spc="-13" dirty="0">
                <a:solidFill>
                  <a:srgbClr val="FFFFFF"/>
                </a:solidFill>
                <a:latin typeface="Avenir Book"/>
                <a:cs typeface="Avenir Book"/>
              </a:rPr>
              <a:t>2024</a:t>
            </a:r>
            <a:endParaRPr sz="1200">
              <a:latin typeface="Avenir Book"/>
              <a:cs typeface="Avenir Book"/>
            </a:endParaRPr>
          </a:p>
        </p:txBody>
      </p:sp>
      <p:sp>
        <p:nvSpPr>
          <p:cNvPr id="13" name="TextBox 12">
            <a:extLst>
              <a:ext uri="{FF2B5EF4-FFF2-40B4-BE49-F238E27FC236}">
                <a16:creationId xmlns:a16="http://schemas.microsoft.com/office/drawing/2014/main" id="{97D529EA-B182-B124-3232-0AD7975FC1AB}"/>
              </a:ext>
            </a:extLst>
          </p:cNvPr>
          <p:cNvSpPr txBox="1"/>
          <p:nvPr/>
        </p:nvSpPr>
        <p:spPr>
          <a:xfrm>
            <a:off x="5184971" y="5641085"/>
            <a:ext cx="6216210" cy="1077218"/>
          </a:xfrm>
          <a:prstGeom prst="rect">
            <a:avLst/>
          </a:prstGeom>
          <a:noFill/>
        </p:spPr>
        <p:txBody>
          <a:bodyPr wrap="square" rtlCol="0">
            <a:spAutoFit/>
          </a:bodyPr>
          <a:lstStyle/>
          <a:p>
            <a:r>
              <a:rPr lang="en-US" sz="1000" b="1" i="1" dirty="0">
                <a:latin typeface="+mn-lt"/>
                <a:cs typeface="Arial"/>
              </a:rPr>
              <a:t>BOUCK, E. C., &amp; YADAV, A. (2020). PROVIDING ACCESS AND OPPORTUNITY FOR COMPUTATIONAL THINKING AND COMPUTER SCIENCE TO SUPPORT MATHEMATICS FOR STUDENTS WITH DISABILITIES. JOURNAL OF SPECIAL EDUCATION TECHNOLOGY, 0162643420978564. HTTPS://DOI.ORG/10.1177/0162643420978564</a:t>
            </a:r>
            <a:endParaRPr lang="en-US" sz="1000" dirty="0">
              <a:latin typeface="+mn-lt"/>
              <a:cs typeface="Aria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 y="2215625"/>
            <a:ext cx="860901" cy="1523143"/>
          </a:xfrm>
          <a:prstGeom prst="rect">
            <a:avLst/>
          </a:prstGeom>
        </p:spPr>
      </p:pic>
      <p:pic>
        <p:nvPicPr>
          <p:cNvPr id="3" name="object 3"/>
          <p:cNvPicPr/>
          <p:nvPr/>
        </p:nvPicPr>
        <p:blipFill>
          <a:blip r:embed="rId3" cstate="print"/>
          <a:stretch>
            <a:fillRect/>
          </a:stretch>
        </p:blipFill>
        <p:spPr>
          <a:xfrm>
            <a:off x="-133" y="4"/>
            <a:ext cx="1353391" cy="822593"/>
          </a:xfrm>
          <a:prstGeom prst="rect">
            <a:avLst/>
          </a:prstGeom>
        </p:spPr>
      </p:pic>
      <p:pic>
        <p:nvPicPr>
          <p:cNvPr id="4" name="object 4"/>
          <p:cNvPicPr/>
          <p:nvPr/>
        </p:nvPicPr>
        <p:blipFill>
          <a:blip r:embed="rId4" cstate="print"/>
          <a:stretch>
            <a:fillRect/>
          </a:stretch>
        </p:blipFill>
        <p:spPr>
          <a:xfrm>
            <a:off x="-2752" y="5394377"/>
            <a:ext cx="630965" cy="1018579"/>
          </a:xfrm>
          <a:prstGeom prst="rect">
            <a:avLst/>
          </a:prstGeom>
        </p:spPr>
      </p:pic>
      <p:pic>
        <p:nvPicPr>
          <p:cNvPr id="5" name="object 5"/>
          <p:cNvPicPr/>
          <p:nvPr/>
        </p:nvPicPr>
        <p:blipFill>
          <a:blip r:embed="rId5" cstate="print"/>
          <a:stretch>
            <a:fillRect/>
          </a:stretch>
        </p:blipFill>
        <p:spPr>
          <a:xfrm>
            <a:off x="7893130" y="6436675"/>
            <a:ext cx="947729" cy="421295"/>
          </a:xfrm>
          <a:prstGeom prst="rect">
            <a:avLst/>
          </a:prstGeom>
        </p:spPr>
      </p:pic>
      <p:pic>
        <p:nvPicPr>
          <p:cNvPr id="6" name="object 6"/>
          <p:cNvPicPr/>
          <p:nvPr/>
        </p:nvPicPr>
        <p:blipFill>
          <a:blip r:embed="rId6" cstate="print"/>
          <a:stretch>
            <a:fillRect/>
          </a:stretch>
        </p:blipFill>
        <p:spPr>
          <a:xfrm>
            <a:off x="11401796" y="5223125"/>
            <a:ext cx="790190" cy="319336"/>
          </a:xfrm>
          <a:prstGeom prst="rect">
            <a:avLst/>
          </a:prstGeom>
        </p:spPr>
      </p:pic>
      <p:pic>
        <p:nvPicPr>
          <p:cNvPr id="7" name="object 7"/>
          <p:cNvPicPr/>
          <p:nvPr/>
        </p:nvPicPr>
        <p:blipFill>
          <a:blip r:embed="rId7" cstate="print"/>
          <a:stretch>
            <a:fillRect/>
          </a:stretch>
        </p:blipFill>
        <p:spPr>
          <a:xfrm>
            <a:off x="3157957" y="6165426"/>
            <a:ext cx="1282880" cy="692287"/>
          </a:xfrm>
          <a:prstGeom prst="rect">
            <a:avLst/>
          </a:prstGeom>
        </p:spPr>
      </p:pic>
      <p:pic>
        <p:nvPicPr>
          <p:cNvPr id="8" name="object 8"/>
          <p:cNvPicPr/>
          <p:nvPr/>
        </p:nvPicPr>
        <p:blipFill>
          <a:blip r:embed="rId8" cstate="print"/>
          <a:stretch>
            <a:fillRect/>
          </a:stretch>
        </p:blipFill>
        <p:spPr>
          <a:xfrm>
            <a:off x="9925542" y="291"/>
            <a:ext cx="804499" cy="851551"/>
          </a:xfrm>
          <a:prstGeom prst="rect">
            <a:avLst/>
          </a:prstGeom>
        </p:spPr>
      </p:pic>
      <p:pic>
        <p:nvPicPr>
          <p:cNvPr id="9" name="object 9"/>
          <p:cNvPicPr/>
          <p:nvPr/>
        </p:nvPicPr>
        <p:blipFill>
          <a:blip r:embed="rId9" cstate="print"/>
          <a:stretch>
            <a:fillRect/>
          </a:stretch>
        </p:blipFill>
        <p:spPr>
          <a:xfrm>
            <a:off x="11729220" y="1956681"/>
            <a:ext cx="463547" cy="1688158"/>
          </a:xfrm>
          <a:prstGeom prst="rect">
            <a:avLst/>
          </a:prstGeom>
        </p:spPr>
      </p:pic>
      <p:pic>
        <p:nvPicPr>
          <p:cNvPr id="10" name="object 10"/>
          <p:cNvPicPr/>
          <p:nvPr/>
        </p:nvPicPr>
        <p:blipFill>
          <a:blip r:embed="rId10" cstate="print"/>
          <a:stretch>
            <a:fillRect/>
          </a:stretch>
        </p:blipFill>
        <p:spPr>
          <a:xfrm>
            <a:off x="4997392" y="5"/>
            <a:ext cx="970080" cy="595875"/>
          </a:xfrm>
          <a:prstGeom prst="rect">
            <a:avLst/>
          </a:prstGeom>
        </p:spPr>
      </p:pic>
      <p:sp>
        <p:nvSpPr>
          <p:cNvPr id="11" name="object 11"/>
          <p:cNvSpPr txBox="1"/>
          <p:nvPr/>
        </p:nvSpPr>
        <p:spPr>
          <a:xfrm>
            <a:off x="1353259" y="2215388"/>
            <a:ext cx="9435610" cy="2936787"/>
          </a:xfrm>
          <a:prstGeom prst="rect">
            <a:avLst/>
          </a:prstGeom>
        </p:spPr>
        <p:txBody>
          <a:bodyPr vert="horz" wrap="square" lIns="0" tIns="8467" rIns="0" bIns="0" rtlCol="0">
            <a:spAutoFit/>
          </a:bodyPr>
          <a:lstStyle/>
          <a:p>
            <a:pPr marR="27095" algn="ctr">
              <a:spcBef>
                <a:spcPts val="67"/>
              </a:spcBef>
            </a:pPr>
            <a:r>
              <a:rPr sz="8000" b="1" dirty="0">
                <a:solidFill>
                  <a:srgbClr val="FF7C77"/>
                </a:solidFill>
                <a:latin typeface="+mn-lt"/>
                <a:cs typeface="Arial"/>
              </a:rPr>
              <a:t>Design</a:t>
            </a:r>
            <a:r>
              <a:rPr sz="8000" b="1" dirty="0">
                <a:solidFill>
                  <a:srgbClr val="FAE675"/>
                </a:solidFill>
                <a:latin typeface="+mn-lt"/>
                <a:cs typeface="Arial"/>
              </a:rPr>
              <a:t> </a:t>
            </a:r>
            <a:r>
              <a:rPr sz="8000" b="1" dirty="0">
                <a:solidFill>
                  <a:srgbClr val="FF7C77"/>
                </a:solidFill>
                <a:latin typeface="+mn-lt"/>
                <a:cs typeface="Arial"/>
              </a:rPr>
              <a:t>an activity</a:t>
            </a:r>
            <a:endParaRPr sz="8000" dirty="0">
              <a:solidFill>
                <a:srgbClr val="FF7C77"/>
              </a:solidFill>
              <a:latin typeface="+mn-lt"/>
              <a:cs typeface="Arial"/>
            </a:endParaRPr>
          </a:p>
          <a:p>
            <a:pPr marL="603704" marR="621060" indent="-3387" algn="ctr">
              <a:lnSpc>
                <a:spcPct val="115799"/>
              </a:lnSpc>
              <a:spcBef>
                <a:spcPts val="3487"/>
              </a:spcBef>
            </a:pPr>
            <a:r>
              <a:rPr dirty="0">
                <a:latin typeface="Arial"/>
                <a:cs typeface="Arial"/>
              </a:rPr>
              <a:t>TODAY YOU WILL BRAINSTORM HOW TO INCORPORATE COMPUTATIONAL THINKING INTO YOUR CLASSROOM FOR ALL STUDENT</a:t>
            </a:r>
            <a:r>
              <a:rPr lang="en-US" dirty="0">
                <a:latin typeface="Arial"/>
                <a:cs typeface="Arial"/>
              </a:rPr>
              <a:t>S!</a:t>
            </a:r>
            <a:endParaRPr dirty="0">
              <a:latin typeface="Arial"/>
              <a:cs typeface="Arial"/>
            </a:endParaRPr>
          </a:p>
        </p:txBody>
      </p:sp>
      <p:sp>
        <p:nvSpPr>
          <p:cNvPr id="12" name="object 12"/>
          <p:cNvSpPr txBox="1">
            <a:spLocks noGrp="1"/>
          </p:cNvSpPr>
          <p:nvPr>
            <p:ph type="title"/>
          </p:nvPr>
        </p:nvSpPr>
        <p:spPr>
          <a:xfrm>
            <a:off x="4440837" y="1732824"/>
            <a:ext cx="3016772" cy="377882"/>
          </a:xfrm>
          <a:prstGeom prst="rect">
            <a:avLst/>
          </a:prstGeom>
        </p:spPr>
        <p:txBody>
          <a:bodyPr vert="horz" wrap="square" lIns="0" tIns="8467" rIns="0" bIns="0" numCol="1" rtlCol="0" anchor="ctr" anchorCtr="0" compatLnSpc="1">
            <a:prstTxWarp prst="textNoShape">
              <a:avLst/>
            </a:prstTxWarp>
            <a:spAutoFit/>
          </a:bodyPr>
          <a:lstStyle/>
          <a:p>
            <a:pPr marL="8467">
              <a:spcBef>
                <a:spcPts val="67"/>
              </a:spcBef>
            </a:pPr>
            <a:r>
              <a:rPr sz="2400" spc="-90" dirty="0">
                <a:latin typeface="+mn-lt"/>
                <a:cs typeface="Arial"/>
              </a:rPr>
              <a:t>Your</a:t>
            </a:r>
            <a:r>
              <a:rPr sz="2400" spc="-76" dirty="0">
                <a:latin typeface="+mn-lt"/>
                <a:cs typeface="Arial"/>
              </a:rPr>
              <a:t> </a:t>
            </a:r>
            <a:r>
              <a:rPr sz="2400" dirty="0">
                <a:latin typeface="+mn-lt"/>
                <a:cs typeface="Arial"/>
              </a:rPr>
              <a:t>turn</a:t>
            </a:r>
            <a:r>
              <a:rPr sz="2400" spc="-83" dirty="0">
                <a:latin typeface="+mn-lt"/>
                <a:cs typeface="Arial"/>
              </a:rPr>
              <a:t> </a:t>
            </a:r>
            <a:r>
              <a:rPr sz="2400" spc="-43" dirty="0">
                <a:latin typeface="+mn-lt"/>
                <a:cs typeface="Arial"/>
              </a:rPr>
              <a:t>to</a:t>
            </a:r>
            <a:r>
              <a:rPr sz="2400" spc="-76" dirty="0">
                <a:latin typeface="+mn-lt"/>
                <a:cs typeface="Arial"/>
              </a:rPr>
              <a:t> </a:t>
            </a:r>
            <a:r>
              <a:rPr sz="2400" spc="-33" dirty="0">
                <a:latin typeface="+mn-lt"/>
                <a:cs typeface="Arial"/>
              </a:rPr>
              <a:t>practice!</a:t>
            </a:r>
            <a:endParaRPr sz="2400" dirty="0">
              <a:latin typeface="+mn-lt"/>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6" name="object 6"/>
          <p:cNvPicPr/>
          <p:nvPr/>
        </p:nvPicPr>
        <p:blipFill>
          <a:blip r:embed="rId3" cstate="print"/>
          <a:stretch>
            <a:fillRect/>
          </a:stretch>
        </p:blipFill>
        <p:spPr>
          <a:xfrm>
            <a:off x="-486" y="2851154"/>
            <a:ext cx="531745" cy="1737737"/>
          </a:xfrm>
          <a:prstGeom prst="rect">
            <a:avLst/>
          </a:prstGeom>
        </p:spPr>
      </p:pic>
      <p:pic>
        <p:nvPicPr>
          <p:cNvPr id="7" name="object 7"/>
          <p:cNvPicPr/>
          <p:nvPr/>
        </p:nvPicPr>
        <p:blipFill>
          <a:blip r:embed="rId4" cstate="print"/>
          <a:stretch>
            <a:fillRect/>
          </a:stretch>
        </p:blipFill>
        <p:spPr>
          <a:xfrm>
            <a:off x="11469586" y="3192691"/>
            <a:ext cx="722901" cy="684059"/>
          </a:xfrm>
          <a:prstGeom prst="rect">
            <a:avLst/>
          </a:prstGeom>
        </p:spPr>
      </p:pic>
      <p:sp>
        <p:nvSpPr>
          <p:cNvPr id="8" name="object 8"/>
          <p:cNvSpPr txBox="1">
            <a:spLocks noGrp="1"/>
          </p:cNvSpPr>
          <p:nvPr>
            <p:ph type="title"/>
          </p:nvPr>
        </p:nvSpPr>
        <p:spPr>
          <a:xfrm>
            <a:off x="3884677" y="811604"/>
            <a:ext cx="4447539" cy="562547"/>
          </a:xfrm>
          <a:prstGeom prst="rect">
            <a:avLst/>
          </a:prstGeom>
        </p:spPr>
        <p:txBody>
          <a:bodyPr vert="horz" wrap="square" lIns="0" tIns="8467" rIns="0" bIns="0" numCol="1" rtlCol="0" anchor="ctr" anchorCtr="0" compatLnSpc="1">
            <a:prstTxWarp prst="textNoShape">
              <a:avLst/>
            </a:prstTxWarp>
            <a:spAutoFit/>
          </a:bodyPr>
          <a:lstStyle/>
          <a:p>
            <a:pPr marL="8467">
              <a:spcBef>
                <a:spcPts val="67"/>
              </a:spcBef>
            </a:pPr>
            <a:r>
              <a:rPr dirty="0"/>
              <a:t>Design an activity:</a:t>
            </a:r>
          </a:p>
        </p:txBody>
      </p:sp>
      <p:sp>
        <p:nvSpPr>
          <p:cNvPr id="9" name="object 9"/>
          <p:cNvSpPr txBox="1"/>
          <p:nvPr/>
        </p:nvSpPr>
        <p:spPr>
          <a:xfrm>
            <a:off x="2981452" y="1715278"/>
            <a:ext cx="6227233" cy="1484980"/>
          </a:xfrm>
          <a:prstGeom prst="rect">
            <a:avLst/>
          </a:prstGeom>
        </p:spPr>
        <p:txBody>
          <a:bodyPr vert="horz" wrap="square" lIns="0" tIns="8467" rIns="0" bIns="0" rtlCol="0">
            <a:spAutoFit/>
          </a:bodyPr>
          <a:lstStyle/>
          <a:p>
            <a:pPr marL="8044" marR="3387" indent="-1693" algn="ctr">
              <a:lnSpc>
                <a:spcPct val="115500"/>
              </a:lnSpc>
              <a:spcBef>
                <a:spcPts val="67"/>
              </a:spcBef>
            </a:pPr>
            <a:r>
              <a:rPr sz="2067" dirty="0">
                <a:solidFill>
                  <a:srgbClr val="FF7C77"/>
                </a:solidFill>
                <a:latin typeface="+mn-lt"/>
                <a:cs typeface="Arial"/>
              </a:rPr>
              <a:t>Brainstorm HOW you would incorporate computational thinking skills into a lesson you have taught or planned for.</a:t>
            </a:r>
          </a:p>
          <a:p>
            <a:pPr marL="1693" algn="ctr">
              <a:spcBef>
                <a:spcPts val="387"/>
              </a:spcBef>
            </a:pPr>
            <a:r>
              <a:rPr sz="2067" dirty="0">
                <a:solidFill>
                  <a:srgbClr val="FF7C77"/>
                </a:solidFill>
                <a:latin typeface="+mn-lt"/>
                <a:cs typeface="Arial"/>
              </a:rPr>
              <a:t>Consider some of the following:</a:t>
            </a:r>
          </a:p>
        </p:txBody>
      </p:sp>
      <p:sp>
        <p:nvSpPr>
          <p:cNvPr id="10" name="object 10"/>
          <p:cNvSpPr txBox="1"/>
          <p:nvPr/>
        </p:nvSpPr>
        <p:spPr>
          <a:xfrm>
            <a:off x="1793359" y="3801082"/>
            <a:ext cx="1718103" cy="583194"/>
          </a:xfrm>
          <a:prstGeom prst="rect">
            <a:avLst/>
          </a:prstGeom>
        </p:spPr>
        <p:txBody>
          <a:bodyPr vert="horz" wrap="square" lIns="0" tIns="8467" rIns="0" bIns="0" rtlCol="0">
            <a:spAutoFit/>
          </a:bodyPr>
          <a:lstStyle/>
          <a:p>
            <a:pPr marL="8467">
              <a:spcBef>
                <a:spcPts val="67"/>
              </a:spcBef>
            </a:pPr>
            <a:r>
              <a:rPr sz="1867" b="1" dirty="0">
                <a:latin typeface="Arial"/>
                <a:cs typeface="Arial"/>
              </a:rPr>
              <a:t>ASSESSMENT</a:t>
            </a:r>
            <a:r>
              <a:rPr sz="1867" b="1" spc="-277" dirty="0">
                <a:solidFill>
                  <a:srgbClr val="FFFFFF"/>
                </a:solidFill>
                <a:latin typeface="Arial"/>
                <a:cs typeface="Arial"/>
              </a:rPr>
              <a:t>?</a:t>
            </a:r>
            <a:endParaRPr sz="1867" dirty="0">
              <a:latin typeface="Arial"/>
              <a:cs typeface="Arial"/>
            </a:endParaRPr>
          </a:p>
        </p:txBody>
      </p:sp>
      <p:sp>
        <p:nvSpPr>
          <p:cNvPr id="11" name="object 11"/>
          <p:cNvSpPr txBox="1"/>
          <p:nvPr/>
        </p:nvSpPr>
        <p:spPr>
          <a:xfrm>
            <a:off x="1343886" y="4191410"/>
            <a:ext cx="2617047" cy="1587380"/>
          </a:xfrm>
          <a:prstGeom prst="rect">
            <a:avLst/>
          </a:prstGeom>
        </p:spPr>
        <p:txBody>
          <a:bodyPr vert="horz" wrap="square" lIns="0" tIns="8467" rIns="0" bIns="0" rtlCol="0">
            <a:spAutoFit/>
          </a:bodyPr>
          <a:lstStyle/>
          <a:p>
            <a:pPr marL="8467" marR="3387" indent="-1693">
              <a:lnSpc>
                <a:spcPct val="115599"/>
              </a:lnSpc>
              <a:spcBef>
                <a:spcPts val="67"/>
              </a:spcBef>
            </a:pPr>
            <a:r>
              <a:rPr sz="1800" dirty="0">
                <a:latin typeface="Arial"/>
                <a:cs typeface="Arial"/>
              </a:rPr>
              <a:t>Could you use some of the suggested resources to enhance an assessment in your lesson?</a:t>
            </a:r>
          </a:p>
        </p:txBody>
      </p:sp>
      <p:sp>
        <p:nvSpPr>
          <p:cNvPr id="13" name="object 13"/>
          <p:cNvSpPr txBox="1"/>
          <p:nvPr/>
        </p:nvSpPr>
        <p:spPr>
          <a:xfrm>
            <a:off x="4840846" y="3847147"/>
            <a:ext cx="2780914" cy="285549"/>
          </a:xfrm>
          <a:prstGeom prst="rect">
            <a:avLst/>
          </a:prstGeom>
        </p:spPr>
        <p:txBody>
          <a:bodyPr vert="horz" wrap="square" lIns="0" tIns="8467" rIns="0" bIns="0" rtlCol="0">
            <a:spAutoFit/>
          </a:bodyPr>
          <a:lstStyle/>
          <a:p>
            <a:pPr marL="8467">
              <a:spcBef>
                <a:spcPts val="67"/>
              </a:spcBef>
            </a:pPr>
            <a:r>
              <a:rPr sz="1800" b="1" dirty="0">
                <a:latin typeface="Arial"/>
                <a:cs typeface="Arial"/>
              </a:rPr>
              <a:t>UNPLUGGED ACTIVITY?</a:t>
            </a:r>
            <a:endParaRPr sz="1800" dirty="0">
              <a:latin typeface="Arial"/>
              <a:cs typeface="Arial"/>
            </a:endParaRPr>
          </a:p>
        </p:txBody>
      </p:sp>
      <p:sp>
        <p:nvSpPr>
          <p:cNvPr id="14" name="object 14"/>
          <p:cNvSpPr txBox="1"/>
          <p:nvPr/>
        </p:nvSpPr>
        <p:spPr>
          <a:xfrm>
            <a:off x="4807204" y="4228186"/>
            <a:ext cx="2589530" cy="1630489"/>
          </a:xfrm>
          <a:prstGeom prst="rect">
            <a:avLst/>
          </a:prstGeom>
        </p:spPr>
        <p:txBody>
          <a:bodyPr vert="horz" wrap="square" lIns="0" tIns="8043" rIns="0" bIns="0" rtlCol="0">
            <a:spAutoFit/>
          </a:bodyPr>
          <a:lstStyle/>
          <a:p>
            <a:pPr marL="8044" marR="3387">
              <a:lnSpc>
                <a:spcPct val="115599"/>
              </a:lnSpc>
              <a:spcBef>
                <a:spcPts val="63"/>
              </a:spcBef>
            </a:pPr>
            <a:r>
              <a:rPr sz="1800" dirty="0">
                <a:latin typeface="Arial"/>
                <a:cs typeface="Arial"/>
              </a:rPr>
              <a:t>Do you require computers or devices to incorporate CT into your lesson plan, or can it be an "unplugged" activity</a:t>
            </a:r>
            <a:r>
              <a:rPr sz="2067" spc="-7" dirty="0">
                <a:solidFill>
                  <a:srgbClr val="FFFFFF"/>
                </a:solidFill>
                <a:latin typeface="Arial"/>
                <a:cs typeface="Arial"/>
              </a:rPr>
              <a:t>?</a:t>
            </a:r>
            <a:endParaRPr sz="2067" dirty="0">
              <a:latin typeface="Arial"/>
              <a:cs typeface="Arial"/>
            </a:endParaRPr>
          </a:p>
        </p:txBody>
      </p:sp>
      <p:sp>
        <p:nvSpPr>
          <p:cNvPr id="16" name="object 16"/>
          <p:cNvSpPr txBox="1"/>
          <p:nvPr/>
        </p:nvSpPr>
        <p:spPr>
          <a:xfrm>
            <a:off x="8406046" y="3801082"/>
            <a:ext cx="2461908" cy="295872"/>
          </a:xfrm>
          <a:prstGeom prst="rect">
            <a:avLst/>
          </a:prstGeom>
        </p:spPr>
        <p:txBody>
          <a:bodyPr vert="horz" wrap="square" lIns="0" tIns="8467" rIns="0" bIns="0" rtlCol="0">
            <a:spAutoFit/>
          </a:bodyPr>
          <a:lstStyle/>
          <a:p>
            <a:pPr marL="8467">
              <a:spcBef>
                <a:spcPts val="67"/>
              </a:spcBef>
            </a:pPr>
            <a:r>
              <a:rPr sz="1867" b="1" dirty="0">
                <a:latin typeface="Arial"/>
                <a:cs typeface="Arial"/>
              </a:rPr>
              <a:t>REINFORCEMENT?</a:t>
            </a:r>
            <a:endParaRPr sz="1867" dirty="0">
              <a:latin typeface="Arial"/>
              <a:cs typeface="Arial"/>
            </a:endParaRPr>
          </a:p>
        </p:txBody>
      </p:sp>
      <p:sp>
        <p:nvSpPr>
          <p:cNvPr id="17" name="object 17"/>
          <p:cNvSpPr txBox="1"/>
          <p:nvPr/>
        </p:nvSpPr>
        <p:spPr>
          <a:xfrm>
            <a:off x="8332216" y="4225180"/>
            <a:ext cx="2501477" cy="945195"/>
          </a:xfrm>
          <a:prstGeom prst="rect">
            <a:avLst/>
          </a:prstGeom>
        </p:spPr>
        <p:txBody>
          <a:bodyPr vert="horz" wrap="square" lIns="0" tIns="8890" rIns="0" bIns="0" rtlCol="0">
            <a:spAutoFit/>
          </a:bodyPr>
          <a:lstStyle/>
          <a:p>
            <a:pPr marR="3387" indent="7938">
              <a:lnSpc>
                <a:spcPct val="115500"/>
              </a:lnSpc>
              <a:spcBef>
                <a:spcPts val="70"/>
              </a:spcBef>
            </a:pPr>
            <a:r>
              <a:rPr sz="1800" dirty="0">
                <a:latin typeface="Arial"/>
                <a:cs typeface="Arial"/>
              </a:rPr>
              <a:t>Can you</a:t>
            </a:r>
            <a:r>
              <a:rPr lang="en-US" sz="1800" dirty="0">
                <a:latin typeface="Arial"/>
                <a:cs typeface="Arial"/>
              </a:rPr>
              <a:t> </a:t>
            </a:r>
            <a:r>
              <a:rPr sz="1800" dirty="0">
                <a:latin typeface="Arial"/>
                <a:cs typeface="Arial"/>
              </a:rPr>
              <a:t>teach/reteach a concept using CT ski</a:t>
            </a:r>
            <a:r>
              <a:rPr lang="en-US" sz="1800" dirty="0">
                <a:latin typeface="Arial"/>
                <a:cs typeface="Arial"/>
              </a:rPr>
              <a:t>lls?</a:t>
            </a:r>
            <a:endParaRPr sz="18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21554" y="88"/>
            <a:ext cx="1054793" cy="1254729"/>
          </a:xfrm>
          <a:prstGeom prst="rect">
            <a:avLst/>
          </a:prstGeom>
        </p:spPr>
      </p:pic>
      <p:sp>
        <p:nvSpPr>
          <p:cNvPr id="3" name="object 3"/>
          <p:cNvSpPr/>
          <p:nvPr/>
        </p:nvSpPr>
        <p:spPr>
          <a:xfrm>
            <a:off x="3404667" y="8"/>
            <a:ext cx="1526963" cy="752687"/>
          </a:xfrm>
          <a:custGeom>
            <a:avLst/>
            <a:gdLst/>
            <a:ahLst/>
            <a:cxnLst/>
            <a:rect l="l" t="t" r="r" b="b"/>
            <a:pathLst>
              <a:path w="2290445" h="1129030">
                <a:moveTo>
                  <a:pt x="648220" y="692518"/>
                </a:moveTo>
                <a:lnTo>
                  <a:pt x="647484" y="687222"/>
                </a:lnTo>
                <a:lnTo>
                  <a:pt x="642239" y="688924"/>
                </a:lnTo>
                <a:lnTo>
                  <a:pt x="643064" y="691273"/>
                </a:lnTo>
                <a:lnTo>
                  <a:pt x="645414" y="693889"/>
                </a:lnTo>
                <a:lnTo>
                  <a:pt x="648220" y="692518"/>
                </a:lnTo>
                <a:close/>
              </a:path>
              <a:path w="2290445" h="1129030">
                <a:moveTo>
                  <a:pt x="1665376" y="414324"/>
                </a:moveTo>
                <a:lnTo>
                  <a:pt x="1660258" y="377444"/>
                </a:lnTo>
                <a:lnTo>
                  <a:pt x="1646237" y="368795"/>
                </a:lnTo>
                <a:lnTo>
                  <a:pt x="1645437" y="363004"/>
                </a:lnTo>
                <a:lnTo>
                  <a:pt x="1632458" y="361873"/>
                </a:lnTo>
                <a:lnTo>
                  <a:pt x="1626590" y="319481"/>
                </a:lnTo>
                <a:lnTo>
                  <a:pt x="1612252" y="308521"/>
                </a:lnTo>
                <a:lnTo>
                  <a:pt x="1627949" y="421868"/>
                </a:lnTo>
                <a:lnTo>
                  <a:pt x="1641398" y="426389"/>
                </a:lnTo>
                <a:lnTo>
                  <a:pt x="1653184" y="418871"/>
                </a:lnTo>
                <a:lnTo>
                  <a:pt x="1639735" y="414350"/>
                </a:lnTo>
                <a:lnTo>
                  <a:pt x="1652206" y="411911"/>
                </a:lnTo>
                <a:lnTo>
                  <a:pt x="1652714" y="415556"/>
                </a:lnTo>
                <a:lnTo>
                  <a:pt x="1665376" y="414324"/>
                </a:lnTo>
                <a:close/>
              </a:path>
              <a:path w="2290445" h="1129030">
                <a:moveTo>
                  <a:pt x="1701355" y="489038"/>
                </a:moveTo>
                <a:lnTo>
                  <a:pt x="1699475" y="475437"/>
                </a:lnTo>
                <a:lnTo>
                  <a:pt x="1685747" y="468833"/>
                </a:lnTo>
                <a:lnTo>
                  <a:pt x="1687487" y="481482"/>
                </a:lnTo>
                <a:lnTo>
                  <a:pt x="1683143" y="450062"/>
                </a:lnTo>
                <a:lnTo>
                  <a:pt x="1669415" y="443496"/>
                </a:lnTo>
                <a:lnTo>
                  <a:pt x="1655775" y="437654"/>
                </a:lnTo>
                <a:lnTo>
                  <a:pt x="1642592" y="435051"/>
                </a:lnTo>
                <a:lnTo>
                  <a:pt x="1630108" y="437464"/>
                </a:lnTo>
                <a:lnTo>
                  <a:pt x="1612252" y="308521"/>
                </a:lnTo>
                <a:lnTo>
                  <a:pt x="1598358" y="300761"/>
                </a:lnTo>
                <a:lnTo>
                  <a:pt x="1584401" y="292544"/>
                </a:lnTo>
                <a:lnTo>
                  <a:pt x="1569872" y="280225"/>
                </a:lnTo>
                <a:lnTo>
                  <a:pt x="1583880" y="381381"/>
                </a:lnTo>
                <a:lnTo>
                  <a:pt x="1565694" y="250088"/>
                </a:lnTo>
                <a:lnTo>
                  <a:pt x="1551089" y="237197"/>
                </a:lnTo>
                <a:lnTo>
                  <a:pt x="1549831" y="228066"/>
                </a:lnTo>
                <a:lnTo>
                  <a:pt x="1536166" y="222008"/>
                </a:lnTo>
                <a:lnTo>
                  <a:pt x="1522691" y="217297"/>
                </a:lnTo>
                <a:lnTo>
                  <a:pt x="1519923" y="197319"/>
                </a:lnTo>
                <a:lnTo>
                  <a:pt x="1507464" y="199872"/>
                </a:lnTo>
                <a:lnTo>
                  <a:pt x="1494815" y="201104"/>
                </a:lnTo>
                <a:lnTo>
                  <a:pt x="1494548" y="199250"/>
                </a:lnTo>
                <a:lnTo>
                  <a:pt x="1481518" y="197739"/>
                </a:lnTo>
                <a:lnTo>
                  <a:pt x="1492973" y="187807"/>
                </a:lnTo>
                <a:lnTo>
                  <a:pt x="1491437" y="176733"/>
                </a:lnTo>
                <a:lnTo>
                  <a:pt x="1476273" y="159867"/>
                </a:lnTo>
                <a:lnTo>
                  <a:pt x="1461516" y="145846"/>
                </a:lnTo>
                <a:lnTo>
                  <a:pt x="1446911" y="132994"/>
                </a:lnTo>
                <a:lnTo>
                  <a:pt x="1419669" y="121386"/>
                </a:lnTo>
                <a:lnTo>
                  <a:pt x="1417231" y="103847"/>
                </a:lnTo>
                <a:lnTo>
                  <a:pt x="1403616" y="98094"/>
                </a:lnTo>
                <a:lnTo>
                  <a:pt x="1402981" y="93535"/>
                </a:lnTo>
                <a:lnTo>
                  <a:pt x="1389786" y="90805"/>
                </a:lnTo>
                <a:lnTo>
                  <a:pt x="1376565" y="87896"/>
                </a:lnTo>
                <a:lnTo>
                  <a:pt x="1375854" y="82791"/>
                </a:lnTo>
                <a:lnTo>
                  <a:pt x="1362468" y="78663"/>
                </a:lnTo>
                <a:lnTo>
                  <a:pt x="1359814" y="59499"/>
                </a:lnTo>
                <a:lnTo>
                  <a:pt x="1346758" y="57873"/>
                </a:lnTo>
                <a:lnTo>
                  <a:pt x="1333093" y="51777"/>
                </a:lnTo>
                <a:lnTo>
                  <a:pt x="1319580" y="46723"/>
                </a:lnTo>
                <a:lnTo>
                  <a:pt x="1319098" y="43268"/>
                </a:lnTo>
                <a:lnTo>
                  <a:pt x="1306817" y="47205"/>
                </a:lnTo>
                <a:lnTo>
                  <a:pt x="1304353" y="29387"/>
                </a:lnTo>
                <a:lnTo>
                  <a:pt x="1291513" y="29197"/>
                </a:lnTo>
                <a:lnTo>
                  <a:pt x="1291907" y="32092"/>
                </a:lnTo>
                <a:lnTo>
                  <a:pt x="1280401" y="41541"/>
                </a:lnTo>
                <a:lnTo>
                  <a:pt x="1276362" y="12407"/>
                </a:lnTo>
                <a:lnTo>
                  <a:pt x="1262545" y="5219"/>
                </a:lnTo>
                <a:lnTo>
                  <a:pt x="1249159" y="1181"/>
                </a:lnTo>
                <a:lnTo>
                  <a:pt x="1146594" y="1181"/>
                </a:lnTo>
                <a:lnTo>
                  <a:pt x="1161224" y="106807"/>
                </a:lnTo>
                <a:lnTo>
                  <a:pt x="1171867" y="91109"/>
                </a:lnTo>
                <a:lnTo>
                  <a:pt x="1169974" y="77419"/>
                </a:lnTo>
                <a:lnTo>
                  <a:pt x="1180693" y="62217"/>
                </a:lnTo>
                <a:lnTo>
                  <a:pt x="1181493" y="67995"/>
                </a:lnTo>
                <a:lnTo>
                  <a:pt x="1194473" y="69138"/>
                </a:lnTo>
                <a:lnTo>
                  <a:pt x="1222616" y="87236"/>
                </a:lnTo>
                <a:lnTo>
                  <a:pt x="1251038" y="107315"/>
                </a:lnTo>
                <a:lnTo>
                  <a:pt x="1292313" y="127647"/>
                </a:lnTo>
                <a:lnTo>
                  <a:pt x="1321295" y="151701"/>
                </a:lnTo>
                <a:lnTo>
                  <a:pt x="1379588" y="202285"/>
                </a:lnTo>
                <a:lnTo>
                  <a:pt x="1408798" y="228066"/>
                </a:lnTo>
                <a:lnTo>
                  <a:pt x="1438071" y="254304"/>
                </a:lnTo>
                <a:lnTo>
                  <a:pt x="1454492" y="280327"/>
                </a:lnTo>
                <a:lnTo>
                  <a:pt x="1483766" y="306565"/>
                </a:lnTo>
                <a:lnTo>
                  <a:pt x="1500403" y="334086"/>
                </a:lnTo>
                <a:lnTo>
                  <a:pt x="1529219" y="357022"/>
                </a:lnTo>
                <a:lnTo>
                  <a:pt x="1560537" y="398018"/>
                </a:lnTo>
                <a:lnTo>
                  <a:pt x="1576362" y="419696"/>
                </a:lnTo>
                <a:lnTo>
                  <a:pt x="1580032" y="446176"/>
                </a:lnTo>
                <a:lnTo>
                  <a:pt x="1595970" y="468731"/>
                </a:lnTo>
                <a:lnTo>
                  <a:pt x="1605076" y="534504"/>
                </a:lnTo>
                <a:lnTo>
                  <a:pt x="1584845" y="573481"/>
                </a:lnTo>
                <a:lnTo>
                  <a:pt x="1548714" y="590384"/>
                </a:lnTo>
                <a:lnTo>
                  <a:pt x="1535760" y="589368"/>
                </a:lnTo>
                <a:lnTo>
                  <a:pt x="1522437" y="585749"/>
                </a:lnTo>
                <a:lnTo>
                  <a:pt x="1508709" y="579247"/>
                </a:lnTo>
                <a:lnTo>
                  <a:pt x="1495196" y="574255"/>
                </a:lnTo>
                <a:lnTo>
                  <a:pt x="1468323" y="565378"/>
                </a:lnTo>
                <a:lnTo>
                  <a:pt x="1465440" y="544499"/>
                </a:lnTo>
                <a:lnTo>
                  <a:pt x="1451724" y="538035"/>
                </a:lnTo>
                <a:lnTo>
                  <a:pt x="1438046" y="531850"/>
                </a:lnTo>
                <a:lnTo>
                  <a:pt x="1437144" y="525360"/>
                </a:lnTo>
                <a:lnTo>
                  <a:pt x="1424025" y="523240"/>
                </a:lnTo>
                <a:lnTo>
                  <a:pt x="1409509" y="510984"/>
                </a:lnTo>
                <a:lnTo>
                  <a:pt x="1394815" y="497408"/>
                </a:lnTo>
                <a:lnTo>
                  <a:pt x="1393101" y="485076"/>
                </a:lnTo>
                <a:lnTo>
                  <a:pt x="1379816" y="481749"/>
                </a:lnTo>
                <a:lnTo>
                  <a:pt x="1333969" y="428434"/>
                </a:lnTo>
                <a:lnTo>
                  <a:pt x="1292606" y="407454"/>
                </a:lnTo>
                <a:lnTo>
                  <a:pt x="1301750" y="473519"/>
                </a:lnTo>
                <a:lnTo>
                  <a:pt x="1291602" y="400265"/>
                </a:lnTo>
                <a:lnTo>
                  <a:pt x="1278153" y="395719"/>
                </a:lnTo>
                <a:lnTo>
                  <a:pt x="1276896" y="386562"/>
                </a:lnTo>
                <a:lnTo>
                  <a:pt x="1218247" y="333400"/>
                </a:lnTo>
                <a:lnTo>
                  <a:pt x="1183208" y="265544"/>
                </a:lnTo>
                <a:lnTo>
                  <a:pt x="1146594" y="1181"/>
                </a:lnTo>
                <a:lnTo>
                  <a:pt x="1082484" y="1181"/>
                </a:lnTo>
                <a:lnTo>
                  <a:pt x="620928" y="1193"/>
                </a:lnTo>
                <a:lnTo>
                  <a:pt x="621271" y="3670"/>
                </a:lnTo>
                <a:lnTo>
                  <a:pt x="608965" y="7404"/>
                </a:lnTo>
                <a:lnTo>
                  <a:pt x="597077" y="14173"/>
                </a:lnTo>
                <a:lnTo>
                  <a:pt x="572846" y="24307"/>
                </a:lnTo>
                <a:lnTo>
                  <a:pt x="561606" y="35775"/>
                </a:lnTo>
                <a:lnTo>
                  <a:pt x="563575" y="50012"/>
                </a:lnTo>
                <a:lnTo>
                  <a:pt x="539000" y="57658"/>
                </a:lnTo>
                <a:lnTo>
                  <a:pt x="514934" y="69011"/>
                </a:lnTo>
                <a:lnTo>
                  <a:pt x="503885" y="81876"/>
                </a:lnTo>
                <a:lnTo>
                  <a:pt x="480656" y="99288"/>
                </a:lnTo>
                <a:lnTo>
                  <a:pt x="470319" y="117259"/>
                </a:lnTo>
                <a:lnTo>
                  <a:pt x="447700" y="139065"/>
                </a:lnTo>
                <a:lnTo>
                  <a:pt x="437934" y="161099"/>
                </a:lnTo>
                <a:lnTo>
                  <a:pt x="428421" y="185039"/>
                </a:lnTo>
                <a:lnTo>
                  <a:pt x="418617" y="206819"/>
                </a:lnTo>
                <a:lnTo>
                  <a:pt x="399186" y="251625"/>
                </a:lnTo>
                <a:lnTo>
                  <a:pt x="376796" y="275132"/>
                </a:lnTo>
                <a:lnTo>
                  <a:pt x="378333" y="286245"/>
                </a:lnTo>
                <a:lnTo>
                  <a:pt x="367322" y="299275"/>
                </a:lnTo>
                <a:lnTo>
                  <a:pt x="369023" y="311556"/>
                </a:lnTo>
                <a:lnTo>
                  <a:pt x="382346" y="315582"/>
                </a:lnTo>
                <a:lnTo>
                  <a:pt x="377596" y="314185"/>
                </a:lnTo>
                <a:lnTo>
                  <a:pt x="373595" y="313016"/>
                </a:lnTo>
                <a:lnTo>
                  <a:pt x="366903" y="311061"/>
                </a:lnTo>
                <a:lnTo>
                  <a:pt x="366001" y="313728"/>
                </a:lnTo>
                <a:lnTo>
                  <a:pt x="363131" y="320840"/>
                </a:lnTo>
                <a:lnTo>
                  <a:pt x="361276" y="325894"/>
                </a:lnTo>
                <a:lnTo>
                  <a:pt x="359410" y="330936"/>
                </a:lnTo>
                <a:lnTo>
                  <a:pt x="355879" y="342531"/>
                </a:lnTo>
                <a:lnTo>
                  <a:pt x="351129" y="354469"/>
                </a:lnTo>
                <a:lnTo>
                  <a:pt x="348729" y="364921"/>
                </a:lnTo>
                <a:lnTo>
                  <a:pt x="346506" y="376707"/>
                </a:lnTo>
                <a:lnTo>
                  <a:pt x="354901" y="381736"/>
                </a:lnTo>
                <a:lnTo>
                  <a:pt x="361391" y="373049"/>
                </a:lnTo>
                <a:lnTo>
                  <a:pt x="364832" y="360921"/>
                </a:lnTo>
                <a:lnTo>
                  <a:pt x="365353" y="355473"/>
                </a:lnTo>
                <a:lnTo>
                  <a:pt x="367830" y="373291"/>
                </a:lnTo>
                <a:lnTo>
                  <a:pt x="365772" y="376885"/>
                </a:lnTo>
                <a:lnTo>
                  <a:pt x="361632" y="384060"/>
                </a:lnTo>
                <a:lnTo>
                  <a:pt x="350075" y="393179"/>
                </a:lnTo>
                <a:lnTo>
                  <a:pt x="338988" y="405726"/>
                </a:lnTo>
                <a:lnTo>
                  <a:pt x="333857" y="424167"/>
                </a:lnTo>
                <a:lnTo>
                  <a:pt x="329666" y="449529"/>
                </a:lnTo>
                <a:lnTo>
                  <a:pt x="328117" y="475348"/>
                </a:lnTo>
                <a:lnTo>
                  <a:pt x="328345" y="495541"/>
                </a:lnTo>
                <a:lnTo>
                  <a:pt x="329895" y="515937"/>
                </a:lnTo>
                <a:lnTo>
                  <a:pt x="335495" y="556387"/>
                </a:lnTo>
                <a:lnTo>
                  <a:pt x="337032" y="576795"/>
                </a:lnTo>
                <a:lnTo>
                  <a:pt x="334784" y="579069"/>
                </a:lnTo>
                <a:lnTo>
                  <a:pt x="334987" y="580504"/>
                </a:lnTo>
                <a:lnTo>
                  <a:pt x="322503" y="573684"/>
                </a:lnTo>
                <a:lnTo>
                  <a:pt x="275501" y="558266"/>
                </a:lnTo>
                <a:lnTo>
                  <a:pt x="253250" y="554977"/>
                </a:lnTo>
                <a:lnTo>
                  <a:pt x="228968" y="555599"/>
                </a:lnTo>
                <a:lnTo>
                  <a:pt x="217512" y="556171"/>
                </a:lnTo>
                <a:lnTo>
                  <a:pt x="206070" y="556907"/>
                </a:lnTo>
                <a:lnTo>
                  <a:pt x="193395" y="557911"/>
                </a:lnTo>
                <a:lnTo>
                  <a:pt x="180911" y="560362"/>
                </a:lnTo>
                <a:lnTo>
                  <a:pt x="168414" y="562724"/>
                </a:lnTo>
                <a:lnTo>
                  <a:pt x="155892" y="564896"/>
                </a:lnTo>
                <a:lnTo>
                  <a:pt x="149618" y="565835"/>
                </a:lnTo>
                <a:lnTo>
                  <a:pt x="129501" y="568693"/>
                </a:lnTo>
                <a:lnTo>
                  <a:pt x="117043" y="571360"/>
                </a:lnTo>
                <a:lnTo>
                  <a:pt x="104635" y="574306"/>
                </a:lnTo>
                <a:lnTo>
                  <a:pt x="84683" y="578358"/>
                </a:lnTo>
                <a:lnTo>
                  <a:pt x="67195" y="581761"/>
                </a:lnTo>
                <a:lnTo>
                  <a:pt x="59791" y="583768"/>
                </a:lnTo>
                <a:lnTo>
                  <a:pt x="15062" y="594144"/>
                </a:lnTo>
                <a:lnTo>
                  <a:pt x="0" y="596468"/>
                </a:lnTo>
                <a:lnTo>
                  <a:pt x="38163" y="686892"/>
                </a:lnTo>
                <a:lnTo>
                  <a:pt x="55168" y="680059"/>
                </a:lnTo>
                <a:lnTo>
                  <a:pt x="72123" y="672871"/>
                </a:lnTo>
                <a:lnTo>
                  <a:pt x="91452" y="664298"/>
                </a:lnTo>
                <a:lnTo>
                  <a:pt x="102514" y="660857"/>
                </a:lnTo>
                <a:lnTo>
                  <a:pt x="113563" y="657364"/>
                </a:lnTo>
                <a:lnTo>
                  <a:pt x="144322" y="647954"/>
                </a:lnTo>
                <a:lnTo>
                  <a:pt x="152996" y="645833"/>
                </a:lnTo>
                <a:lnTo>
                  <a:pt x="160451" y="644067"/>
                </a:lnTo>
                <a:lnTo>
                  <a:pt x="166585" y="642112"/>
                </a:lnTo>
                <a:lnTo>
                  <a:pt x="203796" y="633031"/>
                </a:lnTo>
                <a:lnTo>
                  <a:pt x="243154" y="630224"/>
                </a:lnTo>
                <a:lnTo>
                  <a:pt x="281940" y="632561"/>
                </a:lnTo>
                <a:lnTo>
                  <a:pt x="321208" y="638365"/>
                </a:lnTo>
                <a:lnTo>
                  <a:pt x="351828" y="665048"/>
                </a:lnTo>
                <a:lnTo>
                  <a:pt x="345732" y="667359"/>
                </a:lnTo>
                <a:lnTo>
                  <a:pt x="338188" y="668413"/>
                </a:lnTo>
                <a:lnTo>
                  <a:pt x="331635" y="667359"/>
                </a:lnTo>
                <a:lnTo>
                  <a:pt x="335889" y="679640"/>
                </a:lnTo>
                <a:lnTo>
                  <a:pt x="345490" y="684149"/>
                </a:lnTo>
                <a:lnTo>
                  <a:pt x="357022" y="684060"/>
                </a:lnTo>
                <a:lnTo>
                  <a:pt x="369582" y="682218"/>
                </a:lnTo>
                <a:lnTo>
                  <a:pt x="360730" y="692277"/>
                </a:lnTo>
                <a:lnTo>
                  <a:pt x="354888" y="696404"/>
                </a:lnTo>
                <a:lnTo>
                  <a:pt x="351510" y="699770"/>
                </a:lnTo>
                <a:lnTo>
                  <a:pt x="350380" y="700887"/>
                </a:lnTo>
                <a:lnTo>
                  <a:pt x="348030" y="711708"/>
                </a:lnTo>
                <a:lnTo>
                  <a:pt x="350443" y="710590"/>
                </a:lnTo>
                <a:lnTo>
                  <a:pt x="353453" y="723099"/>
                </a:lnTo>
                <a:lnTo>
                  <a:pt x="356768" y="737908"/>
                </a:lnTo>
                <a:lnTo>
                  <a:pt x="357657" y="744245"/>
                </a:lnTo>
                <a:lnTo>
                  <a:pt x="350850" y="750595"/>
                </a:lnTo>
                <a:lnTo>
                  <a:pt x="349135" y="756704"/>
                </a:lnTo>
                <a:lnTo>
                  <a:pt x="351243" y="762660"/>
                </a:lnTo>
                <a:lnTo>
                  <a:pt x="359676" y="768007"/>
                </a:lnTo>
                <a:lnTo>
                  <a:pt x="367131" y="775538"/>
                </a:lnTo>
                <a:lnTo>
                  <a:pt x="374497" y="782523"/>
                </a:lnTo>
                <a:lnTo>
                  <a:pt x="383070" y="788784"/>
                </a:lnTo>
                <a:lnTo>
                  <a:pt x="391553" y="794512"/>
                </a:lnTo>
                <a:lnTo>
                  <a:pt x="405917" y="796455"/>
                </a:lnTo>
                <a:lnTo>
                  <a:pt x="407162" y="796188"/>
                </a:lnTo>
                <a:lnTo>
                  <a:pt x="408406" y="795909"/>
                </a:lnTo>
                <a:lnTo>
                  <a:pt x="409651" y="795642"/>
                </a:lnTo>
                <a:lnTo>
                  <a:pt x="415874" y="794270"/>
                </a:lnTo>
                <a:lnTo>
                  <a:pt x="422744" y="797585"/>
                </a:lnTo>
                <a:lnTo>
                  <a:pt x="426605" y="816165"/>
                </a:lnTo>
                <a:lnTo>
                  <a:pt x="420497" y="809155"/>
                </a:lnTo>
                <a:lnTo>
                  <a:pt x="414667" y="804075"/>
                </a:lnTo>
                <a:lnTo>
                  <a:pt x="410489" y="801712"/>
                </a:lnTo>
                <a:lnTo>
                  <a:pt x="407708" y="800125"/>
                </a:lnTo>
                <a:lnTo>
                  <a:pt x="406679" y="801916"/>
                </a:lnTo>
                <a:lnTo>
                  <a:pt x="404609" y="805472"/>
                </a:lnTo>
                <a:lnTo>
                  <a:pt x="404152" y="811428"/>
                </a:lnTo>
                <a:lnTo>
                  <a:pt x="408724" y="816673"/>
                </a:lnTo>
                <a:lnTo>
                  <a:pt x="401294" y="818578"/>
                </a:lnTo>
                <a:lnTo>
                  <a:pt x="395795" y="815898"/>
                </a:lnTo>
                <a:lnTo>
                  <a:pt x="394525" y="815962"/>
                </a:lnTo>
                <a:lnTo>
                  <a:pt x="391972" y="816102"/>
                </a:lnTo>
                <a:lnTo>
                  <a:pt x="389597" y="826693"/>
                </a:lnTo>
                <a:lnTo>
                  <a:pt x="388886" y="840066"/>
                </a:lnTo>
                <a:lnTo>
                  <a:pt x="391058" y="846543"/>
                </a:lnTo>
                <a:lnTo>
                  <a:pt x="396900" y="851700"/>
                </a:lnTo>
                <a:lnTo>
                  <a:pt x="402145" y="861758"/>
                </a:lnTo>
                <a:lnTo>
                  <a:pt x="406781" y="867498"/>
                </a:lnTo>
                <a:lnTo>
                  <a:pt x="413473" y="869518"/>
                </a:lnTo>
                <a:lnTo>
                  <a:pt x="414718" y="869251"/>
                </a:lnTo>
                <a:lnTo>
                  <a:pt x="415963" y="868972"/>
                </a:lnTo>
                <a:lnTo>
                  <a:pt x="417207" y="868705"/>
                </a:lnTo>
                <a:lnTo>
                  <a:pt x="418452" y="868438"/>
                </a:lnTo>
                <a:lnTo>
                  <a:pt x="419696" y="868159"/>
                </a:lnTo>
                <a:lnTo>
                  <a:pt x="418617" y="878865"/>
                </a:lnTo>
                <a:lnTo>
                  <a:pt x="438772" y="922604"/>
                </a:lnTo>
                <a:lnTo>
                  <a:pt x="453999" y="930719"/>
                </a:lnTo>
                <a:lnTo>
                  <a:pt x="469290" y="939279"/>
                </a:lnTo>
                <a:lnTo>
                  <a:pt x="480110" y="952563"/>
                </a:lnTo>
                <a:lnTo>
                  <a:pt x="476554" y="963904"/>
                </a:lnTo>
                <a:lnTo>
                  <a:pt x="477824" y="973124"/>
                </a:lnTo>
                <a:lnTo>
                  <a:pt x="485571" y="982726"/>
                </a:lnTo>
                <a:lnTo>
                  <a:pt x="500151" y="995426"/>
                </a:lnTo>
                <a:lnTo>
                  <a:pt x="508965" y="1003554"/>
                </a:lnTo>
                <a:lnTo>
                  <a:pt x="517601" y="1010373"/>
                </a:lnTo>
                <a:lnTo>
                  <a:pt x="528535" y="1015301"/>
                </a:lnTo>
                <a:lnTo>
                  <a:pt x="539242" y="1018476"/>
                </a:lnTo>
                <a:lnTo>
                  <a:pt x="538645" y="1023467"/>
                </a:lnTo>
                <a:lnTo>
                  <a:pt x="540639" y="1028598"/>
                </a:lnTo>
                <a:lnTo>
                  <a:pt x="543890" y="1033538"/>
                </a:lnTo>
                <a:lnTo>
                  <a:pt x="551218" y="1030884"/>
                </a:lnTo>
                <a:lnTo>
                  <a:pt x="552462" y="1030643"/>
                </a:lnTo>
                <a:lnTo>
                  <a:pt x="558698" y="1029411"/>
                </a:lnTo>
                <a:lnTo>
                  <a:pt x="566369" y="1029182"/>
                </a:lnTo>
                <a:lnTo>
                  <a:pt x="574217" y="1030325"/>
                </a:lnTo>
                <a:lnTo>
                  <a:pt x="574154" y="1039164"/>
                </a:lnTo>
                <a:lnTo>
                  <a:pt x="571385" y="1046911"/>
                </a:lnTo>
                <a:lnTo>
                  <a:pt x="567156" y="1053388"/>
                </a:lnTo>
                <a:lnTo>
                  <a:pt x="587121" y="1068006"/>
                </a:lnTo>
                <a:lnTo>
                  <a:pt x="610285" y="1077899"/>
                </a:lnTo>
                <a:lnTo>
                  <a:pt x="634428" y="1085545"/>
                </a:lnTo>
                <a:lnTo>
                  <a:pt x="657313" y="1093419"/>
                </a:lnTo>
                <a:lnTo>
                  <a:pt x="661670" y="1097089"/>
                </a:lnTo>
                <a:lnTo>
                  <a:pt x="664959" y="1102296"/>
                </a:lnTo>
                <a:lnTo>
                  <a:pt x="669569" y="1107871"/>
                </a:lnTo>
                <a:lnTo>
                  <a:pt x="680440" y="1112304"/>
                </a:lnTo>
                <a:lnTo>
                  <a:pt x="689521" y="1113066"/>
                </a:lnTo>
                <a:lnTo>
                  <a:pt x="712419" y="1111732"/>
                </a:lnTo>
                <a:lnTo>
                  <a:pt x="722757" y="1112329"/>
                </a:lnTo>
                <a:lnTo>
                  <a:pt x="730923" y="1115720"/>
                </a:lnTo>
                <a:lnTo>
                  <a:pt x="737857" y="1119568"/>
                </a:lnTo>
                <a:lnTo>
                  <a:pt x="744855" y="1123759"/>
                </a:lnTo>
                <a:lnTo>
                  <a:pt x="751916" y="1128458"/>
                </a:lnTo>
                <a:lnTo>
                  <a:pt x="757999" y="1126096"/>
                </a:lnTo>
                <a:lnTo>
                  <a:pt x="770039" y="1120508"/>
                </a:lnTo>
                <a:lnTo>
                  <a:pt x="775081" y="1119809"/>
                </a:lnTo>
                <a:lnTo>
                  <a:pt x="780161" y="1119492"/>
                </a:lnTo>
                <a:lnTo>
                  <a:pt x="791476" y="1117828"/>
                </a:lnTo>
                <a:lnTo>
                  <a:pt x="792721" y="1117561"/>
                </a:lnTo>
                <a:lnTo>
                  <a:pt x="793965" y="1117295"/>
                </a:lnTo>
                <a:lnTo>
                  <a:pt x="795210" y="1117015"/>
                </a:lnTo>
                <a:lnTo>
                  <a:pt x="801433" y="1115669"/>
                </a:lnTo>
                <a:lnTo>
                  <a:pt x="806259" y="1113523"/>
                </a:lnTo>
                <a:lnTo>
                  <a:pt x="815987" y="1109726"/>
                </a:lnTo>
                <a:lnTo>
                  <a:pt x="822807" y="1103388"/>
                </a:lnTo>
                <a:lnTo>
                  <a:pt x="821740" y="1095679"/>
                </a:lnTo>
                <a:lnTo>
                  <a:pt x="830605" y="1094943"/>
                </a:lnTo>
                <a:lnTo>
                  <a:pt x="838225" y="1094371"/>
                </a:lnTo>
                <a:lnTo>
                  <a:pt x="844715" y="1094955"/>
                </a:lnTo>
                <a:lnTo>
                  <a:pt x="848499" y="1085240"/>
                </a:lnTo>
                <a:lnTo>
                  <a:pt x="848715" y="1077582"/>
                </a:lnTo>
                <a:lnTo>
                  <a:pt x="845400" y="1072083"/>
                </a:lnTo>
                <a:lnTo>
                  <a:pt x="839787" y="1068641"/>
                </a:lnTo>
                <a:lnTo>
                  <a:pt x="851738" y="1062342"/>
                </a:lnTo>
                <a:lnTo>
                  <a:pt x="872731" y="1028738"/>
                </a:lnTo>
                <a:lnTo>
                  <a:pt x="868197" y="995997"/>
                </a:lnTo>
                <a:lnTo>
                  <a:pt x="866406" y="992314"/>
                </a:lnTo>
                <a:lnTo>
                  <a:pt x="864349" y="986713"/>
                </a:lnTo>
                <a:lnTo>
                  <a:pt x="846607" y="941984"/>
                </a:lnTo>
                <a:lnTo>
                  <a:pt x="839317" y="917092"/>
                </a:lnTo>
                <a:lnTo>
                  <a:pt x="836777" y="898753"/>
                </a:lnTo>
                <a:lnTo>
                  <a:pt x="830376" y="898817"/>
                </a:lnTo>
                <a:lnTo>
                  <a:pt x="828332" y="902614"/>
                </a:lnTo>
                <a:lnTo>
                  <a:pt x="825042" y="906589"/>
                </a:lnTo>
                <a:lnTo>
                  <a:pt x="819899" y="906487"/>
                </a:lnTo>
                <a:lnTo>
                  <a:pt x="817981" y="892619"/>
                </a:lnTo>
                <a:lnTo>
                  <a:pt x="814793" y="878852"/>
                </a:lnTo>
                <a:lnTo>
                  <a:pt x="812571" y="872134"/>
                </a:lnTo>
                <a:lnTo>
                  <a:pt x="810361" y="865428"/>
                </a:lnTo>
                <a:lnTo>
                  <a:pt x="804748" y="852627"/>
                </a:lnTo>
                <a:lnTo>
                  <a:pt x="791146" y="828509"/>
                </a:lnTo>
                <a:lnTo>
                  <a:pt x="783158" y="817105"/>
                </a:lnTo>
                <a:lnTo>
                  <a:pt x="782332" y="816140"/>
                </a:lnTo>
                <a:lnTo>
                  <a:pt x="782332" y="1024077"/>
                </a:lnTo>
                <a:lnTo>
                  <a:pt x="781481" y="1027137"/>
                </a:lnTo>
                <a:lnTo>
                  <a:pt x="779297" y="1029893"/>
                </a:lnTo>
                <a:lnTo>
                  <a:pt x="774522" y="1032522"/>
                </a:lnTo>
                <a:lnTo>
                  <a:pt x="771944" y="1032395"/>
                </a:lnTo>
                <a:lnTo>
                  <a:pt x="769302" y="1031773"/>
                </a:lnTo>
                <a:lnTo>
                  <a:pt x="762863" y="1031646"/>
                </a:lnTo>
                <a:lnTo>
                  <a:pt x="709510" y="1016685"/>
                </a:lnTo>
                <a:lnTo>
                  <a:pt x="644982" y="985862"/>
                </a:lnTo>
                <a:lnTo>
                  <a:pt x="590727" y="945857"/>
                </a:lnTo>
                <a:lnTo>
                  <a:pt x="557504" y="909701"/>
                </a:lnTo>
                <a:lnTo>
                  <a:pt x="546823" y="897382"/>
                </a:lnTo>
                <a:lnTo>
                  <a:pt x="518502" y="868718"/>
                </a:lnTo>
                <a:lnTo>
                  <a:pt x="505079" y="855154"/>
                </a:lnTo>
                <a:lnTo>
                  <a:pt x="491972" y="834542"/>
                </a:lnTo>
                <a:lnTo>
                  <a:pt x="479856" y="811847"/>
                </a:lnTo>
                <a:lnTo>
                  <a:pt x="467233" y="785507"/>
                </a:lnTo>
                <a:lnTo>
                  <a:pt x="454799" y="760539"/>
                </a:lnTo>
                <a:lnTo>
                  <a:pt x="433527" y="708799"/>
                </a:lnTo>
                <a:lnTo>
                  <a:pt x="424738" y="673112"/>
                </a:lnTo>
                <a:lnTo>
                  <a:pt x="422884" y="668947"/>
                </a:lnTo>
                <a:lnTo>
                  <a:pt x="471576" y="687235"/>
                </a:lnTo>
                <a:lnTo>
                  <a:pt x="539254" y="722350"/>
                </a:lnTo>
                <a:lnTo>
                  <a:pt x="600646" y="767524"/>
                </a:lnTo>
                <a:lnTo>
                  <a:pt x="629729" y="792391"/>
                </a:lnTo>
                <a:lnTo>
                  <a:pt x="656450" y="818692"/>
                </a:lnTo>
                <a:lnTo>
                  <a:pt x="663778" y="825271"/>
                </a:lnTo>
                <a:lnTo>
                  <a:pt x="682104" y="846543"/>
                </a:lnTo>
                <a:lnTo>
                  <a:pt x="688174" y="853376"/>
                </a:lnTo>
                <a:lnTo>
                  <a:pt x="695515" y="860031"/>
                </a:lnTo>
                <a:lnTo>
                  <a:pt x="701611" y="867041"/>
                </a:lnTo>
                <a:lnTo>
                  <a:pt x="707758" y="874407"/>
                </a:lnTo>
                <a:lnTo>
                  <a:pt x="712635" y="881837"/>
                </a:lnTo>
                <a:lnTo>
                  <a:pt x="723633" y="896505"/>
                </a:lnTo>
                <a:lnTo>
                  <a:pt x="729767" y="903757"/>
                </a:lnTo>
                <a:lnTo>
                  <a:pt x="744601" y="927506"/>
                </a:lnTo>
                <a:lnTo>
                  <a:pt x="748271" y="935545"/>
                </a:lnTo>
                <a:lnTo>
                  <a:pt x="756907" y="951598"/>
                </a:lnTo>
                <a:lnTo>
                  <a:pt x="764349" y="968286"/>
                </a:lnTo>
                <a:lnTo>
                  <a:pt x="776744" y="1002271"/>
                </a:lnTo>
                <a:lnTo>
                  <a:pt x="778878" y="1008367"/>
                </a:lnTo>
                <a:lnTo>
                  <a:pt x="780923" y="1013968"/>
                </a:lnTo>
                <a:lnTo>
                  <a:pt x="782332" y="1024077"/>
                </a:lnTo>
                <a:lnTo>
                  <a:pt x="782332" y="816140"/>
                </a:lnTo>
                <a:lnTo>
                  <a:pt x="773976" y="806348"/>
                </a:lnTo>
                <a:lnTo>
                  <a:pt x="761834" y="792734"/>
                </a:lnTo>
                <a:lnTo>
                  <a:pt x="748093" y="776820"/>
                </a:lnTo>
                <a:lnTo>
                  <a:pt x="746569" y="775042"/>
                </a:lnTo>
                <a:lnTo>
                  <a:pt x="730542" y="761149"/>
                </a:lnTo>
                <a:lnTo>
                  <a:pt x="716127" y="758888"/>
                </a:lnTo>
                <a:lnTo>
                  <a:pt x="710958" y="740156"/>
                </a:lnTo>
                <a:lnTo>
                  <a:pt x="701967" y="730732"/>
                </a:lnTo>
                <a:lnTo>
                  <a:pt x="687095" y="725157"/>
                </a:lnTo>
                <a:lnTo>
                  <a:pt x="670585" y="717105"/>
                </a:lnTo>
                <a:lnTo>
                  <a:pt x="669124" y="706539"/>
                </a:lnTo>
                <a:lnTo>
                  <a:pt x="664260" y="699198"/>
                </a:lnTo>
                <a:lnTo>
                  <a:pt x="656005" y="695109"/>
                </a:lnTo>
                <a:lnTo>
                  <a:pt x="644347" y="694232"/>
                </a:lnTo>
                <a:lnTo>
                  <a:pt x="642289" y="697953"/>
                </a:lnTo>
                <a:lnTo>
                  <a:pt x="638454" y="697992"/>
                </a:lnTo>
                <a:lnTo>
                  <a:pt x="634276" y="695629"/>
                </a:lnTo>
                <a:lnTo>
                  <a:pt x="633476" y="689851"/>
                </a:lnTo>
                <a:lnTo>
                  <a:pt x="635393" y="685165"/>
                </a:lnTo>
                <a:lnTo>
                  <a:pt x="638771" y="681748"/>
                </a:lnTo>
                <a:lnTo>
                  <a:pt x="634263" y="676998"/>
                </a:lnTo>
                <a:lnTo>
                  <a:pt x="631367" y="674573"/>
                </a:lnTo>
                <a:lnTo>
                  <a:pt x="627011" y="670928"/>
                </a:lnTo>
                <a:lnTo>
                  <a:pt x="615797" y="664019"/>
                </a:lnTo>
                <a:lnTo>
                  <a:pt x="604443" y="656082"/>
                </a:lnTo>
                <a:lnTo>
                  <a:pt x="597433" y="651802"/>
                </a:lnTo>
                <a:lnTo>
                  <a:pt x="590410" y="647344"/>
                </a:lnTo>
                <a:lnTo>
                  <a:pt x="583361" y="642708"/>
                </a:lnTo>
                <a:lnTo>
                  <a:pt x="576275" y="637895"/>
                </a:lnTo>
                <a:lnTo>
                  <a:pt x="568045" y="633958"/>
                </a:lnTo>
                <a:lnTo>
                  <a:pt x="551599" y="626262"/>
                </a:lnTo>
                <a:lnTo>
                  <a:pt x="543356" y="622325"/>
                </a:lnTo>
                <a:lnTo>
                  <a:pt x="528294" y="615454"/>
                </a:lnTo>
                <a:lnTo>
                  <a:pt x="520166" y="612292"/>
                </a:lnTo>
                <a:lnTo>
                  <a:pt x="512089" y="609485"/>
                </a:lnTo>
                <a:lnTo>
                  <a:pt x="504113" y="607453"/>
                </a:lnTo>
                <a:lnTo>
                  <a:pt x="496189" y="605790"/>
                </a:lnTo>
                <a:lnTo>
                  <a:pt x="489572" y="604316"/>
                </a:lnTo>
                <a:lnTo>
                  <a:pt x="483006" y="603199"/>
                </a:lnTo>
                <a:lnTo>
                  <a:pt x="471309" y="602018"/>
                </a:lnTo>
                <a:lnTo>
                  <a:pt x="470039" y="602094"/>
                </a:lnTo>
                <a:lnTo>
                  <a:pt x="461137" y="602615"/>
                </a:lnTo>
                <a:lnTo>
                  <a:pt x="455041" y="604939"/>
                </a:lnTo>
                <a:lnTo>
                  <a:pt x="451827" y="609485"/>
                </a:lnTo>
                <a:lnTo>
                  <a:pt x="445820" y="603173"/>
                </a:lnTo>
                <a:lnTo>
                  <a:pt x="436384" y="590575"/>
                </a:lnTo>
                <a:lnTo>
                  <a:pt x="432866" y="583641"/>
                </a:lnTo>
                <a:lnTo>
                  <a:pt x="431596" y="583742"/>
                </a:lnTo>
                <a:lnTo>
                  <a:pt x="430326" y="583831"/>
                </a:lnTo>
                <a:lnTo>
                  <a:pt x="429056" y="583920"/>
                </a:lnTo>
                <a:lnTo>
                  <a:pt x="425246" y="584212"/>
                </a:lnTo>
                <a:lnTo>
                  <a:pt x="414655" y="581748"/>
                </a:lnTo>
                <a:lnTo>
                  <a:pt x="413702" y="574890"/>
                </a:lnTo>
                <a:lnTo>
                  <a:pt x="415594" y="532968"/>
                </a:lnTo>
                <a:lnTo>
                  <a:pt x="416826" y="514134"/>
                </a:lnTo>
                <a:lnTo>
                  <a:pt x="419074" y="493280"/>
                </a:lnTo>
                <a:lnTo>
                  <a:pt x="420992" y="479425"/>
                </a:lnTo>
                <a:lnTo>
                  <a:pt x="421830" y="466953"/>
                </a:lnTo>
                <a:lnTo>
                  <a:pt x="422935" y="456374"/>
                </a:lnTo>
                <a:lnTo>
                  <a:pt x="423125" y="448551"/>
                </a:lnTo>
                <a:lnTo>
                  <a:pt x="424395" y="448449"/>
                </a:lnTo>
                <a:lnTo>
                  <a:pt x="430745" y="447967"/>
                </a:lnTo>
                <a:lnTo>
                  <a:pt x="436092" y="431050"/>
                </a:lnTo>
                <a:lnTo>
                  <a:pt x="440842" y="409790"/>
                </a:lnTo>
                <a:lnTo>
                  <a:pt x="442874" y="396735"/>
                </a:lnTo>
                <a:lnTo>
                  <a:pt x="447992" y="378091"/>
                </a:lnTo>
                <a:lnTo>
                  <a:pt x="453047" y="359003"/>
                </a:lnTo>
                <a:lnTo>
                  <a:pt x="458927" y="338683"/>
                </a:lnTo>
                <a:lnTo>
                  <a:pt x="462686" y="339813"/>
                </a:lnTo>
                <a:lnTo>
                  <a:pt x="460400" y="323316"/>
                </a:lnTo>
                <a:lnTo>
                  <a:pt x="470585" y="304342"/>
                </a:lnTo>
                <a:lnTo>
                  <a:pt x="480364" y="282384"/>
                </a:lnTo>
                <a:lnTo>
                  <a:pt x="477532" y="261899"/>
                </a:lnTo>
                <a:lnTo>
                  <a:pt x="487451" y="240982"/>
                </a:lnTo>
                <a:lnTo>
                  <a:pt x="497789" y="223037"/>
                </a:lnTo>
                <a:lnTo>
                  <a:pt x="496189" y="211480"/>
                </a:lnTo>
                <a:lnTo>
                  <a:pt x="517144" y="177596"/>
                </a:lnTo>
                <a:lnTo>
                  <a:pt x="560844" y="122821"/>
                </a:lnTo>
                <a:lnTo>
                  <a:pt x="596214" y="100457"/>
                </a:lnTo>
                <a:lnTo>
                  <a:pt x="632104" y="81889"/>
                </a:lnTo>
                <a:lnTo>
                  <a:pt x="668413" y="66344"/>
                </a:lnTo>
                <a:lnTo>
                  <a:pt x="705015" y="52882"/>
                </a:lnTo>
                <a:lnTo>
                  <a:pt x="741768" y="40551"/>
                </a:lnTo>
                <a:lnTo>
                  <a:pt x="791286" y="27762"/>
                </a:lnTo>
                <a:lnTo>
                  <a:pt x="841565" y="20497"/>
                </a:lnTo>
                <a:lnTo>
                  <a:pt x="892467" y="17780"/>
                </a:lnTo>
                <a:lnTo>
                  <a:pt x="943876" y="18630"/>
                </a:lnTo>
                <a:lnTo>
                  <a:pt x="995629" y="22085"/>
                </a:lnTo>
                <a:lnTo>
                  <a:pt x="1047623" y="27152"/>
                </a:lnTo>
                <a:lnTo>
                  <a:pt x="1060577" y="28105"/>
                </a:lnTo>
                <a:lnTo>
                  <a:pt x="1073569" y="29387"/>
                </a:lnTo>
                <a:lnTo>
                  <a:pt x="1074026" y="32664"/>
                </a:lnTo>
                <a:lnTo>
                  <a:pt x="1087081" y="34442"/>
                </a:lnTo>
                <a:lnTo>
                  <a:pt x="1089545" y="52209"/>
                </a:lnTo>
                <a:lnTo>
                  <a:pt x="1078255" y="63207"/>
                </a:lnTo>
                <a:lnTo>
                  <a:pt x="1084465" y="108000"/>
                </a:lnTo>
                <a:lnTo>
                  <a:pt x="1076109" y="140258"/>
                </a:lnTo>
                <a:lnTo>
                  <a:pt x="1091666" y="160007"/>
                </a:lnTo>
                <a:lnTo>
                  <a:pt x="1105369" y="166395"/>
                </a:lnTo>
                <a:lnTo>
                  <a:pt x="1093685" y="174637"/>
                </a:lnTo>
                <a:lnTo>
                  <a:pt x="1094574" y="181152"/>
                </a:lnTo>
                <a:lnTo>
                  <a:pt x="1082903" y="189382"/>
                </a:lnTo>
                <a:lnTo>
                  <a:pt x="1089939" y="240182"/>
                </a:lnTo>
                <a:lnTo>
                  <a:pt x="1104671" y="253949"/>
                </a:lnTo>
                <a:lnTo>
                  <a:pt x="1108849" y="284086"/>
                </a:lnTo>
                <a:lnTo>
                  <a:pt x="1134351" y="283108"/>
                </a:lnTo>
                <a:lnTo>
                  <a:pt x="1125537" y="312013"/>
                </a:lnTo>
                <a:lnTo>
                  <a:pt x="1141539" y="335000"/>
                </a:lnTo>
                <a:lnTo>
                  <a:pt x="1144689" y="357733"/>
                </a:lnTo>
                <a:lnTo>
                  <a:pt x="1160208" y="377202"/>
                </a:lnTo>
                <a:lnTo>
                  <a:pt x="1206322" y="432511"/>
                </a:lnTo>
                <a:lnTo>
                  <a:pt x="1221854" y="452094"/>
                </a:lnTo>
                <a:lnTo>
                  <a:pt x="1249591" y="467169"/>
                </a:lnTo>
                <a:lnTo>
                  <a:pt x="1279817" y="500253"/>
                </a:lnTo>
                <a:lnTo>
                  <a:pt x="1294955" y="517067"/>
                </a:lnTo>
                <a:lnTo>
                  <a:pt x="1296466" y="527913"/>
                </a:lnTo>
                <a:lnTo>
                  <a:pt x="1310652" y="537832"/>
                </a:lnTo>
                <a:lnTo>
                  <a:pt x="1312608" y="551916"/>
                </a:lnTo>
                <a:lnTo>
                  <a:pt x="1326311" y="558304"/>
                </a:lnTo>
                <a:lnTo>
                  <a:pt x="1327467" y="566635"/>
                </a:lnTo>
                <a:lnTo>
                  <a:pt x="1341374" y="574446"/>
                </a:lnTo>
                <a:lnTo>
                  <a:pt x="1355305" y="582536"/>
                </a:lnTo>
                <a:lnTo>
                  <a:pt x="1356499" y="591121"/>
                </a:lnTo>
                <a:lnTo>
                  <a:pt x="1369949" y="595604"/>
                </a:lnTo>
                <a:lnTo>
                  <a:pt x="1366977" y="574179"/>
                </a:lnTo>
                <a:lnTo>
                  <a:pt x="1380121" y="576554"/>
                </a:lnTo>
                <a:lnTo>
                  <a:pt x="1385912" y="618337"/>
                </a:lnTo>
                <a:lnTo>
                  <a:pt x="1400670" y="632345"/>
                </a:lnTo>
                <a:lnTo>
                  <a:pt x="1455585" y="658520"/>
                </a:lnTo>
                <a:lnTo>
                  <a:pt x="1508493" y="670229"/>
                </a:lnTo>
                <a:lnTo>
                  <a:pt x="1534236" y="670928"/>
                </a:lnTo>
                <a:lnTo>
                  <a:pt x="1546821" y="669290"/>
                </a:lnTo>
                <a:lnTo>
                  <a:pt x="1559420" y="667651"/>
                </a:lnTo>
                <a:lnTo>
                  <a:pt x="1584083" y="660590"/>
                </a:lnTo>
                <a:lnTo>
                  <a:pt x="1596580" y="658202"/>
                </a:lnTo>
                <a:lnTo>
                  <a:pt x="1596656" y="658787"/>
                </a:lnTo>
                <a:lnTo>
                  <a:pt x="1609407" y="658253"/>
                </a:lnTo>
                <a:lnTo>
                  <a:pt x="1609572" y="659511"/>
                </a:lnTo>
                <a:lnTo>
                  <a:pt x="1622285" y="658723"/>
                </a:lnTo>
                <a:lnTo>
                  <a:pt x="1606410" y="544106"/>
                </a:lnTo>
                <a:lnTo>
                  <a:pt x="1619427" y="638022"/>
                </a:lnTo>
                <a:lnTo>
                  <a:pt x="1630692" y="626833"/>
                </a:lnTo>
                <a:lnTo>
                  <a:pt x="1641716" y="613829"/>
                </a:lnTo>
                <a:lnTo>
                  <a:pt x="1652587" y="599744"/>
                </a:lnTo>
                <a:lnTo>
                  <a:pt x="1663395" y="585317"/>
                </a:lnTo>
                <a:lnTo>
                  <a:pt x="1663674" y="587235"/>
                </a:lnTo>
                <a:lnTo>
                  <a:pt x="1676781" y="589343"/>
                </a:lnTo>
                <a:lnTo>
                  <a:pt x="1677657" y="595604"/>
                </a:lnTo>
                <a:lnTo>
                  <a:pt x="1688223" y="579297"/>
                </a:lnTo>
                <a:lnTo>
                  <a:pt x="1674126" y="570153"/>
                </a:lnTo>
                <a:lnTo>
                  <a:pt x="1673034" y="562216"/>
                </a:lnTo>
                <a:lnTo>
                  <a:pt x="1659674" y="558342"/>
                </a:lnTo>
                <a:lnTo>
                  <a:pt x="1671612" y="551992"/>
                </a:lnTo>
                <a:lnTo>
                  <a:pt x="1684134" y="549795"/>
                </a:lnTo>
                <a:lnTo>
                  <a:pt x="1683816" y="547535"/>
                </a:lnTo>
                <a:lnTo>
                  <a:pt x="1695005" y="535774"/>
                </a:lnTo>
                <a:lnTo>
                  <a:pt x="1682826" y="540334"/>
                </a:lnTo>
                <a:lnTo>
                  <a:pt x="1683486" y="545172"/>
                </a:lnTo>
                <a:lnTo>
                  <a:pt x="1682445" y="537641"/>
                </a:lnTo>
                <a:lnTo>
                  <a:pt x="1694129" y="529412"/>
                </a:lnTo>
                <a:lnTo>
                  <a:pt x="1689404" y="495325"/>
                </a:lnTo>
                <a:lnTo>
                  <a:pt x="1701355" y="489038"/>
                </a:lnTo>
                <a:close/>
              </a:path>
              <a:path w="2290445" h="1129030">
                <a:moveTo>
                  <a:pt x="2290064" y="121158"/>
                </a:moveTo>
                <a:lnTo>
                  <a:pt x="2289899" y="112788"/>
                </a:lnTo>
                <a:lnTo>
                  <a:pt x="2289162" y="107480"/>
                </a:lnTo>
                <a:lnTo>
                  <a:pt x="2279396" y="104762"/>
                </a:lnTo>
                <a:lnTo>
                  <a:pt x="2275738" y="115785"/>
                </a:lnTo>
                <a:lnTo>
                  <a:pt x="2275294" y="129768"/>
                </a:lnTo>
                <a:lnTo>
                  <a:pt x="2275167" y="135928"/>
                </a:lnTo>
                <a:lnTo>
                  <a:pt x="2270429" y="125869"/>
                </a:lnTo>
                <a:lnTo>
                  <a:pt x="2268715" y="117741"/>
                </a:lnTo>
                <a:lnTo>
                  <a:pt x="2269515" y="110820"/>
                </a:lnTo>
                <a:lnTo>
                  <a:pt x="2272296" y="104419"/>
                </a:lnTo>
                <a:lnTo>
                  <a:pt x="2276233" y="97980"/>
                </a:lnTo>
                <a:lnTo>
                  <a:pt x="2280297" y="91160"/>
                </a:lnTo>
                <a:lnTo>
                  <a:pt x="2283701" y="83515"/>
                </a:lnTo>
                <a:lnTo>
                  <a:pt x="2285606" y="74599"/>
                </a:lnTo>
                <a:lnTo>
                  <a:pt x="2285835" y="64947"/>
                </a:lnTo>
                <a:lnTo>
                  <a:pt x="2283942" y="53111"/>
                </a:lnTo>
                <a:lnTo>
                  <a:pt x="2270302" y="12801"/>
                </a:lnTo>
                <a:lnTo>
                  <a:pt x="2264092" y="0"/>
                </a:lnTo>
                <a:lnTo>
                  <a:pt x="2263825" y="0"/>
                </a:lnTo>
                <a:lnTo>
                  <a:pt x="2252408" y="0"/>
                </a:lnTo>
                <a:lnTo>
                  <a:pt x="2182571" y="0"/>
                </a:lnTo>
                <a:lnTo>
                  <a:pt x="2162606" y="0"/>
                </a:lnTo>
                <a:lnTo>
                  <a:pt x="2167839" y="9918"/>
                </a:lnTo>
                <a:lnTo>
                  <a:pt x="2175903" y="27457"/>
                </a:lnTo>
                <a:lnTo>
                  <a:pt x="2180971" y="39624"/>
                </a:lnTo>
                <a:lnTo>
                  <a:pt x="2188870" y="59829"/>
                </a:lnTo>
                <a:lnTo>
                  <a:pt x="2191778" y="66497"/>
                </a:lnTo>
                <a:lnTo>
                  <a:pt x="2187359" y="65341"/>
                </a:lnTo>
                <a:lnTo>
                  <a:pt x="2185251" y="68376"/>
                </a:lnTo>
                <a:lnTo>
                  <a:pt x="2184946" y="74764"/>
                </a:lnTo>
                <a:lnTo>
                  <a:pt x="2186025" y="82613"/>
                </a:lnTo>
                <a:lnTo>
                  <a:pt x="2186394" y="88836"/>
                </a:lnTo>
                <a:lnTo>
                  <a:pt x="2187460" y="96532"/>
                </a:lnTo>
                <a:lnTo>
                  <a:pt x="2188819" y="102730"/>
                </a:lnTo>
                <a:lnTo>
                  <a:pt x="2189137" y="108572"/>
                </a:lnTo>
                <a:lnTo>
                  <a:pt x="2190064" y="115316"/>
                </a:lnTo>
                <a:lnTo>
                  <a:pt x="2190635" y="123063"/>
                </a:lnTo>
                <a:lnTo>
                  <a:pt x="2190559" y="131508"/>
                </a:lnTo>
                <a:lnTo>
                  <a:pt x="2189645" y="148259"/>
                </a:lnTo>
                <a:lnTo>
                  <a:pt x="2187625" y="158851"/>
                </a:lnTo>
                <a:lnTo>
                  <a:pt x="2186724" y="166827"/>
                </a:lnTo>
                <a:lnTo>
                  <a:pt x="2281339" y="184150"/>
                </a:lnTo>
                <a:lnTo>
                  <a:pt x="2282088" y="181076"/>
                </a:lnTo>
                <a:lnTo>
                  <a:pt x="2283891" y="172872"/>
                </a:lnTo>
                <a:lnTo>
                  <a:pt x="2286139" y="161124"/>
                </a:lnTo>
                <a:lnTo>
                  <a:pt x="2288146" y="147802"/>
                </a:lnTo>
                <a:lnTo>
                  <a:pt x="2289556" y="133591"/>
                </a:lnTo>
                <a:lnTo>
                  <a:pt x="2290064" y="121158"/>
                </a:lnTo>
                <a:close/>
              </a:path>
            </a:pathLst>
          </a:custGeom>
          <a:solidFill>
            <a:srgbClr val="61C273"/>
          </a:solidFill>
        </p:spPr>
        <p:txBody>
          <a:bodyPr wrap="square" lIns="0" tIns="0" rIns="0" bIns="0" rtlCol="0"/>
          <a:lstStyle/>
          <a:p>
            <a:endParaRPr sz="1600"/>
          </a:p>
        </p:txBody>
      </p:sp>
      <p:pic>
        <p:nvPicPr>
          <p:cNvPr id="4" name="object 4"/>
          <p:cNvPicPr/>
          <p:nvPr/>
        </p:nvPicPr>
        <p:blipFill>
          <a:blip r:embed="rId3" cstate="print"/>
          <a:stretch>
            <a:fillRect/>
          </a:stretch>
        </p:blipFill>
        <p:spPr>
          <a:xfrm>
            <a:off x="9573649" y="6076543"/>
            <a:ext cx="1118880" cy="788270"/>
          </a:xfrm>
          <a:prstGeom prst="rect">
            <a:avLst/>
          </a:prstGeom>
        </p:spPr>
      </p:pic>
      <p:pic>
        <p:nvPicPr>
          <p:cNvPr id="5" name="object 5"/>
          <p:cNvPicPr/>
          <p:nvPr/>
        </p:nvPicPr>
        <p:blipFill>
          <a:blip r:embed="rId4" cstate="print"/>
          <a:stretch>
            <a:fillRect/>
          </a:stretch>
        </p:blipFill>
        <p:spPr>
          <a:xfrm>
            <a:off x="2832174" y="6489134"/>
            <a:ext cx="1012335" cy="319336"/>
          </a:xfrm>
          <a:prstGeom prst="rect">
            <a:avLst/>
          </a:prstGeom>
        </p:spPr>
      </p:pic>
      <p:pic>
        <p:nvPicPr>
          <p:cNvPr id="6" name="object 6"/>
          <p:cNvPicPr/>
          <p:nvPr/>
        </p:nvPicPr>
        <p:blipFill>
          <a:blip r:embed="rId5" cstate="print"/>
          <a:stretch>
            <a:fillRect/>
          </a:stretch>
        </p:blipFill>
        <p:spPr>
          <a:xfrm>
            <a:off x="-486" y="2851154"/>
            <a:ext cx="531745" cy="1737737"/>
          </a:xfrm>
          <a:prstGeom prst="rect">
            <a:avLst/>
          </a:prstGeom>
        </p:spPr>
      </p:pic>
      <p:pic>
        <p:nvPicPr>
          <p:cNvPr id="7" name="object 7"/>
          <p:cNvPicPr/>
          <p:nvPr/>
        </p:nvPicPr>
        <p:blipFill>
          <a:blip r:embed="rId6" cstate="print"/>
          <a:stretch>
            <a:fillRect/>
          </a:stretch>
        </p:blipFill>
        <p:spPr>
          <a:xfrm>
            <a:off x="11469586" y="3192691"/>
            <a:ext cx="722901" cy="684059"/>
          </a:xfrm>
          <a:prstGeom prst="rect">
            <a:avLst/>
          </a:prstGeom>
        </p:spPr>
      </p:pic>
      <p:sp>
        <p:nvSpPr>
          <p:cNvPr id="9" name="object 9"/>
          <p:cNvSpPr txBox="1"/>
          <p:nvPr/>
        </p:nvSpPr>
        <p:spPr>
          <a:xfrm>
            <a:off x="2279964" y="2320206"/>
            <a:ext cx="3263672" cy="295872"/>
          </a:xfrm>
          <a:prstGeom prst="rect">
            <a:avLst/>
          </a:prstGeom>
        </p:spPr>
        <p:txBody>
          <a:bodyPr vert="horz" wrap="square" lIns="0" tIns="8467" rIns="0" bIns="0" rtlCol="0">
            <a:spAutoFit/>
          </a:bodyPr>
          <a:lstStyle/>
          <a:p>
            <a:pPr marL="8467">
              <a:spcBef>
                <a:spcPts val="67"/>
              </a:spcBef>
              <a:tabLst>
                <a:tab pos="1442792" algn="l"/>
              </a:tabLst>
            </a:pPr>
            <a:r>
              <a:rPr sz="1867" b="1" dirty="0">
                <a:latin typeface="Arial"/>
                <a:cs typeface="Arial"/>
              </a:rPr>
              <a:t>LESSON PLA</a:t>
            </a:r>
            <a:r>
              <a:rPr lang="en-US" sz="1867" b="1" dirty="0">
                <a:latin typeface="Arial"/>
                <a:cs typeface="Arial"/>
              </a:rPr>
              <a:t>N </a:t>
            </a:r>
            <a:r>
              <a:rPr sz="1867" b="1" dirty="0">
                <a:latin typeface="Arial"/>
                <a:cs typeface="Arial"/>
              </a:rPr>
              <a:t>OBJECTIVE</a:t>
            </a:r>
            <a:endParaRPr sz="1867" dirty="0">
              <a:latin typeface="Arial"/>
              <a:cs typeface="Arial"/>
            </a:endParaRPr>
          </a:p>
        </p:txBody>
      </p:sp>
      <p:sp>
        <p:nvSpPr>
          <p:cNvPr id="10" name="object 10"/>
          <p:cNvSpPr txBox="1"/>
          <p:nvPr/>
        </p:nvSpPr>
        <p:spPr>
          <a:xfrm>
            <a:off x="2581486" y="3040855"/>
            <a:ext cx="2606886" cy="1198405"/>
          </a:xfrm>
          <a:prstGeom prst="rect">
            <a:avLst/>
          </a:prstGeom>
        </p:spPr>
        <p:txBody>
          <a:bodyPr vert="horz" wrap="square" lIns="0" tIns="3810" rIns="0" bIns="0" rtlCol="0">
            <a:spAutoFit/>
          </a:bodyPr>
          <a:lstStyle/>
          <a:p>
            <a:pPr marL="8467" marR="3387" algn="ctr">
              <a:lnSpc>
                <a:spcPct val="117400"/>
              </a:lnSpc>
              <a:spcBef>
                <a:spcPts val="30"/>
              </a:spcBef>
            </a:pPr>
            <a:r>
              <a:rPr sz="2300" dirty="0">
                <a:latin typeface="Arial"/>
                <a:cs typeface="Arial"/>
              </a:rPr>
              <a:t>What is the lesson plan </a:t>
            </a:r>
            <a:r>
              <a:rPr sz="2267" dirty="0">
                <a:latin typeface="Arial"/>
                <a:cs typeface="Arial"/>
              </a:rPr>
              <a:t>objective you are addressing?</a:t>
            </a:r>
          </a:p>
        </p:txBody>
      </p:sp>
      <p:sp>
        <p:nvSpPr>
          <p:cNvPr id="12" name="object 12"/>
          <p:cNvSpPr txBox="1"/>
          <p:nvPr/>
        </p:nvSpPr>
        <p:spPr>
          <a:xfrm>
            <a:off x="6859185" y="2265172"/>
            <a:ext cx="3945449" cy="318036"/>
          </a:xfrm>
          <a:prstGeom prst="rect">
            <a:avLst/>
          </a:prstGeom>
        </p:spPr>
        <p:txBody>
          <a:bodyPr vert="horz" wrap="square" lIns="0" tIns="10160" rIns="0" bIns="0" rtlCol="0">
            <a:spAutoFit/>
          </a:bodyPr>
          <a:lstStyle/>
          <a:p>
            <a:pPr marL="8467">
              <a:spcBef>
                <a:spcPts val="80"/>
              </a:spcBef>
              <a:tabLst>
                <a:tab pos="1159991" algn="l"/>
                <a:tab pos="1677331" algn="l"/>
              </a:tabLst>
            </a:pPr>
            <a:r>
              <a:rPr sz="2000" b="1" dirty="0">
                <a:latin typeface="Arial"/>
                <a:cs typeface="Arial"/>
              </a:rPr>
              <a:t>DESCRIBE</a:t>
            </a:r>
            <a:r>
              <a:rPr lang="en-US" sz="2000" b="1" dirty="0">
                <a:latin typeface="Arial"/>
                <a:cs typeface="Arial"/>
              </a:rPr>
              <a:t> </a:t>
            </a:r>
            <a:r>
              <a:rPr sz="2000" b="1" dirty="0">
                <a:latin typeface="Arial"/>
                <a:cs typeface="Arial"/>
              </a:rPr>
              <a:t>THE</a:t>
            </a:r>
            <a:r>
              <a:rPr lang="en-US" sz="2000" b="1" dirty="0">
                <a:latin typeface="Arial"/>
                <a:cs typeface="Arial"/>
              </a:rPr>
              <a:t> </a:t>
            </a:r>
            <a:r>
              <a:rPr sz="2000" b="1" dirty="0">
                <a:latin typeface="Arial"/>
                <a:cs typeface="Arial"/>
              </a:rPr>
              <a:t>ACTIVITY</a:t>
            </a:r>
            <a:endParaRPr sz="2000" dirty="0">
              <a:latin typeface="Arial"/>
              <a:cs typeface="Arial"/>
            </a:endParaRPr>
          </a:p>
        </p:txBody>
      </p:sp>
      <p:sp>
        <p:nvSpPr>
          <p:cNvPr id="13" name="object 13"/>
          <p:cNvSpPr txBox="1"/>
          <p:nvPr/>
        </p:nvSpPr>
        <p:spPr>
          <a:xfrm>
            <a:off x="6648365" y="3040855"/>
            <a:ext cx="3442123" cy="1510029"/>
          </a:xfrm>
          <a:prstGeom prst="rect">
            <a:avLst/>
          </a:prstGeom>
        </p:spPr>
        <p:txBody>
          <a:bodyPr vert="horz" wrap="square" lIns="0" tIns="7620" rIns="0" bIns="0" rtlCol="0">
            <a:spAutoFit/>
          </a:bodyPr>
          <a:lstStyle/>
          <a:p>
            <a:pPr marL="8467" marR="3387" indent="105415" algn="ctr">
              <a:lnSpc>
                <a:spcPct val="117200"/>
              </a:lnSpc>
              <a:spcBef>
                <a:spcPts val="60"/>
              </a:spcBef>
            </a:pPr>
            <a:r>
              <a:rPr sz="2133" dirty="0">
                <a:latin typeface="Arial"/>
                <a:cs typeface="Arial"/>
              </a:rPr>
              <a:t>Describe the activity or activities and your plan. Be sure to include CT terminology!</a:t>
            </a:r>
          </a:p>
        </p:txBody>
      </p:sp>
      <p:sp>
        <p:nvSpPr>
          <p:cNvPr id="15" name="object 15"/>
          <p:cNvSpPr txBox="1"/>
          <p:nvPr/>
        </p:nvSpPr>
        <p:spPr>
          <a:xfrm>
            <a:off x="3293590" y="4785270"/>
            <a:ext cx="6055360" cy="1291273"/>
          </a:xfrm>
          <a:prstGeom prst="rect">
            <a:avLst/>
          </a:prstGeom>
        </p:spPr>
        <p:txBody>
          <a:bodyPr vert="horz" wrap="square" lIns="0" tIns="8467" rIns="0" bIns="0" rtlCol="0">
            <a:spAutoFit/>
          </a:bodyPr>
          <a:lstStyle/>
          <a:p>
            <a:pPr marL="434362" marR="3387" indent="-426318" algn="ctr">
              <a:lnSpc>
                <a:spcPct val="116500"/>
              </a:lnSpc>
              <a:spcBef>
                <a:spcPts val="67"/>
              </a:spcBef>
            </a:pPr>
            <a:r>
              <a:rPr sz="2433" b="1" dirty="0">
                <a:solidFill>
                  <a:srgbClr val="F47179"/>
                </a:solidFill>
                <a:latin typeface="+mn-lt"/>
                <a:cs typeface="Times New Roman"/>
              </a:rPr>
              <a:t>Once you've planned + outlined these elements, make sure to share your CT activity idea!</a:t>
            </a:r>
            <a:endParaRPr sz="2433" dirty="0">
              <a:latin typeface="+mn-lt"/>
              <a:cs typeface="Times New Roman"/>
            </a:endParaRPr>
          </a:p>
        </p:txBody>
      </p:sp>
      <p:sp>
        <p:nvSpPr>
          <p:cNvPr id="17" name="Title 16">
            <a:extLst>
              <a:ext uri="{FF2B5EF4-FFF2-40B4-BE49-F238E27FC236}">
                <a16:creationId xmlns:a16="http://schemas.microsoft.com/office/drawing/2014/main" id="{B11E76E2-5CC9-54AE-687D-17A3FBC8A0AB}"/>
              </a:ext>
            </a:extLst>
          </p:cNvPr>
          <p:cNvSpPr>
            <a:spLocks noGrp="1"/>
          </p:cNvSpPr>
          <p:nvPr>
            <p:ph type="title"/>
          </p:nvPr>
        </p:nvSpPr>
        <p:spPr/>
        <p:txBody>
          <a:bodyPr/>
          <a:lstStyle/>
          <a:p>
            <a:r>
              <a:rPr lang="en-US" dirty="0"/>
              <a:t>Please include: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02520" y="866519"/>
            <a:ext cx="388437" cy="381846"/>
          </a:xfrm>
          <a:prstGeom prst="rect">
            <a:avLst/>
          </a:prstGeom>
        </p:spPr>
      </p:pic>
      <p:pic>
        <p:nvPicPr>
          <p:cNvPr id="3" name="object 3"/>
          <p:cNvPicPr/>
          <p:nvPr/>
        </p:nvPicPr>
        <p:blipFill>
          <a:blip r:embed="rId3" cstate="print"/>
          <a:stretch>
            <a:fillRect/>
          </a:stretch>
        </p:blipFill>
        <p:spPr>
          <a:xfrm>
            <a:off x="5902520" y="2437255"/>
            <a:ext cx="388437" cy="381846"/>
          </a:xfrm>
          <a:prstGeom prst="rect">
            <a:avLst/>
          </a:prstGeom>
        </p:spPr>
      </p:pic>
      <p:pic>
        <p:nvPicPr>
          <p:cNvPr id="4" name="object 4"/>
          <p:cNvPicPr/>
          <p:nvPr/>
        </p:nvPicPr>
        <p:blipFill>
          <a:blip r:embed="rId4" cstate="print"/>
          <a:stretch>
            <a:fillRect/>
          </a:stretch>
        </p:blipFill>
        <p:spPr>
          <a:xfrm>
            <a:off x="5902520" y="3900803"/>
            <a:ext cx="388437" cy="381846"/>
          </a:xfrm>
          <a:prstGeom prst="rect">
            <a:avLst/>
          </a:prstGeom>
        </p:spPr>
      </p:pic>
      <p:sp>
        <p:nvSpPr>
          <p:cNvPr id="5" name="object 5"/>
          <p:cNvSpPr/>
          <p:nvPr/>
        </p:nvSpPr>
        <p:spPr>
          <a:xfrm>
            <a:off x="726658" y="372773"/>
            <a:ext cx="936413" cy="990600"/>
          </a:xfrm>
          <a:custGeom>
            <a:avLst/>
            <a:gdLst/>
            <a:ahLst/>
            <a:cxnLst/>
            <a:rect l="l" t="t" r="r" b="b"/>
            <a:pathLst>
              <a:path w="1404620" h="1485900">
                <a:moveTo>
                  <a:pt x="947016" y="1473199"/>
                </a:moveTo>
                <a:lnTo>
                  <a:pt x="890253" y="1473199"/>
                </a:lnTo>
                <a:lnTo>
                  <a:pt x="887516" y="1485899"/>
                </a:lnTo>
                <a:lnTo>
                  <a:pt x="941541" y="1485899"/>
                </a:lnTo>
                <a:lnTo>
                  <a:pt x="947016" y="1473199"/>
                </a:lnTo>
                <a:close/>
              </a:path>
              <a:path w="1404620" h="1485900">
                <a:moveTo>
                  <a:pt x="1348130" y="812800"/>
                </a:moveTo>
                <a:lnTo>
                  <a:pt x="1270644" y="812800"/>
                </a:lnTo>
                <a:lnTo>
                  <a:pt x="1268353" y="825500"/>
                </a:lnTo>
                <a:lnTo>
                  <a:pt x="1266099" y="838200"/>
                </a:lnTo>
                <a:lnTo>
                  <a:pt x="1263771" y="838200"/>
                </a:lnTo>
                <a:lnTo>
                  <a:pt x="1249446" y="876300"/>
                </a:lnTo>
                <a:lnTo>
                  <a:pt x="1223594" y="927100"/>
                </a:lnTo>
                <a:lnTo>
                  <a:pt x="1185499" y="990600"/>
                </a:lnTo>
                <a:lnTo>
                  <a:pt x="1160378" y="1041400"/>
                </a:lnTo>
                <a:lnTo>
                  <a:pt x="1134525" y="1079499"/>
                </a:lnTo>
                <a:lnTo>
                  <a:pt x="1108243" y="1117599"/>
                </a:lnTo>
                <a:lnTo>
                  <a:pt x="1080721" y="1168399"/>
                </a:lnTo>
                <a:lnTo>
                  <a:pt x="997998" y="1295399"/>
                </a:lnTo>
                <a:lnTo>
                  <a:pt x="970476" y="1333499"/>
                </a:lnTo>
                <a:lnTo>
                  <a:pt x="953271" y="1358899"/>
                </a:lnTo>
                <a:lnTo>
                  <a:pt x="936352" y="1396999"/>
                </a:lnTo>
                <a:lnTo>
                  <a:pt x="919861" y="1422399"/>
                </a:lnTo>
                <a:lnTo>
                  <a:pt x="903939" y="1447799"/>
                </a:lnTo>
                <a:lnTo>
                  <a:pt x="900261" y="1447799"/>
                </a:lnTo>
                <a:lnTo>
                  <a:pt x="896803" y="1460499"/>
                </a:lnTo>
                <a:lnTo>
                  <a:pt x="893492" y="1473199"/>
                </a:lnTo>
                <a:lnTo>
                  <a:pt x="954836" y="1473199"/>
                </a:lnTo>
                <a:lnTo>
                  <a:pt x="969799" y="1447799"/>
                </a:lnTo>
                <a:lnTo>
                  <a:pt x="984219" y="1435099"/>
                </a:lnTo>
                <a:lnTo>
                  <a:pt x="998137" y="1409699"/>
                </a:lnTo>
                <a:lnTo>
                  <a:pt x="1011598" y="1396999"/>
                </a:lnTo>
                <a:lnTo>
                  <a:pt x="1037039" y="1358899"/>
                </a:lnTo>
                <a:lnTo>
                  <a:pt x="1062340" y="1308099"/>
                </a:lnTo>
                <a:lnTo>
                  <a:pt x="1112545" y="1231899"/>
                </a:lnTo>
                <a:lnTo>
                  <a:pt x="1172402" y="1143000"/>
                </a:lnTo>
                <a:lnTo>
                  <a:pt x="1202007" y="1092200"/>
                </a:lnTo>
                <a:lnTo>
                  <a:pt x="1231087" y="1054100"/>
                </a:lnTo>
                <a:lnTo>
                  <a:pt x="1254556" y="1003300"/>
                </a:lnTo>
                <a:lnTo>
                  <a:pt x="1277243" y="965200"/>
                </a:lnTo>
                <a:lnTo>
                  <a:pt x="1298976" y="927100"/>
                </a:lnTo>
                <a:lnTo>
                  <a:pt x="1319586" y="889000"/>
                </a:lnTo>
                <a:lnTo>
                  <a:pt x="1326685" y="876300"/>
                </a:lnTo>
                <a:lnTo>
                  <a:pt x="1333272" y="850900"/>
                </a:lnTo>
                <a:lnTo>
                  <a:pt x="1339271" y="838200"/>
                </a:lnTo>
                <a:lnTo>
                  <a:pt x="1344611" y="825500"/>
                </a:lnTo>
                <a:lnTo>
                  <a:pt x="1346566" y="825500"/>
                </a:lnTo>
                <a:lnTo>
                  <a:pt x="1348130" y="812800"/>
                </a:lnTo>
                <a:close/>
              </a:path>
              <a:path w="1404620" h="1485900">
                <a:moveTo>
                  <a:pt x="597094" y="1346199"/>
                </a:moveTo>
                <a:lnTo>
                  <a:pt x="555285" y="1346199"/>
                </a:lnTo>
                <a:lnTo>
                  <a:pt x="563332" y="1358899"/>
                </a:lnTo>
                <a:lnTo>
                  <a:pt x="588130" y="1358899"/>
                </a:lnTo>
                <a:lnTo>
                  <a:pt x="597094" y="1346199"/>
                </a:lnTo>
                <a:close/>
              </a:path>
              <a:path w="1404620" h="1485900">
                <a:moveTo>
                  <a:pt x="625342" y="1333499"/>
                </a:moveTo>
                <a:lnTo>
                  <a:pt x="537299" y="1333499"/>
                </a:lnTo>
                <a:lnTo>
                  <a:pt x="540427" y="1346199"/>
                </a:lnTo>
                <a:lnTo>
                  <a:pt x="621041" y="1346199"/>
                </a:lnTo>
                <a:lnTo>
                  <a:pt x="625342" y="1333499"/>
                </a:lnTo>
                <a:close/>
              </a:path>
              <a:path w="1404620" h="1485900">
                <a:moveTo>
                  <a:pt x="794784" y="939799"/>
                </a:moveTo>
                <a:lnTo>
                  <a:pt x="716904" y="939799"/>
                </a:lnTo>
                <a:lnTo>
                  <a:pt x="692220" y="977899"/>
                </a:lnTo>
                <a:lnTo>
                  <a:pt x="668655" y="1015999"/>
                </a:lnTo>
                <a:lnTo>
                  <a:pt x="646128" y="1054099"/>
                </a:lnTo>
                <a:lnTo>
                  <a:pt x="624560" y="1092199"/>
                </a:lnTo>
                <a:lnTo>
                  <a:pt x="603135" y="1130299"/>
                </a:lnTo>
                <a:lnTo>
                  <a:pt x="583994" y="1181099"/>
                </a:lnTo>
                <a:lnTo>
                  <a:pt x="567151" y="1219199"/>
                </a:lnTo>
                <a:lnTo>
                  <a:pt x="552624" y="1269999"/>
                </a:lnTo>
                <a:lnTo>
                  <a:pt x="538863" y="1320799"/>
                </a:lnTo>
                <a:lnTo>
                  <a:pt x="537690" y="1320799"/>
                </a:lnTo>
                <a:lnTo>
                  <a:pt x="537690" y="1333499"/>
                </a:lnTo>
                <a:lnTo>
                  <a:pt x="633162" y="1333499"/>
                </a:lnTo>
                <a:lnTo>
                  <a:pt x="663240" y="1295399"/>
                </a:lnTo>
                <a:lnTo>
                  <a:pt x="673046" y="1282699"/>
                </a:lnTo>
                <a:lnTo>
                  <a:pt x="708566" y="1244599"/>
                </a:lnTo>
                <a:lnTo>
                  <a:pt x="720770" y="1231899"/>
                </a:lnTo>
                <a:lnTo>
                  <a:pt x="640591" y="1231899"/>
                </a:lnTo>
                <a:lnTo>
                  <a:pt x="647923" y="1206499"/>
                </a:lnTo>
                <a:lnTo>
                  <a:pt x="655841" y="1193799"/>
                </a:lnTo>
                <a:lnTo>
                  <a:pt x="664345" y="1168399"/>
                </a:lnTo>
                <a:lnTo>
                  <a:pt x="673437" y="1155699"/>
                </a:lnTo>
                <a:lnTo>
                  <a:pt x="694865" y="1104899"/>
                </a:lnTo>
                <a:lnTo>
                  <a:pt x="717737" y="1066799"/>
                </a:lnTo>
                <a:lnTo>
                  <a:pt x="742030" y="1028699"/>
                </a:lnTo>
                <a:lnTo>
                  <a:pt x="767720" y="977899"/>
                </a:lnTo>
                <a:lnTo>
                  <a:pt x="794784" y="939799"/>
                </a:lnTo>
                <a:close/>
              </a:path>
              <a:path w="1404620" h="1485900">
                <a:moveTo>
                  <a:pt x="1339625" y="774700"/>
                </a:moveTo>
                <a:lnTo>
                  <a:pt x="1238581" y="774700"/>
                </a:lnTo>
                <a:lnTo>
                  <a:pt x="1217568" y="787400"/>
                </a:lnTo>
                <a:lnTo>
                  <a:pt x="1155947" y="825500"/>
                </a:lnTo>
                <a:lnTo>
                  <a:pt x="1108641" y="850899"/>
                </a:lnTo>
                <a:lnTo>
                  <a:pt x="1062307" y="888999"/>
                </a:lnTo>
                <a:lnTo>
                  <a:pt x="1016914" y="914399"/>
                </a:lnTo>
                <a:lnTo>
                  <a:pt x="972431" y="952499"/>
                </a:lnTo>
                <a:lnTo>
                  <a:pt x="930151" y="977899"/>
                </a:lnTo>
                <a:lnTo>
                  <a:pt x="847081" y="1054099"/>
                </a:lnTo>
                <a:lnTo>
                  <a:pt x="806120" y="1079499"/>
                </a:lnTo>
                <a:lnTo>
                  <a:pt x="764005" y="1117599"/>
                </a:lnTo>
                <a:lnTo>
                  <a:pt x="722818" y="1155699"/>
                </a:lnTo>
                <a:lnTo>
                  <a:pt x="642546" y="1231899"/>
                </a:lnTo>
                <a:lnTo>
                  <a:pt x="720770" y="1231899"/>
                </a:lnTo>
                <a:lnTo>
                  <a:pt x="745179" y="1206499"/>
                </a:lnTo>
                <a:lnTo>
                  <a:pt x="782807" y="1181099"/>
                </a:lnTo>
                <a:lnTo>
                  <a:pt x="821370" y="1142999"/>
                </a:lnTo>
                <a:lnTo>
                  <a:pt x="850942" y="1117599"/>
                </a:lnTo>
                <a:lnTo>
                  <a:pt x="911089" y="1066799"/>
                </a:lnTo>
                <a:lnTo>
                  <a:pt x="941541" y="1041399"/>
                </a:lnTo>
                <a:lnTo>
                  <a:pt x="984081" y="1003299"/>
                </a:lnTo>
                <a:lnTo>
                  <a:pt x="1027263" y="977899"/>
                </a:lnTo>
                <a:lnTo>
                  <a:pt x="1071116" y="939799"/>
                </a:lnTo>
                <a:lnTo>
                  <a:pt x="1115673" y="914399"/>
                </a:lnTo>
                <a:lnTo>
                  <a:pt x="1152149" y="889000"/>
                </a:lnTo>
                <a:lnTo>
                  <a:pt x="1189346" y="863600"/>
                </a:lnTo>
                <a:lnTo>
                  <a:pt x="1227276" y="838200"/>
                </a:lnTo>
                <a:lnTo>
                  <a:pt x="1265952" y="812800"/>
                </a:lnTo>
                <a:lnTo>
                  <a:pt x="1348130" y="812800"/>
                </a:lnTo>
                <a:lnTo>
                  <a:pt x="1349303" y="800100"/>
                </a:lnTo>
                <a:lnTo>
                  <a:pt x="1349596" y="787400"/>
                </a:lnTo>
                <a:lnTo>
                  <a:pt x="1346370" y="787400"/>
                </a:lnTo>
                <a:lnTo>
                  <a:pt x="1339625" y="774700"/>
                </a:lnTo>
                <a:close/>
              </a:path>
              <a:path w="1404620" h="1485900">
                <a:moveTo>
                  <a:pt x="386378" y="1130299"/>
                </a:moveTo>
                <a:lnTo>
                  <a:pt x="277391" y="1130299"/>
                </a:lnTo>
                <a:lnTo>
                  <a:pt x="284965" y="1142999"/>
                </a:lnTo>
                <a:lnTo>
                  <a:pt x="368642" y="1142999"/>
                </a:lnTo>
                <a:lnTo>
                  <a:pt x="386378" y="1130299"/>
                </a:lnTo>
                <a:close/>
              </a:path>
              <a:path w="1404620" h="1485900">
                <a:moveTo>
                  <a:pt x="382718" y="863599"/>
                </a:moveTo>
                <a:lnTo>
                  <a:pt x="271874" y="863599"/>
                </a:lnTo>
                <a:lnTo>
                  <a:pt x="257854" y="876299"/>
                </a:lnTo>
                <a:lnTo>
                  <a:pt x="232056" y="888999"/>
                </a:lnTo>
                <a:lnTo>
                  <a:pt x="179114" y="914399"/>
                </a:lnTo>
                <a:lnTo>
                  <a:pt x="271931" y="914399"/>
                </a:lnTo>
                <a:lnTo>
                  <a:pt x="269976" y="927099"/>
                </a:lnTo>
                <a:lnTo>
                  <a:pt x="266457" y="927099"/>
                </a:lnTo>
                <a:lnTo>
                  <a:pt x="262547" y="939799"/>
                </a:lnTo>
                <a:lnTo>
                  <a:pt x="259028" y="939799"/>
                </a:lnTo>
                <a:lnTo>
                  <a:pt x="250230" y="965199"/>
                </a:lnTo>
                <a:lnTo>
                  <a:pt x="242605" y="977899"/>
                </a:lnTo>
                <a:lnTo>
                  <a:pt x="236153" y="1003299"/>
                </a:lnTo>
                <a:lnTo>
                  <a:pt x="230875" y="1015999"/>
                </a:lnTo>
                <a:lnTo>
                  <a:pt x="228089" y="1028699"/>
                </a:lnTo>
                <a:lnTo>
                  <a:pt x="226769" y="1041399"/>
                </a:lnTo>
                <a:lnTo>
                  <a:pt x="226842" y="1054099"/>
                </a:lnTo>
                <a:lnTo>
                  <a:pt x="226916" y="1066799"/>
                </a:lnTo>
                <a:lnTo>
                  <a:pt x="242214" y="1104899"/>
                </a:lnTo>
                <a:lnTo>
                  <a:pt x="403784" y="1130299"/>
                </a:lnTo>
                <a:lnTo>
                  <a:pt x="420824" y="1117599"/>
                </a:lnTo>
                <a:lnTo>
                  <a:pt x="437460" y="1117599"/>
                </a:lnTo>
                <a:lnTo>
                  <a:pt x="462212" y="1104899"/>
                </a:lnTo>
                <a:lnTo>
                  <a:pt x="312662" y="1104899"/>
                </a:lnTo>
                <a:lnTo>
                  <a:pt x="308751" y="1092199"/>
                </a:lnTo>
                <a:lnTo>
                  <a:pt x="305623" y="1092199"/>
                </a:lnTo>
                <a:lnTo>
                  <a:pt x="304059" y="1079499"/>
                </a:lnTo>
                <a:lnTo>
                  <a:pt x="302220" y="1066799"/>
                </a:lnTo>
                <a:lnTo>
                  <a:pt x="305416" y="1015999"/>
                </a:lnTo>
                <a:lnTo>
                  <a:pt x="320482" y="977899"/>
                </a:lnTo>
                <a:lnTo>
                  <a:pt x="333826" y="952499"/>
                </a:lnTo>
                <a:lnTo>
                  <a:pt x="348643" y="914399"/>
                </a:lnTo>
                <a:lnTo>
                  <a:pt x="364938" y="888999"/>
                </a:lnTo>
                <a:lnTo>
                  <a:pt x="382718" y="863599"/>
                </a:lnTo>
                <a:close/>
              </a:path>
              <a:path w="1404620" h="1485900">
                <a:moveTo>
                  <a:pt x="1294887" y="508000"/>
                </a:moveTo>
                <a:lnTo>
                  <a:pt x="1140306" y="507999"/>
                </a:lnTo>
                <a:lnTo>
                  <a:pt x="1111942" y="533399"/>
                </a:lnTo>
                <a:lnTo>
                  <a:pt x="1084408" y="546099"/>
                </a:lnTo>
                <a:lnTo>
                  <a:pt x="1057827" y="571499"/>
                </a:lnTo>
                <a:lnTo>
                  <a:pt x="1032322" y="596899"/>
                </a:lnTo>
                <a:lnTo>
                  <a:pt x="995664" y="634999"/>
                </a:lnTo>
                <a:lnTo>
                  <a:pt x="959658" y="660399"/>
                </a:lnTo>
                <a:lnTo>
                  <a:pt x="924304" y="698499"/>
                </a:lnTo>
                <a:lnTo>
                  <a:pt x="889602" y="736599"/>
                </a:lnTo>
                <a:lnTo>
                  <a:pt x="855551" y="774699"/>
                </a:lnTo>
                <a:lnTo>
                  <a:pt x="822152" y="812799"/>
                </a:lnTo>
                <a:lnTo>
                  <a:pt x="817069" y="812799"/>
                </a:lnTo>
                <a:lnTo>
                  <a:pt x="732038" y="863599"/>
                </a:lnTo>
                <a:lnTo>
                  <a:pt x="689452" y="901699"/>
                </a:lnTo>
                <a:lnTo>
                  <a:pt x="561542" y="977899"/>
                </a:lnTo>
                <a:lnTo>
                  <a:pt x="532186" y="1003299"/>
                </a:lnTo>
                <a:lnTo>
                  <a:pt x="502702" y="1015999"/>
                </a:lnTo>
                <a:lnTo>
                  <a:pt x="472986" y="1041399"/>
                </a:lnTo>
                <a:lnTo>
                  <a:pt x="442934" y="1054099"/>
                </a:lnTo>
                <a:lnTo>
                  <a:pt x="424312" y="1066799"/>
                </a:lnTo>
                <a:lnTo>
                  <a:pt x="405397" y="1079499"/>
                </a:lnTo>
                <a:lnTo>
                  <a:pt x="386188" y="1092199"/>
                </a:lnTo>
                <a:lnTo>
                  <a:pt x="366687" y="1092199"/>
                </a:lnTo>
                <a:lnTo>
                  <a:pt x="357484" y="1104899"/>
                </a:lnTo>
                <a:lnTo>
                  <a:pt x="462212" y="1104899"/>
                </a:lnTo>
                <a:lnTo>
                  <a:pt x="486548" y="1079499"/>
                </a:lnTo>
                <a:lnTo>
                  <a:pt x="534171" y="1054099"/>
                </a:lnTo>
                <a:lnTo>
                  <a:pt x="579344" y="1028699"/>
                </a:lnTo>
                <a:lnTo>
                  <a:pt x="669739" y="965199"/>
                </a:lnTo>
                <a:lnTo>
                  <a:pt x="714949" y="939799"/>
                </a:lnTo>
                <a:lnTo>
                  <a:pt x="794784" y="939799"/>
                </a:lnTo>
                <a:lnTo>
                  <a:pt x="823201" y="901699"/>
                </a:lnTo>
                <a:lnTo>
                  <a:pt x="852946" y="863599"/>
                </a:lnTo>
                <a:lnTo>
                  <a:pt x="885952" y="825499"/>
                </a:lnTo>
                <a:lnTo>
                  <a:pt x="891035" y="825499"/>
                </a:lnTo>
                <a:lnTo>
                  <a:pt x="1076506" y="698499"/>
                </a:lnTo>
                <a:lnTo>
                  <a:pt x="1105425" y="685799"/>
                </a:lnTo>
                <a:lnTo>
                  <a:pt x="1134001" y="660399"/>
                </a:lnTo>
                <a:lnTo>
                  <a:pt x="1043661" y="660399"/>
                </a:lnTo>
                <a:lnTo>
                  <a:pt x="1065403" y="634999"/>
                </a:lnTo>
                <a:lnTo>
                  <a:pt x="1087340" y="622299"/>
                </a:lnTo>
                <a:lnTo>
                  <a:pt x="1109644" y="596899"/>
                </a:lnTo>
                <a:lnTo>
                  <a:pt x="1132486" y="584199"/>
                </a:lnTo>
                <a:lnTo>
                  <a:pt x="1149725" y="571499"/>
                </a:lnTo>
                <a:lnTo>
                  <a:pt x="1167417" y="558800"/>
                </a:lnTo>
                <a:lnTo>
                  <a:pt x="1185548" y="546100"/>
                </a:lnTo>
                <a:lnTo>
                  <a:pt x="1204107" y="533400"/>
                </a:lnTo>
                <a:lnTo>
                  <a:pt x="1205671" y="520700"/>
                </a:lnTo>
                <a:lnTo>
                  <a:pt x="1292932" y="520700"/>
                </a:lnTo>
                <a:lnTo>
                  <a:pt x="1294887" y="508000"/>
                </a:lnTo>
                <a:close/>
              </a:path>
              <a:path w="1404620" h="1485900">
                <a:moveTo>
                  <a:pt x="155486" y="952499"/>
                </a:moveTo>
                <a:lnTo>
                  <a:pt x="55549" y="952499"/>
                </a:lnTo>
                <a:lnTo>
                  <a:pt x="68417" y="965199"/>
                </a:lnTo>
                <a:lnTo>
                  <a:pt x="135418" y="965199"/>
                </a:lnTo>
                <a:lnTo>
                  <a:pt x="155486" y="952499"/>
                </a:lnTo>
                <a:close/>
              </a:path>
              <a:path w="1404620" h="1485900">
                <a:moveTo>
                  <a:pt x="198378" y="939799"/>
                </a:moveTo>
                <a:lnTo>
                  <a:pt x="23100" y="939799"/>
                </a:lnTo>
                <a:lnTo>
                  <a:pt x="32551" y="952499"/>
                </a:lnTo>
                <a:lnTo>
                  <a:pt x="175285" y="952499"/>
                </a:lnTo>
                <a:lnTo>
                  <a:pt x="198378" y="939799"/>
                </a:lnTo>
                <a:close/>
              </a:path>
              <a:path w="1404620" h="1485900">
                <a:moveTo>
                  <a:pt x="1268298" y="12700"/>
                </a:moveTo>
                <a:lnTo>
                  <a:pt x="1148127" y="12699"/>
                </a:lnTo>
                <a:lnTo>
                  <a:pt x="1080498" y="50799"/>
                </a:lnTo>
                <a:lnTo>
                  <a:pt x="1013162" y="76199"/>
                </a:lnTo>
                <a:lnTo>
                  <a:pt x="931253" y="126999"/>
                </a:lnTo>
                <a:lnTo>
                  <a:pt x="890533" y="139699"/>
                </a:lnTo>
                <a:lnTo>
                  <a:pt x="849979" y="165099"/>
                </a:lnTo>
                <a:lnTo>
                  <a:pt x="766907" y="215899"/>
                </a:lnTo>
                <a:lnTo>
                  <a:pt x="725739" y="228599"/>
                </a:lnTo>
                <a:lnTo>
                  <a:pt x="563497" y="330199"/>
                </a:lnTo>
                <a:lnTo>
                  <a:pt x="477897" y="380999"/>
                </a:lnTo>
                <a:lnTo>
                  <a:pt x="435727" y="419099"/>
                </a:lnTo>
                <a:lnTo>
                  <a:pt x="353034" y="469899"/>
                </a:lnTo>
                <a:lnTo>
                  <a:pt x="312922" y="507999"/>
                </a:lnTo>
                <a:lnTo>
                  <a:pt x="273723" y="533399"/>
                </a:lnTo>
                <a:lnTo>
                  <a:pt x="235436" y="571499"/>
                </a:lnTo>
                <a:lnTo>
                  <a:pt x="198062" y="596899"/>
                </a:lnTo>
                <a:lnTo>
                  <a:pt x="161600" y="634999"/>
                </a:lnTo>
                <a:lnTo>
                  <a:pt x="116088" y="685799"/>
                </a:lnTo>
                <a:lnTo>
                  <a:pt x="73557" y="736599"/>
                </a:lnTo>
                <a:lnTo>
                  <a:pt x="58557" y="749299"/>
                </a:lnTo>
                <a:lnTo>
                  <a:pt x="44711" y="774699"/>
                </a:lnTo>
                <a:lnTo>
                  <a:pt x="31978" y="800099"/>
                </a:lnTo>
                <a:lnTo>
                  <a:pt x="20314" y="812799"/>
                </a:lnTo>
                <a:lnTo>
                  <a:pt x="13184" y="825499"/>
                </a:lnTo>
                <a:lnTo>
                  <a:pt x="7264" y="850899"/>
                </a:lnTo>
                <a:lnTo>
                  <a:pt x="2883" y="863599"/>
                </a:lnTo>
                <a:lnTo>
                  <a:pt x="372" y="876299"/>
                </a:lnTo>
                <a:lnTo>
                  <a:pt x="0" y="888999"/>
                </a:lnTo>
                <a:lnTo>
                  <a:pt x="1203" y="901699"/>
                </a:lnTo>
                <a:lnTo>
                  <a:pt x="3946" y="914399"/>
                </a:lnTo>
                <a:lnTo>
                  <a:pt x="8192" y="927099"/>
                </a:lnTo>
                <a:lnTo>
                  <a:pt x="14895" y="939799"/>
                </a:lnTo>
                <a:lnTo>
                  <a:pt x="221262" y="939799"/>
                </a:lnTo>
                <a:lnTo>
                  <a:pt x="243853" y="927099"/>
                </a:lnTo>
                <a:lnTo>
                  <a:pt x="88342" y="927099"/>
                </a:lnTo>
                <a:lnTo>
                  <a:pt x="83723" y="914399"/>
                </a:lnTo>
                <a:lnTo>
                  <a:pt x="79813" y="914399"/>
                </a:lnTo>
                <a:lnTo>
                  <a:pt x="77076" y="901699"/>
                </a:lnTo>
                <a:lnTo>
                  <a:pt x="76294" y="901699"/>
                </a:lnTo>
                <a:lnTo>
                  <a:pt x="75628" y="888999"/>
                </a:lnTo>
                <a:lnTo>
                  <a:pt x="75952" y="876299"/>
                </a:lnTo>
                <a:lnTo>
                  <a:pt x="77229" y="876299"/>
                </a:lnTo>
                <a:lnTo>
                  <a:pt x="79422" y="863599"/>
                </a:lnTo>
                <a:lnTo>
                  <a:pt x="84395" y="850899"/>
                </a:lnTo>
                <a:lnTo>
                  <a:pt x="90468" y="825499"/>
                </a:lnTo>
                <a:lnTo>
                  <a:pt x="97568" y="812799"/>
                </a:lnTo>
                <a:lnTo>
                  <a:pt x="121766" y="774699"/>
                </a:lnTo>
                <a:lnTo>
                  <a:pt x="139133" y="749299"/>
                </a:lnTo>
                <a:lnTo>
                  <a:pt x="157747" y="723899"/>
                </a:lnTo>
                <a:lnTo>
                  <a:pt x="177632" y="711199"/>
                </a:lnTo>
                <a:lnTo>
                  <a:pt x="211031" y="673099"/>
                </a:lnTo>
                <a:lnTo>
                  <a:pt x="245460" y="634999"/>
                </a:lnTo>
                <a:lnTo>
                  <a:pt x="280915" y="596899"/>
                </a:lnTo>
                <a:lnTo>
                  <a:pt x="317393" y="571499"/>
                </a:lnTo>
                <a:lnTo>
                  <a:pt x="354891" y="533399"/>
                </a:lnTo>
                <a:lnTo>
                  <a:pt x="392129" y="507999"/>
                </a:lnTo>
                <a:lnTo>
                  <a:pt x="430062" y="482599"/>
                </a:lnTo>
                <a:lnTo>
                  <a:pt x="468634" y="457199"/>
                </a:lnTo>
                <a:lnTo>
                  <a:pt x="507787" y="419099"/>
                </a:lnTo>
                <a:lnTo>
                  <a:pt x="547465" y="393699"/>
                </a:lnTo>
                <a:lnTo>
                  <a:pt x="767894" y="266699"/>
                </a:lnTo>
                <a:lnTo>
                  <a:pt x="948971" y="165099"/>
                </a:lnTo>
                <a:lnTo>
                  <a:pt x="1033690" y="114299"/>
                </a:lnTo>
                <a:lnTo>
                  <a:pt x="1076410" y="101599"/>
                </a:lnTo>
                <a:lnTo>
                  <a:pt x="1119583" y="76199"/>
                </a:lnTo>
                <a:lnTo>
                  <a:pt x="1139473" y="63499"/>
                </a:lnTo>
                <a:lnTo>
                  <a:pt x="1179133" y="50799"/>
                </a:lnTo>
                <a:lnTo>
                  <a:pt x="1199024" y="38100"/>
                </a:lnTo>
                <a:lnTo>
                  <a:pt x="1250702" y="38100"/>
                </a:lnTo>
                <a:lnTo>
                  <a:pt x="1257350" y="25400"/>
                </a:lnTo>
                <a:lnTo>
                  <a:pt x="1268689" y="25400"/>
                </a:lnTo>
                <a:lnTo>
                  <a:pt x="1268298" y="12700"/>
                </a:lnTo>
                <a:close/>
              </a:path>
              <a:path w="1404620" h="1485900">
                <a:moveTo>
                  <a:pt x="266066" y="914399"/>
                </a:moveTo>
                <a:lnTo>
                  <a:pt x="152216" y="914399"/>
                </a:lnTo>
                <a:lnTo>
                  <a:pt x="141349" y="927099"/>
                </a:lnTo>
                <a:lnTo>
                  <a:pt x="243853" y="927099"/>
                </a:lnTo>
                <a:lnTo>
                  <a:pt x="266066" y="914399"/>
                </a:lnTo>
                <a:close/>
              </a:path>
              <a:path w="1404620" h="1485900">
                <a:moveTo>
                  <a:pt x="1392706" y="165100"/>
                </a:moveTo>
                <a:lnTo>
                  <a:pt x="1282766" y="165100"/>
                </a:lnTo>
                <a:lnTo>
                  <a:pt x="1167313" y="203199"/>
                </a:lnTo>
                <a:lnTo>
                  <a:pt x="1129749" y="228599"/>
                </a:lnTo>
                <a:lnTo>
                  <a:pt x="1083629" y="241299"/>
                </a:lnTo>
                <a:lnTo>
                  <a:pt x="948335" y="317499"/>
                </a:lnTo>
                <a:lnTo>
                  <a:pt x="860940" y="368299"/>
                </a:lnTo>
                <a:lnTo>
                  <a:pt x="776012" y="419099"/>
                </a:lnTo>
                <a:lnTo>
                  <a:pt x="735500" y="457199"/>
                </a:lnTo>
                <a:lnTo>
                  <a:pt x="695597" y="482599"/>
                </a:lnTo>
                <a:lnTo>
                  <a:pt x="656322" y="507999"/>
                </a:lnTo>
                <a:lnTo>
                  <a:pt x="617693" y="546099"/>
                </a:lnTo>
                <a:lnTo>
                  <a:pt x="579726" y="571499"/>
                </a:lnTo>
                <a:lnTo>
                  <a:pt x="542440" y="609599"/>
                </a:lnTo>
                <a:lnTo>
                  <a:pt x="505852" y="634999"/>
                </a:lnTo>
                <a:lnTo>
                  <a:pt x="469979" y="673099"/>
                </a:lnTo>
                <a:lnTo>
                  <a:pt x="429996" y="711199"/>
                </a:lnTo>
                <a:lnTo>
                  <a:pt x="391711" y="749299"/>
                </a:lnTo>
                <a:lnTo>
                  <a:pt x="355186" y="800099"/>
                </a:lnTo>
                <a:lnTo>
                  <a:pt x="320482" y="838199"/>
                </a:lnTo>
                <a:lnTo>
                  <a:pt x="318527" y="850899"/>
                </a:lnTo>
                <a:lnTo>
                  <a:pt x="313444" y="850899"/>
                </a:lnTo>
                <a:lnTo>
                  <a:pt x="285796" y="863599"/>
                </a:lnTo>
                <a:lnTo>
                  <a:pt x="388192" y="863599"/>
                </a:lnTo>
                <a:lnTo>
                  <a:pt x="449174" y="825499"/>
                </a:lnTo>
                <a:lnTo>
                  <a:pt x="509863" y="800099"/>
                </a:lnTo>
                <a:lnTo>
                  <a:pt x="552356" y="774699"/>
                </a:lnTo>
                <a:lnTo>
                  <a:pt x="457467" y="774699"/>
                </a:lnTo>
                <a:lnTo>
                  <a:pt x="487011" y="736599"/>
                </a:lnTo>
                <a:lnTo>
                  <a:pt x="517520" y="711199"/>
                </a:lnTo>
                <a:lnTo>
                  <a:pt x="548909" y="673099"/>
                </a:lnTo>
                <a:lnTo>
                  <a:pt x="581092" y="647699"/>
                </a:lnTo>
                <a:lnTo>
                  <a:pt x="617372" y="609599"/>
                </a:lnTo>
                <a:lnTo>
                  <a:pt x="654307" y="584199"/>
                </a:lnTo>
                <a:lnTo>
                  <a:pt x="691887" y="546099"/>
                </a:lnTo>
                <a:lnTo>
                  <a:pt x="730101" y="520699"/>
                </a:lnTo>
                <a:lnTo>
                  <a:pt x="768938" y="495299"/>
                </a:lnTo>
                <a:lnTo>
                  <a:pt x="808387" y="457199"/>
                </a:lnTo>
                <a:lnTo>
                  <a:pt x="889080" y="406399"/>
                </a:lnTo>
                <a:lnTo>
                  <a:pt x="971887" y="355599"/>
                </a:lnTo>
                <a:lnTo>
                  <a:pt x="1057114" y="304799"/>
                </a:lnTo>
                <a:lnTo>
                  <a:pt x="1100545" y="279399"/>
                </a:lnTo>
                <a:lnTo>
                  <a:pt x="1144471" y="266699"/>
                </a:lnTo>
                <a:lnTo>
                  <a:pt x="1188857" y="241300"/>
                </a:lnTo>
                <a:lnTo>
                  <a:pt x="1322323" y="190500"/>
                </a:lnTo>
                <a:lnTo>
                  <a:pt x="1404482" y="190500"/>
                </a:lnTo>
                <a:lnTo>
                  <a:pt x="1402782" y="177800"/>
                </a:lnTo>
                <a:lnTo>
                  <a:pt x="1398798" y="177800"/>
                </a:lnTo>
                <a:lnTo>
                  <a:pt x="1392706" y="165100"/>
                </a:lnTo>
                <a:close/>
              </a:path>
              <a:path w="1404620" h="1485900">
                <a:moveTo>
                  <a:pt x="1395117" y="215900"/>
                </a:moveTo>
                <a:lnTo>
                  <a:pt x="1316849" y="215900"/>
                </a:lnTo>
                <a:lnTo>
                  <a:pt x="1306547" y="228600"/>
                </a:lnTo>
                <a:lnTo>
                  <a:pt x="1295677" y="254000"/>
                </a:lnTo>
                <a:lnTo>
                  <a:pt x="1284233" y="266700"/>
                </a:lnTo>
                <a:lnTo>
                  <a:pt x="1272208" y="279400"/>
                </a:lnTo>
                <a:lnTo>
                  <a:pt x="1254016" y="292100"/>
                </a:lnTo>
                <a:lnTo>
                  <a:pt x="1235225" y="304800"/>
                </a:lnTo>
                <a:lnTo>
                  <a:pt x="1215847" y="317500"/>
                </a:lnTo>
                <a:lnTo>
                  <a:pt x="1195895" y="342900"/>
                </a:lnTo>
                <a:lnTo>
                  <a:pt x="1115788" y="393699"/>
                </a:lnTo>
                <a:lnTo>
                  <a:pt x="1074926" y="431799"/>
                </a:lnTo>
                <a:lnTo>
                  <a:pt x="1033509" y="457199"/>
                </a:lnTo>
                <a:lnTo>
                  <a:pt x="778964" y="609599"/>
                </a:lnTo>
                <a:lnTo>
                  <a:pt x="736064" y="622299"/>
                </a:lnTo>
                <a:lnTo>
                  <a:pt x="563148" y="723899"/>
                </a:lnTo>
                <a:lnTo>
                  <a:pt x="519638" y="736599"/>
                </a:lnTo>
                <a:lnTo>
                  <a:pt x="458640" y="774699"/>
                </a:lnTo>
                <a:lnTo>
                  <a:pt x="552356" y="774699"/>
                </a:lnTo>
                <a:lnTo>
                  <a:pt x="594794" y="761999"/>
                </a:lnTo>
                <a:lnTo>
                  <a:pt x="721205" y="685799"/>
                </a:lnTo>
                <a:lnTo>
                  <a:pt x="764827" y="660399"/>
                </a:lnTo>
                <a:lnTo>
                  <a:pt x="808394" y="647699"/>
                </a:lnTo>
                <a:lnTo>
                  <a:pt x="981034" y="546099"/>
                </a:lnTo>
                <a:lnTo>
                  <a:pt x="1027308" y="520699"/>
                </a:lnTo>
                <a:lnTo>
                  <a:pt x="1073215" y="482599"/>
                </a:lnTo>
                <a:lnTo>
                  <a:pt x="1118536" y="457199"/>
                </a:lnTo>
                <a:lnTo>
                  <a:pt x="1163050" y="431799"/>
                </a:lnTo>
                <a:lnTo>
                  <a:pt x="1229800" y="381000"/>
                </a:lnTo>
                <a:lnTo>
                  <a:pt x="1262465" y="355600"/>
                </a:lnTo>
                <a:lnTo>
                  <a:pt x="1294496" y="330200"/>
                </a:lnTo>
                <a:lnTo>
                  <a:pt x="1313522" y="317500"/>
                </a:lnTo>
                <a:lnTo>
                  <a:pt x="1331797" y="292100"/>
                </a:lnTo>
                <a:lnTo>
                  <a:pt x="1349326" y="279400"/>
                </a:lnTo>
                <a:lnTo>
                  <a:pt x="1366117" y="254000"/>
                </a:lnTo>
                <a:lnTo>
                  <a:pt x="1374103" y="254000"/>
                </a:lnTo>
                <a:lnTo>
                  <a:pt x="1381619" y="241300"/>
                </a:lnTo>
                <a:lnTo>
                  <a:pt x="1388633" y="228600"/>
                </a:lnTo>
                <a:lnTo>
                  <a:pt x="1395117" y="215900"/>
                </a:lnTo>
                <a:close/>
              </a:path>
              <a:path w="1404620" h="1485900">
                <a:moveTo>
                  <a:pt x="1315443" y="762000"/>
                </a:moveTo>
                <a:lnTo>
                  <a:pt x="1278464" y="762000"/>
                </a:lnTo>
                <a:lnTo>
                  <a:pt x="1268219" y="774700"/>
                </a:lnTo>
                <a:lnTo>
                  <a:pt x="1327406" y="774700"/>
                </a:lnTo>
                <a:lnTo>
                  <a:pt x="1315443" y="762000"/>
                </a:lnTo>
                <a:close/>
              </a:path>
              <a:path w="1404620" h="1485900">
                <a:moveTo>
                  <a:pt x="1279540" y="533400"/>
                </a:moveTo>
                <a:lnTo>
                  <a:pt x="1206453" y="533400"/>
                </a:lnTo>
                <a:lnTo>
                  <a:pt x="1194361" y="546100"/>
                </a:lnTo>
                <a:lnTo>
                  <a:pt x="1181566" y="558800"/>
                </a:lnTo>
                <a:lnTo>
                  <a:pt x="1168100" y="571500"/>
                </a:lnTo>
                <a:lnTo>
                  <a:pt x="1153992" y="584199"/>
                </a:lnTo>
                <a:lnTo>
                  <a:pt x="1130597" y="596899"/>
                </a:lnTo>
                <a:lnTo>
                  <a:pt x="1106720" y="622299"/>
                </a:lnTo>
                <a:lnTo>
                  <a:pt x="1082317" y="634999"/>
                </a:lnTo>
                <a:lnTo>
                  <a:pt x="1057346" y="647699"/>
                </a:lnTo>
                <a:lnTo>
                  <a:pt x="1053436" y="660399"/>
                </a:lnTo>
                <a:lnTo>
                  <a:pt x="1134001" y="660399"/>
                </a:lnTo>
                <a:lnTo>
                  <a:pt x="1162211" y="647700"/>
                </a:lnTo>
                <a:lnTo>
                  <a:pt x="1190030" y="622300"/>
                </a:lnTo>
                <a:lnTo>
                  <a:pt x="1210483" y="609600"/>
                </a:lnTo>
                <a:lnTo>
                  <a:pt x="1230142" y="584200"/>
                </a:lnTo>
                <a:lnTo>
                  <a:pt x="1248921" y="571500"/>
                </a:lnTo>
                <a:lnTo>
                  <a:pt x="1266734" y="558800"/>
                </a:lnTo>
                <a:lnTo>
                  <a:pt x="1273320" y="546100"/>
                </a:lnTo>
                <a:lnTo>
                  <a:pt x="1279540" y="533400"/>
                </a:lnTo>
                <a:close/>
              </a:path>
              <a:path w="1404620" h="1485900">
                <a:moveTo>
                  <a:pt x="1290586" y="520700"/>
                </a:moveTo>
                <a:lnTo>
                  <a:pt x="1209190" y="520700"/>
                </a:lnTo>
                <a:lnTo>
                  <a:pt x="1208408" y="533400"/>
                </a:lnTo>
                <a:lnTo>
                  <a:pt x="1285319" y="533400"/>
                </a:lnTo>
                <a:lnTo>
                  <a:pt x="1290586" y="520700"/>
                </a:lnTo>
                <a:close/>
              </a:path>
              <a:path w="1404620" h="1485900">
                <a:moveTo>
                  <a:pt x="1288631" y="482600"/>
                </a:moveTo>
                <a:lnTo>
                  <a:pt x="1190848" y="482600"/>
                </a:lnTo>
                <a:lnTo>
                  <a:pt x="1173404" y="495300"/>
                </a:lnTo>
                <a:lnTo>
                  <a:pt x="1156534" y="507999"/>
                </a:lnTo>
                <a:lnTo>
                  <a:pt x="1297594" y="508000"/>
                </a:lnTo>
                <a:lnTo>
                  <a:pt x="1296500" y="495300"/>
                </a:lnTo>
                <a:lnTo>
                  <a:pt x="1293427" y="495300"/>
                </a:lnTo>
                <a:lnTo>
                  <a:pt x="1288631" y="482600"/>
                </a:lnTo>
                <a:close/>
              </a:path>
              <a:path w="1404620" h="1485900">
                <a:moveTo>
                  <a:pt x="1251876" y="469900"/>
                </a:moveTo>
                <a:lnTo>
                  <a:pt x="1241021" y="469900"/>
                </a:lnTo>
                <a:lnTo>
                  <a:pt x="1230191" y="482600"/>
                </a:lnTo>
                <a:lnTo>
                  <a:pt x="1258902" y="482600"/>
                </a:lnTo>
                <a:lnTo>
                  <a:pt x="1251876" y="469900"/>
                </a:lnTo>
                <a:close/>
              </a:path>
              <a:path w="1404620" h="1485900">
                <a:moveTo>
                  <a:pt x="1402155" y="203200"/>
                </a:moveTo>
                <a:lnTo>
                  <a:pt x="1325060" y="203200"/>
                </a:lnTo>
                <a:lnTo>
                  <a:pt x="1321541" y="215900"/>
                </a:lnTo>
                <a:lnTo>
                  <a:pt x="1399027" y="215900"/>
                </a:lnTo>
                <a:lnTo>
                  <a:pt x="1402155" y="203200"/>
                </a:lnTo>
                <a:close/>
              </a:path>
              <a:path w="1404620" h="1485900">
                <a:moveTo>
                  <a:pt x="1404482" y="190500"/>
                </a:moveTo>
                <a:lnTo>
                  <a:pt x="1328970" y="190500"/>
                </a:lnTo>
                <a:lnTo>
                  <a:pt x="1328579" y="203200"/>
                </a:lnTo>
                <a:lnTo>
                  <a:pt x="1403719" y="203200"/>
                </a:lnTo>
                <a:lnTo>
                  <a:pt x="1404482" y="190500"/>
                </a:lnTo>
                <a:close/>
              </a:path>
              <a:path w="1404620" h="1485900">
                <a:moveTo>
                  <a:pt x="1355657" y="152400"/>
                </a:moveTo>
                <a:lnTo>
                  <a:pt x="1335227" y="152400"/>
                </a:lnTo>
                <a:lnTo>
                  <a:pt x="1322026" y="165100"/>
                </a:lnTo>
                <a:lnTo>
                  <a:pt x="1365689" y="165100"/>
                </a:lnTo>
                <a:lnTo>
                  <a:pt x="1355657" y="152400"/>
                </a:lnTo>
                <a:close/>
              </a:path>
              <a:path w="1404620" h="1485900">
                <a:moveTo>
                  <a:pt x="1255004" y="0"/>
                </a:moveTo>
                <a:lnTo>
                  <a:pt x="1182392" y="0"/>
                </a:lnTo>
                <a:lnTo>
                  <a:pt x="1170667" y="12699"/>
                </a:lnTo>
                <a:lnTo>
                  <a:pt x="1258523" y="12700"/>
                </a:lnTo>
                <a:lnTo>
                  <a:pt x="1255004" y="0"/>
                </a:lnTo>
                <a:close/>
              </a:path>
            </a:pathLst>
          </a:custGeom>
          <a:solidFill>
            <a:srgbClr val="F47179"/>
          </a:solidFill>
        </p:spPr>
        <p:txBody>
          <a:bodyPr wrap="square" lIns="0" tIns="0" rIns="0" bIns="0" rtlCol="0"/>
          <a:lstStyle/>
          <a:p>
            <a:endParaRPr sz="1600"/>
          </a:p>
        </p:txBody>
      </p:sp>
      <p:sp>
        <p:nvSpPr>
          <p:cNvPr id="6" name="object 6"/>
          <p:cNvSpPr txBox="1"/>
          <p:nvPr/>
        </p:nvSpPr>
        <p:spPr>
          <a:xfrm>
            <a:off x="1459484" y="1089829"/>
            <a:ext cx="2256367" cy="1220847"/>
          </a:xfrm>
          <a:prstGeom prst="rect">
            <a:avLst/>
          </a:prstGeom>
        </p:spPr>
        <p:txBody>
          <a:bodyPr vert="horz" wrap="square" lIns="0" tIns="116840" rIns="0" bIns="0" rtlCol="0">
            <a:spAutoFit/>
          </a:bodyPr>
          <a:lstStyle/>
          <a:p>
            <a:pPr marL="529193" marR="3387" indent="-520726">
              <a:lnSpc>
                <a:spcPts val="4267"/>
              </a:lnSpc>
              <a:spcBef>
                <a:spcPts val="920"/>
              </a:spcBef>
            </a:pPr>
            <a:r>
              <a:rPr sz="4267" b="1" spc="-720" dirty="0">
                <a:solidFill>
                  <a:srgbClr val="FFFFFF"/>
                </a:solidFill>
                <a:latin typeface="Arial"/>
                <a:cs typeface="Arial"/>
              </a:rPr>
              <a:t>How</a:t>
            </a:r>
            <a:r>
              <a:rPr sz="4267" b="1" spc="267" dirty="0">
                <a:solidFill>
                  <a:srgbClr val="FFFFFF"/>
                </a:solidFill>
                <a:latin typeface="Arial"/>
                <a:cs typeface="Arial"/>
              </a:rPr>
              <a:t> </a:t>
            </a:r>
            <a:r>
              <a:rPr sz="4267" b="1" spc="-623" dirty="0">
                <a:solidFill>
                  <a:srgbClr val="FFFFFF"/>
                </a:solidFill>
                <a:latin typeface="Arial"/>
                <a:cs typeface="Arial"/>
              </a:rPr>
              <a:t>would </a:t>
            </a:r>
            <a:r>
              <a:rPr sz="4267" b="1" spc="-297" dirty="0">
                <a:solidFill>
                  <a:srgbClr val="FFFFFF"/>
                </a:solidFill>
                <a:latin typeface="Arial"/>
                <a:cs typeface="Arial"/>
              </a:rPr>
              <a:t>you...</a:t>
            </a:r>
            <a:endParaRPr sz="4267">
              <a:latin typeface="Arial"/>
              <a:cs typeface="Arial"/>
            </a:endParaRPr>
          </a:p>
        </p:txBody>
      </p:sp>
      <p:sp>
        <p:nvSpPr>
          <p:cNvPr id="7" name="object 7"/>
          <p:cNvSpPr txBox="1"/>
          <p:nvPr/>
        </p:nvSpPr>
        <p:spPr>
          <a:xfrm>
            <a:off x="1219226" y="4282649"/>
            <a:ext cx="3049312" cy="1797329"/>
          </a:xfrm>
          <a:prstGeom prst="rect">
            <a:avLst/>
          </a:prstGeom>
        </p:spPr>
        <p:txBody>
          <a:bodyPr vert="horz" wrap="square" lIns="0" tIns="8043" rIns="0" bIns="0" rtlCol="0">
            <a:spAutoFit/>
          </a:bodyPr>
          <a:lstStyle/>
          <a:p>
            <a:pPr marL="8467" marR="3387" algn="ctr">
              <a:lnSpc>
                <a:spcPct val="118100"/>
              </a:lnSpc>
              <a:spcBef>
                <a:spcPts val="63"/>
              </a:spcBef>
            </a:pPr>
            <a:r>
              <a:rPr sz="2000" dirty="0">
                <a:latin typeface="+mn-lt"/>
                <a:cs typeface="Arial"/>
              </a:rPr>
              <a:t>*Make a set of directions or draw a diagram to describe the process for the selected option.</a:t>
            </a:r>
            <a:r>
              <a:rPr lang="en-US" sz="2000" dirty="0">
                <a:latin typeface="+mn-lt"/>
                <a:cs typeface="Arial"/>
              </a:rPr>
              <a:t> </a:t>
            </a:r>
            <a:r>
              <a:rPr sz="2000" dirty="0">
                <a:latin typeface="+mn-lt"/>
                <a:cs typeface="Arial"/>
              </a:rPr>
              <a:t>Make sure no steps are left out!</a:t>
            </a:r>
          </a:p>
        </p:txBody>
      </p:sp>
      <p:grpSp>
        <p:nvGrpSpPr>
          <p:cNvPr id="8" name="object 8"/>
          <p:cNvGrpSpPr/>
          <p:nvPr/>
        </p:nvGrpSpPr>
        <p:grpSpPr>
          <a:xfrm>
            <a:off x="1194864" y="372773"/>
            <a:ext cx="3404030" cy="3909876"/>
            <a:chOff x="1810792" y="593410"/>
            <a:chExt cx="5385816" cy="7461663"/>
          </a:xfrm>
        </p:grpSpPr>
        <p:pic>
          <p:nvPicPr>
            <p:cNvPr id="9" name="object 9"/>
            <p:cNvPicPr/>
            <p:nvPr/>
          </p:nvPicPr>
          <p:blipFill>
            <a:blip r:embed="rId5" cstate="print"/>
            <a:stretch>
              <a:fillRect/>
            </a:stretch>
          </p:blipFill>
          <p:spPr>
            <a:xfrm>
              <a:off x="2105406" y="4182618"/>
              <a:ext cx="3912870" cy="2609850"/>
            </a:xfrm>
            <a:prstGeom prst="rect">
              <a:avLst/>
            </a:prstGeom>
          </p:spPr>
        </p:pic>
        <p:pic>
          <p:nvPicPr>
            <p:cNvPr id="10" name="object 10"/>
            <p:cNvPicPr/>
            <p:nvPr/>
          </p:nvPicPr>
          <p:blipFill>
            <a:blip r:embed="rId6" cstate="print"/>
            <a:stretch>
              <a:fillRect/>
            </a:stretch>
          </p:blipFill>
          <p:spPr>
            <a:xfrm>
              <a:off x="1810792" y="593410"/>
              <a:ext cx="4846538" cy="7461663"/>
            </a:xfrm>
            <a:prstGeom prst="rect">
              <a:avLst/>
            </a:prstGeom>
          </p:spPr>
        </p:pic>
        <p:sp>
          <p:nvSpPr>
            <p:cNvPr id="11" name="object 11"/>
            <p:cNvSpPr/>
            <p:nvPr/>
          </p:nvSpPr>
          <p:spPr>
            <a:xfrm>
              <a:off x="6690513" y="7384812"/>
              <a:ext cx="506095" cy="606425"/>
            </a:xfrm>
            <a:custGeom>
              <a:avLst/>
              <a:gdLst/>
              <a:ahLst/>
              <a:cxnLst/>
              <a:rect l="l" t="t" r="r" b="b"/>
              <a:pathLst>
                <a:path w="506095" h="606425">
                  <a:moveTo>
                    <a:pt x="344459" y="2691"/>
                  </a:moveTo>
                  <a:lnTo>
                    <a:pt x="340225" y="0"/>
                  </a:lnTo>
                  <a:lnTo>
                    <a:pt x="336443" y="605"/>
                  </a:lnTo>
                  <a:lnTo>
                    <a:pt x="332460" y="1083"/>
                  </a:lnTo>
                  <a:lnTo>
                    <a:pt x="322223" y="3605"/>
                  </a:lnTo>
                  <a:lnTo>
                    <a:pt x="313223" y="2399"/>
                  </a:lnTo>
                  <a:lnTo>
                    <a:pt x="310397" y="6623"/>
                  </a:lnTo>
                  <a:lnTo>
                    <a:pt x="300858" y="17112"/>
                  </a:lnTo>
                  <a:lnTo>
                    <a:pt x="289550" y="26478"/>
                  </a:lnTo>
                  <a:lnTo>
                    <a:pt x="279283" y="36505"/>
                  </a:lnTo>
                  <a:lnTo>
                    <a:pt x="272181" y="50049"/>
                  </a:lnTo>
                  <a:lnTo>
                    <a:pt x="268242" y="58079"/>
                  </a:lnTo>
                  <a:lnTo>
                    <a:pt x="262631" y="65046"/>
                  </a:lnTo>
                  <a:lnTo>
                    <a:pt x="256471" y="71665"/>
                  </a:lnTo>
                  <a:lnTo>
                    <a:pt x="250207" y="79722"/>
                  </a:lnTo>
                  <a:lnTo>
                    <a:pt x="239711" y="95623"/>
                  </a:lnTo>
                  <a:lnTo>
                    <a:pt x="237642" y="98823"/>
                  </a:lnTo>
                  <a:lnTo>
                    <a:pt x="229366" y="111621"/>
                  </a:lnTo>
                  <a:lnTo>
                    <a:pt x="190435" y="172651"/>
                  </a:lnTo>
                  <a:lnTo>
                    <a:pt x="185176" y="179842"/>
                  </a:lnTo>
                  <a:lnTo>
                    <a:pt x="179475" y="183742"/>
                  </a:lnTo>
                  <a:lnTo>
                    <a:pt x="172319" y="185213"/>
                  </a:lnTo>
                  <a:lnTo>
                    <a:pt x="164059" y="182973"/>
                  </a:lnTo>
                  <a:lnTo>
                    <a:pt x="158841" y="181161"/>
                  </a:lnTo>
                  <a:lnTo>
                    <a:pt x="152563" y="181685"/>
                  </a:lnTo>
                  <a:lnTo>
                    <a:pt x="147547" y="180002"/>
                  </a:lnTo>
                  <a:lnTo>
                    <a:pt x="125892" y="178276"/>
                  </a:lnTo>
                  <a:lnTo>
                    <a:pt x="115642" y="176275"/>
                  </a:lnTo>
                  <a:lnTo>
                    <a:pt x="91066" y="169683"/>
                  </a:lnTo>
                  <a:lnTo>
                    <a:pt x="76522" y="167963"/>
                  </a:lnTo>
                  <a:lnTo>
                    <a:pt x="47063" y="167297"/>
                  </a:lnTo>
                  <a:lnTo>
                    <a:pt x="28192" y="168845"/>
                  </a:lnTo>
                  <a:lnTo>
                    <a:pt x="13642" y="176150"/>
                  </a:lnTo>
                  <a:lnTo>
                    <a:pt x="4377" y="188319"/>
                  </a:lnTo>
                  <a:lnTo>
                    <a:pt x="0" y="206605"/>
                  </a:lnTo>
                  <a:lnTo>
                    <a:pt x="1705" y="227251"/>
                  </a:lnTo>
                  <a:lnTo>
                    <a:pt x="9699" y="244371"/>
                  </a:lnTo>
                  <a:lnTo>
                    <a:pt x="21570" y="259441"/>
                  </a:lnTo>
                  <a:lnTo>
                    <a:pt x="48723" y="282719"/>
                  </a:lnTo>
                  <a:lnTo>
                    <a:pt x="59995" y="294398"/>
                  </a:lnTo>
                  <a:lnTo>
                    <a:pt x="80541" y="319496"/>
                  </a:lnTo>
                  <a:lnTo>
                    <a:pt x="82582" y="322298"/>
                  </a:lnTo>
                  <a:lnTo>
                    <a:pt x="80688" y="328619"/>
                  </a:lnTo>
                  <a:lnTo>
                    <a:pt x="80055" y="332731"/>
                  </a:lnTo>
                  <a:lnTo>
                    <a:pt x="78968" y="339564"/>
                  </a:lnTo>
                  <a:lnTo>
                    <a:pt x="77471" y="341622"/>
                  </a:lnTo>
                  <a:lnTo>
                    <a:pt x="76723" y="342651"/>
                  </a:lnTo>
                  <a:lnTo>
                    <a:pt x="75974" y="343681"/>
                  </a:lnTo>
                  <a:lnTo>
                    <a:pt x="75226" y="344710"/>
                  </a:lnTo>
                  <a:lnTo>
                    <a:pt x="74477" y="345739"/>
                  </a:lnTo>
                  <a:lnTo>
                    <a:pt x="71095" y="352618"/>
                  </a:lnTo>
                  <a:lnTo>
                    <a:pt x="65674" y="364221"/>
                  </a:lnTo>
                  <a:lnTo>
                    <a:pt x="60508" y="375985"/>
                  </a:lnTo>
                  <a:lnTo>
                    <a:pt x="54754" y="388882"/>
                  </a:lnTo>
                  <a:lnTo>
                    <a:pt x="49616" y="400664"/>
                  </a:lnTo>
                  <a:lnTo>
                    <a:pt x="48556" y="403000"/>
                  </a:lnTo>
                  <a:lnTo>
                    <a:pt x="45251" y="408423"/>
                  </a:lnTo>
                  <a:lnTo>
                    <a:pt x="41004" y="416257"/>
                  </a:lnTo>
                  <a:lnTo>
                    <a:pt x="18634" y="447184"/>
                  </a:lnTo>
                  <a:lnTo>
                    <a:pt x="14421" y="452030"/>
                  </a:lnTo>
                  <a:lnTo>
                    <a:pt x="11204" y="457509"/>
                  </a:lnTo>
                  <a:lnTo>
                    <a:pt x="9422" y="465406"/>
                  </a:lnTo>
                  <a:lnTo>
                    <a:pt x="10780" y="472289"/>
                  </a:lnTo>
                  <a:lnTo>
                    <a:pt x="14937" y="477940"/>
                  </a:lnTo>
                  <a:lnTo>
                    <a:pt x="22374" y="484172"/>
                  </a:lnTo>
                  <a:lnTo>
                    <a:pt x="30058" y="489056"/>
                  </a:lnTo>
                  <a:lnTo>
                    <a:pt x="38614" y="489980"/>
                  </a:lnTo>
                  <a:lnTo>
                    <a:pt x="45260" y="489690"/>
                  </a:lnTo>
                  <a:lnTo>
                    <a:pt x="60647" y="482917"/>
                  </a:lnTo>
                  <a:lnTo>
                    <a:pt x="75442" y="477272"/>
                  </a:lnTo>
                  <a:lnTo>
                    <a:pt x="91016" y="470618"/>
                  </a:lnTo>
                  <a:lnTo>
                    <a:pt x="106014" y="465103"/>
                  </a:lnTo>
                  <a:lnTo>
                    <a:pt x="119819" y="460335"/>
                  </a:lnTo>
                  <a:lnTo>
                    <a:pt x="147770" y="451014"/>
                  </a:lnTo>
                  <a:lnTo>
                    <a:pt x="153610" y="448707"/>
                  </a:lnTo>
                  <a:lnTo>
                    <a:pt x="96587" y="412461"/>
                  </a:lnTo>
                  <a:lnTo>
                    <a:pt x="120734" y="355578"/>
                  </a:lnTo>
                  <a:lnTo>
                    <a:pt x="319172" y="481708"/>
                  </a:lnTo>
                  <a:lnTo>
                    <a:pt x="311462" y="467778"/>
                  </a:lnTo>
                  <a:lnTo>
                    <a:pt x="302295" y="454428"/>
                  </a:lnTo>
                  <a:lnTo>
                    <a:pt x="286485" y="438359"/>
                  </a:lnTo>
                  <a:lnTo>
                    <a:pt x="277875" y="431382"/>
                  </a:lnTo>
                  <a:lnTo>
                    <a:pt x="269982" y="423355"/>
                  </a:lnTo>
                  <a:lnTo>
                    <a:pt x="264590" y="416918"/>
                  </a:lnTo>
                  <a:lnTo>
                    <a:pt x="261642" y="413540"/>
                  </a:lnTo>
                  <a:lnTo>
                    <a:pt x="264562" y="412386"/>
                  </a:lnTo>
                  <a:lnTo>
                    <a:pt x="203627" y="373655"/>
                  </a:lnTo>
                  <a:lnTo>
                    <a:pt x="192517" y="354554"/>
                  </a:lnTo>
                  <a:lnTo>
                    <a:pt x="184999" y="343756"/>
                  </a:lnTo>
                  <a:lnTo>
                    <a:pt x="171334" y="320022"/>
                  </a:lnTo>
                  <a:lnTo>
                    <a:pt x="170604" y="318053"/>
                  </a:lnTo>
                  <a:lnTo>
                    <a:pt x="169092" y="317092"/>
                  </a:lnTo>
                  <a:lnTo>
                    <a:pt x="168160" y="314995"/>
                  </a:lnTo>
                  <a:lnTo>
                    <a:pt x="160498" y="307116"/>
                  </a:lnTo>
                  <a:lnTo>
                    <a:pt x="157984" y="301003"/>
                  </a:lnTo>
                  <a:lnTo>
                    <a:pt x="160628" y="295159"/>
                  </a:lnTo>
                  <a:lnTo>
                    <a:pt x="161572" y="294254"/>
                  </a:lnTo>
                  <a:lnTo>
                    <a:pt x="120426" y="268101"/>
                  </a:lnTo>
                  <a:lnTo>
                    <a:pt x="115489" y="258944"/>
                  </a:lnTo>
                  <a:lnTo>
                    <a:pt x="111035" y="253103"/>
                  </a:lnTo>
                  <a:lnTo>
                    <a:pt x="94096" y="237822"/>
                  </a:lnTo>
                  <a:lnTo>
                    <a:pt x="92584" y="236861"/>
                  </a:lnTo>
                  <a:lnTo>
                    <a:pt x="91954" y="234956"/>
                  </a:lnTo>
                  <a:lnTo>
                    <a:pt x="89511" y="231898"/>
                  </a:lnTo>
                  <a:lnTo>
                    <a:pt x="100990" y="233175"/>
                  </a:lnTo>
                  <a:lnTo>
                    <a:pt x="111165" y="235128"/>
                  </a:lnTo>
                  <a:lnTo>
                    <a:pt x="130626" y="238469"/>
                  </a:lnTo>
                  <a:lnTo>
                    <a:pt x="139751" y="241259"/>
                  </a:lnTo>
                  <a:lnTo>
                    <a:pt x="184444" y="269667"/>
                  </a:lnTo>
                  <a:lnTo>
                    <a:pt x="185192" y="268638"/>
                  </a:lnTo>
                  <a:lnTo>
                    <a:pt x="194490" y="256489"/>
                  </a:lnTo>
                  <a:lnTo>
                    <a:pt x="201145" y="251690"/>
                  </a:lnTo>
                  <a:lnTo>
                    <a:pt x="209855" y="251207"/>
                  </a:lnTo>
                  <a:lnTo>
                    <a:pt x="248760" y="257878"/>
                  </a:lnTo>
                  <a:lnTo>
                    <a:pt x="298516" y="265426"/>
                  </a:lnTo>
                  <a:lnTo>
                    <a:pt x="323886" y="269513"/>
                  </a:lnTo>
                  <a:lnTo>
                    <a:pt x="428780" y="336186"/>
                  </a:lnTo>
                  <a:lnTo>
                    <a:pt x="435964" y="331723"/>
                  </a:lnTo>
                  <a:lnTo>
                    <a:pt x="385133" y="299414"/>
                  </a:lnTo>
                  <a:lnTo>
                    <a:pt x="385188" y="290420"/>
                  </a:lnTo>
                  <a:lnTo>
                    <a:pt x="386479" y="288231"/>
                  </a:lnTo>
                  <a:lnTo>
                    <a:pt x="239366" y="194723"/>
                  </a:lnTo>
                  <a:lnTo>
                    <a:pt x="237326" y="191921"/>
                  </a:lnTo>
                  <a:lnTo>
                    <a:pt x="241507" y="185550"/>
                  </a:lnTo>
                  <a:lnTo>
                    <a:pt x="245016" y="180256"/>
                  </a:lnTo>
                  <a:lnTo>
                    <a:pt x="253523" y="167605"/>
                  </a:lnTo>
                  <a:lnTo>
                    <a:pt x="277270" y="130030"/>
                  </a:lnTo>
                  <a:lnTo>
                    <a:pt x="287108" y="113711"/>
                  </a:lnTo>
                  <a:lnTo>
                    <a:pt x="289746" y="109368"/>
                  </a:lnTo>
                  <a:lnTo>
                    <a:pt x="291727" y="106113"/>
                  </a:lnTo>
                  <a:lnTo>
                    <a:pt x="295030" y="100688"/>
                  </a:lnTo>
                  <a:lnTo>
                    <a:pt x="296972" y="97409"/>
                  </a:lnTo>
                  <a:lnTo>
                    <a:pt x="300125" y="94898"/>
                  </a:lnTo>
                  <a:lnTo>
                    <a:pt x="302673" y="92003"/>
                  </a:lnTo>
                  <a:lnTo>
                    <a:pt x="306076" y="92661"/>
                  </a:lnTo>
                  <a:lnTo>
                    <a:pt x="365266" y="130283"/>
                  </a:lnTo>
                  <a:lnTo>
                    <a:pt x="365032" y="128630"/>
                  </a:lnTo>
                  <a:lnTo>
                    <a:pt x="360025" y="96855"/>
                  </a:lnTo>
                  <a:lnTo>
                    <a:pt x="360505" y="95655"/>
                  </a:lnTo>
                  <a:lnTo>
                    <a:pt x="364036" y="91881"/>
                  </a:lnTo>
                  <a:lnTo>
                    <a:pt x="362941" y="77641"/>
                  </a:lnTo>
                  <a:lnTo>
                    <a:pt x="360910" y="55282"/>
                  </a:lnTo>
                  <a:lnTo>
                    <a:pt x="360178" y="44283"/>
                  </a:lnTo>
                  <a:lnTo>
                    <a:pt x="358609" y="32752"/>
                  </a:lnTo>
                  <a:lnTo>
                    <a:pt x="354695" y="22740"/>
                  </a:lnTo>
                  <a:lnTo>
                    <a:pt x="350105" y="12298"/>
                  </a:lnTo>
                  <a:lnTo>
                    <a:pt x="344459" y="2691"/>
                  </a:lnTo>
                  <a:close/>
                </a:path>
                <a:path w="506095" h="606425">
                  <a:moveTo>
                    <a:pt x="367360" y="595103"/>
                  </a:moveTo>
                  <a:lnTo>
                    <a:pt x="289895" y="545865"/>
                  </a:lnTo>
                  <a:lnTo>
                    <a:pt x="297325" y="553597"/>
                  </a:lnTo>
                  <a:lnTo>
                    <a:pt x="306250" y="559270"/>
                  </a:lnTo>
                  <a:lnTo>
                    <a:pt x="314531" y="566039"/>
                  </a:lnTo>
                  <a:lnTo>
                    <a:pt x="323437" y="571700"/>
                  </a:lnTo>
                  <a:lnTo>
                    <a:pt x="330225" y="579024"/>
                  </a:lnTo>
                  <a:lnTo>
                    <a:pt x="352593" y="597756"/>
                  </a:lnTo>
                  <a:lnTo>
                    <a:pt x="354230" y="600302"/>
                  </a:lnTo>
                  <a:lnTo>
                    <a:pt x="360029" y="600977"/>
                  </a:lnTo>
                  <a:lnTo>
                    <a:pt x="361012" y="600098"/>
                  </a:lnTo>
                  <a:lnTo>
                    <a:pt x="367360" y="595103"/>
                  </a:lnTo>
                  <a:close/>
                </a:path>
                <a:path w="506095" h="606425">
                  <a:moveTo>
                    <a:pt x="404662" y="581192"/>
                  </a:moveTo>
                  <a:lnTo>
                    <a:pt x="216918" y="461859"/>
                  </a:lnTo>
                  <a:lnTo>
                    <a:pt x="235242" y="475011"/>
                  </a:lnTo>
                  <a:lnTo>
                    <a:pt x="246366" y="483586"/>
                  </a:lnTo>
                  <a:lnTo>
                    <a:pt x="255769" y="494078"/>
                  </a:lnTo>
                  <a:lnTo>
                    <a:pt x="263233" y="506346"/>
                  </a:lnTo>
                  <a:lnTo>
                    <a:pt x="265105" y="512050"/>
                  </a:lnTo>
                  <a:lnTo>
                    <a:pt x="270750" y="515638"/>
                  </a:lnTo>
                  <a:lnTo>
                    <a:pt x="274226" y="520858"/>
                  </a:lnTo>
                  <a:lnTo>
                    <a:pt x="275335" y="521562"/>
                  </a:lnTo>
                  <a:lnTo>
                    <a:pt x="276368" y="523724"/>
                  </a:lnTo>
                  <a:lnTo>
                    <a:pt x="276569" y="523852"/>
                  </a:lnTo>
                  <a:lnTo>
                    <a:pt x="275692" y="532323"/>
                  </a:lnTo>
                  <a:lnTo>
                    <a:pt x="279336" y="537649"/>
                  </a:lnTo>
                  <a:lnTo>
                    <a:pt x="284416" y="542383"/>
                  </a:lnTo>
                  <a:lnTo>
                    <a:pt x="369800" y="596654"/>
                  </a:lnTo>
                  <a:lnTo>
                    <a:pt x="370896" y="600361"/>
                  </a:lnTo>
                  <a:lnTo>
                    <a:pt x="371170" y="605049"/>
                  </a:lnTo>
                  <a:lnTo>
                    <a:pt x="379476" y="605814"/>
                  </a:lnTo>
                  <a:lnTo>
                    <a:pt x="386046" y="602466"/>
                  </a:lnTo>
                  <a:lnTo>
                    <a:pt x="391708" y="597036"/>
                  </a:lnTo>
                  <a:lnTo>
                    <a:pt x="397295" y="591558"/>
                  </a:lnTo>
                  <a:lnTo>
                    <a:pt x="402718" y="587481"/>
                  </a:lnTo>
                  <a:lnTo>
                    <a:pt x="405443" y="583193"/>
                  </a:lnTo>
                  <a:lnTo>
                    <a:pt x="404662" y="581192"/>
                  </a:lnTo>
                  <a:close/>
                </a:path>
                <a:path w="506095" h="606425">
                  <a:moveTo>
                    <a:pt x="319172" y="481708"/>
                  </a:moveTo>
                  <a:lnTo>
                    <a:pt x="120734" y="355578"/>
                  </a:lnTo>
                  <a:lnTo>
                    <a:pt x="131653" y="371547"/>
                  </a:lnTo>
                  <a:lnTo>
                    <a:pt x="136701" y="380775"/>
                  </a:lnTo>
                  <a:lnTo>
                    <a:pt x="141524" y="389860"/>
                  </a:lnTo>
                  <a:lnTo>
                    <a:pt x="143363" y="392534"/>
                  </a:lnTo>
                  <a:lnTo>
                    <a:pt x="134483" y="404947"/>
                  </a:lnTo>
                  <a:lnTo>
                    <a:pt x="133273" y="404178"/>
                  </a:lnTo>
                  <a:lnTo>
                    <a:pt x="123464" y="403963"/>
                  </a:lnTo>
                  <a:lnTo>
                    <a:pt x="114855" y="406015"/>
                  </a:lnTo>
                  <a:lnTo>
                    <a:pt x="106113" y="409487"/>
                  </a:lnTo>
                  <a:lnTo>
                    <a:pt x="96587" y="412461"/>
                  </a:lnTo>
                  <a:lnTo>
                    <a:pt x="153610" y="448707"/>
                  </a:lnTo>
                  <a:lnTo>
                    <a:pt x="162371" y="445246"/>
                  </a:lnTo>
                  <a:lnTo>
                    <a:pt x="172989" y="442966"/>
                  </a:lnTo>
                  <a:lnTo>
                    <a:pt x="183095" y="443370"/>
                  </a:lnTo>
                  <a:lnTo>
                    <a:pt x="192973" y="446639"/>
                  </a:lnTo>
                  <a:lnTo>
                    <a:pt x="404662" y="581192"/>
                  </a:lnTo>
                  <a:lnTo>
                    <a:pt x="402320" y="575189"/>
                  </a:lnTo>
                  <a:lnTo>
                    <a:pt x="400648" y="568107"/>
                  </a:lnTo>
                  <a:lnTo>
                    <a:pt x="398596" y="562288"/>
                  </a:lnTo>
                  <a:lnTo>
                    <a:pt x="397566" y="555614"/>
                  </a:lnTo>
                  <a:lnTo>
                    <a:pt x="397589" y="549609"/>
                  </a:lnTo>
                  <a:lnTo>
                    <a:pt x="339149" y="512464"/>
                  </a:lnTo>
                  <a:lnTo>
                    <a:pt x="338923" y="510815"/>
                  </a:lnTo>
                  <a:lnTo>
                    <a:pt x="339479" y="508159"/>
                  </a:lnTo>
                  <a:lnTo>
                    <a:pt x="338471" y="507518"/>
                  </a:lnTo>
                  <a:lnTo>
                    <a:pt x="327147" y="495807"/>
                  </a:lnTo>
                  <a:lnTo>
                    <a:pt x="319172" y="481708"/>
                  </a:lnTo>
                  <a:close/>
                </a:path>
                <a:path w="506095" h="606425">
                  <a:moveTo>
                    <a:pt x="216918" y="461859"/>
                  </a:moveTo>
                  <a:lnTo>
                    <a:pt x="202906" y="452952"/>
                  </a:lnTo>
                  <a:lnTo>
                    <a:pt x="208197" y="459325"/>
                  </a:lnTo>
                  <a:lnTo>
                    <a:pt x="216918" y="461859"/>
                  </a:lnTo>
                  <a:close/>
                </a:path>
                <a:path w="506095" h="606425">
                  <a:moveTo>
                    <a:pt x="393547" y="426654"/>
                  </a:moveTo>
                  <a:lnTo>
                    <a:pt x="330255" y="386424"/>
                  </a:lnTo>
                  <a:lnTo>
                    <a:pt x="330791" y="392784"/>
                  </a:lnTo>
                  <a:lnTo>
                    <a:pt x="330945" y="400406"/>
                  </a:lnTo>
                  <a:lnTo>
                    <a:pt x="331364" y="408197"/>
                  </a:lnTo>
                  <a:lnTo>
                    <a:pt x="333232" y="422928"/>
                  </a:lnTo>
                  <a:lnTo>
                    <a:pt x="334527" y="429770"/>
                  </a:lnTo>
                  <a:lnTo>
                    <a:pt x="335292" y="437780"/>
                  </a:lnTo>
                  <a:lnTo>
                    <a:pt x="336965" y="444863"/>
                  </a:lnTo>
                  <a:lnTo>
                    <a:pt x="337308" y="451101"/>
                  </a:lnTo>
                  <a:lnTo>
                    <a:pt x="337387" y="457170"/>
                  </a:lnTo>
                  <a:lnTo>
                    <a:pt x="339168" y="462816"/>
                  </a:lnTo>
                  <a:lnTo>
                    <a:pt x="344617" y="467785"/>
                  </a:lnTo>
                  <a:lnTo>
                    <a:pt x="342096" y="476716"/>
                  </a:lnTo>
                  <a:lnTo>
                    <a:pt x="341871" y="488612"/>
                  </a:lnTo>
                  <a:lnTo>
                    <a:pt x="343707" y="500313"/>
                  </a:lnTo>
                  <a:lnTo>
                    <a:pt x="347369" y="508660"/>
                  </a:lnTo>
                  <a:lnTo>
                    <a:pt x="339149" y="512464"/>
                  </a:lnTo>
                  <a:lnTo>
                    <a:pt x="397589" y="549609"/>
                  </a:lnTo>
                  <a:lnTo>
                    <a:pt x="397595" y="548108"/>
                  </a:lnTo>
                  <a:lnTo>
                    <a:pt x="397118" y="531252"/>
                  </a:lnTo>
                  <a:lnTo>
                    <a:pt x="397587" y="513492"/>
                  </a:lnTo>
                  <a:lnTo>
                    <a:pt x="397224" y="496708"/>
                  </a:lnTo>
                  <a:lnTo>
                    <a:pt x="396975" y="478492"/>
                  </a:lnTo>
                  <a:lnTo>
                    <a:pt x="394552" y="458894"/>
                  </a:lnTo>
                  <a:lnTo>
                    <a:pt x="394140" y="448098"/>
                  </a:lnTo>
                  <a:lnTo>
                    <a:pt x="394021" y="437489"/>
                  </a:lnTo>
                  <a:lnTo>
                    <a:pt x="393547" y="426654"/>
                  </a:lnTo>
                  <a:close/>
                </a:path>
                <a:path w="506095" h="606425">
                  <a:moveTo>
                    <a:pt x="428780" y="336186"/>
                  </a:moveTo>
                  <a:lnTo>
                    <a:pt x="323886" y="269513"/>
                  </a:lnTo>
                  <a:lnTo>
                    <a:pt x="324716" y="297128"/>
                  </a:lnTo>
                  <a:lnTo>
                    <a:pt x="325268" y="311022"/>
                  </a:lnTo>
                  <a:lnTo>
                    <a:pt x="325773" y="324887"/>
                  </a:lnTo>
                  <a:lnTo>
                    <a:pt x="325419" y="327671"/>
                  </a:lnTo>
                  <a:lnTo>
                    <a:pt x="322266" y="330182"/>
                  </a:lnTo>
                  <a:lnTo>
                    <a:pt x="319493" y="331429"/>
                  </a:lnTo>
                  <a:lnTo>
                    <a:pt x="306791" y="335394"/>
                  </a:lnTo>
                  <a:lnTo>
                    <a:pt x="293747" y="340647"/>
                  </a:lnTo>
                  <a:lnTo>
                    <a:pt x="280629" y="345852"/>
                  </a:lnTo>
                  <a:lnTo>
                    <a:pt x="267700" y="349673"/>
                  </a:lnTo>
                  <a:lnTo>
                    <a:pt x="254996" y="353637"/>
                  </a:lnTo>
                  <a:lnTo>
                    <a:pt x="242245" y="359075"/>
                  </a:lnTo>
                  <a:lnTo>
                    <a:pt x="229928" y="364790"/>
                  </a:lnTo>
                  <a:lnTo>
                    <a:pt x="217847" y="370655"/>
                  </a:lnTo>
                  <a:lnTo>
                    <a:pt x="208945" y="375530"/>
                  </a:lnTo>
                  <a:lnTo>
                    <a:pt x="203627" y="373655"/>
                  </a:lnTo>
                  <a:lnTo>
                    <a:pt x="264562" y="412386"/>
                  </a:lnTo>
                  <a:lnTo>
                    <a:pt x="330255" y="386424"/>
                  </a:lnTo>
                  <a:lnTo>
                    <a:pt x="393547" y="426654"/>
                  </a:lnTo>
                  <a:lnTo>
                    <a:pt x="393276" y="420462"/>
                  </a:lnTo>
                  <a:lnTo>
                    <a:pt x="391795" y="402967"/>
                  </a:lnTo>
                  <a:lnTo>
                    <a:pt x="389367" y="386376"/>
                  </a:lnTo>
                  <a:lnTo>
                    <a:pt x="387829" y="368845"/>
                  </a:lnTo>
                  <a:lnTo>
                    <a:pt x="387578" y="365676"/>
                  </a:lnTo>
                  <a:lnTo>
                    <a:pt x="389698" y="361004"/>
                  </a:lnTo>
                  <a:lnTo>
                    <a:pt x="406907" y="349370"/>
                  </a:lnTo>
                  <a:lnTo>
                    <a:pt x="420415" y="341403"/>
                  </a:lnTo>
                  <a:lnTo>
                    <a:pt x="428780" y="336186"/>
                  </a:lnTo>
                  <a:close/>
                </a:path>
                <a:path w="506095" h="606425">
                  <a:moveTo>
                    <a:pt x="184444" y="269667"/>
                  </a:moveTo>
                  <a:lnTo>
                    <a:pt x="139751" y="241259"/>
                  </a:lnTo>
                  <a:lnTo>
                    <a:pt x="138942" y="246764"/>
                  </a:lnTo>
                  <a:lnTo>
                    <a:pt x="133846" y="252554"/>
                  </a:lnTo>
                  <a:lnTo>
                    <a:pt x="133064" y="253562"/>
                  </a:lnTo>
                  <a:lnTo>
                    <a:pt x="132282" y="254570"/>
                  </a:lnTo>
                  <a:lnTo>
                    <a:pt x="131500" y="255577"/>
                  </a:lnTo>
                  <a:lnTo>
                    <a:pt x="129432" y="257272"/>
                  </a:lnTo>
                  <a:lnTo>
                    <a:pt x="126884" y="260167"/>
                  </a:lnTo>
                  <a:lnTo>
                    <a:pt x="122570" y="264950"/>
                  </a:lnTo>
                  <a:lnTo>
                    <a:pt x="120426" y="268101"/>
                  </a:lnTo>
                  <a:lnTo>
                    <a:pt x="161572" y="294254"/>
                  </a:lnTo>
                  <a:lnTo>
                    <a:pt x="169124" y="287016"/>
                  </a:lnTo>
                  <a:lnTo>
                    <a:pt x="171494" y="285513"/>
                  </a:lnTo>
                  <a:lnTo>
                    <a:pt x="177598" y="280364"/>
                  </a:lnTo>
                  <a:lnTo>
                    <a:pt x="171122" y="274742"/>
                  </a:lnTo>
                  <a:lnTo>
                    <a:pt x="172206" y="273927"/>
                  </a:lnTo>
                  <a:lnTo>
                    <a:pt x="172509" y="274119"/>
                  </a:lnTo>
                  <a:lnTo>
                    <a:pt x="176770" y="272313"/>
                  </a:lnTo>
                  <a:lnTo>
                    <a:pt x="182947" y="271725"/>
                  </a:lnTo>
                  <a:lnTo>
                    <a:pt x="183696" y="270696"/>
                  </a:lnTo>
                  <a:lnTo>
                    <a:pt x="184444" y="269667"/>
                  </a:lnTo>
                  <a:close/>
                </a:path>
                <a:path w="506095" h="606425">
                  <a:moveTo>
                    <a:pt x="455920" y="320330"/>
                  </a:moveTo>
                  <a:lnTo>
                    <a:pt x="405593" y="288341"/>
                  </a:lnTo>
                  <a:lnTo>
                    <a:pt x="385133" y="299414"/>
                  </a:lnTo>
                  <a:lnTo>
                    <a:pt x="435964" y="331723"/>
                  </a:lnTo>
                  <a:lnTo>
                    <a:pt x="449265" y="323624"/>
                  </a:lnTo>
                  <a:lnTo>
                    <a:pt x="455920" y="320330"/>
                  </a:lnTo>
                  <a:close/>
                </a:path>
                <a:path w="506095" h="606425">
                  <a:moveTo>
                    <a:pt x="276697" y="207918"/>
                  </a:moveTo>
                  <a:lnTo>
                    <a:pt x="274681" y="206636"/>
                  </a:lnTo>
                  <a:lnTo>
                    <a:pt x="257275" y="201592"/>
                  </a:lnTo>
                  <a:lnTo>
                    <a:pt x="249230" y="197983"/>
                  </a:lnTo>
                  <a:lnTo>
                    <a:pt x="240475" y="195428"/>
                  </a:lnTo>
                  <a:lnTo>
                    <a:pt x="386479" y="288231"/>
                  </a:lnTo>
                  <a:lnTo>
                    <a:pt x="388416" y="284947"/>
                  </a:lnTo>
                  <a:lnTo>
                    <a:pt x="394777" y="284476"/>
                  </a:lnTo>
                  <a:lnTo>
                    <a:pt x="279342" y="211104"/>
                  </a:lnTo>
                  <a:lnTo>
                    <a:pt x="276697" y="207918"/>
                  </a:lnTo>
                  <a:close/>
                </a:path>
                <a:path w="506095" h="606425">
                  <a:moveTo>
                    <a:pt x="365266" y="130283"/>
                  </a:moveTo>
                  <a:lnTo>
                    <a:pt x="306076" y="92661"/>
                  </a:lnTo>
                  <a:lnTo>
                    <a:pt x="306702" y="117136"/>
                  </a:lnTo>
                  <a:lnTo>
                    <a:pt x="306513" y="126045"/>
                  </a:lnTo>
                  <a:lnTo>
                    <a:pt x="306997" y="141401"/>
                  </a:lnTo>
                  <a:lnTo>
                    <a:pt x="307366" y="149160"/>
                  </a:lnTo>
                  <a:lnTo>
                    <a:pt x="308691" y="156021"/>
                  </a:lnTo>
                  <a:lnTo>
                    <a:pt x="310535" y="167727"/>
                  </a:lnTo>
                  <a:lnTo>
                    <a:pt x="312587" y="179565"/>
                  </a:lnTo>
                  <a:lnTo>
                    <a:pt x="315282" y="190307"/>
                  </a:lnTo>
                  <a:lnTo>
                    <a:pt x="317012" y="201941"/>
                  </a:lnTo>
                  <a:lnTo>
                    <a:pt x="317690" y="206887"/>
                  </a:lnTo>
                  <a:lnTo>
                    <a:pt x="314284" y="212246"/>
                  </a:lnTo>
                  <a:lnTo>
                    <a:pt x="312390" y="218566"/>
                  </a:lnTo>
                  <a:lnTo>
                    <a:pt x="297294" y="208971"/>
                  </a:lnTo>
                  <a:lnTo>
                    <a:pt x="289280" y="208391"/>
                  </a:lnTo>
                  <a:lnTo>
                    <a:pt x="280830" y="210545"/>
                  </a:lnTo>
                  <a:lnTo>
                    <a:pt x="279342" y="211104"/>
                  </a:lnTo>
                  <a:lnTo>
                    <a:pt x="394777" y="284476"/>
                  </a:lnTo>
                  <a:lnTo>
                    <a:pt x="405593" y="288341"/>
                  </a:lnTo>
                  <a:lnTo>
                    <a:pt x="455920" y="320330"/>
                  </a:lnTo>
                  <a:lnTo>
                    <a:pt x="465738" y="316037"/>
                  </a:lnTo>
                  <a:lnTo>
                    <a:pt x="312390" y="218566"/>
                  </a:lnTo>
                  <a:lnTo>
                    <a:pt x="304966" y="212342"/>
                  </a:lnTo>
                  <a:lnTo>
                    <a:pt x="467141" y="315424"/>
                  </a:lnTo>
                  <a:lnTo>
                    <a:pt x="469946" y="314197"/>
                  </a:lnTo>
                  <a:lnTo>
                    <a:pt x="477282" y="309831"/>
                  </a:lnTo>
                  <a:lnTo>
                    <a:pt x="484262" y="306743"/>
                  </a:lnTo>
                  <a:lnTo>
                    <a:pt x="491215" y="302133"/>
                  </a:lnTo>
                  <a:lnTo>
                    <a:pt x="493720" y="297707"/>
                  </a:lnTo>
                  <a:lnTo>
                    <a:pt x="377633" y="223920"/>
                  </a:lnTo>
                  <a:lnTo>
                    <a:pt x="373080" y="192434"/>
                  </a:lnTo>
                  <a:lnTo>
                    <a:pt x="369472" y="160044"/>
                  </a:lnTo>
                  <a:lnTo>
                    <a:pt x="365266" y="130283"/>
                  </a:lnTo>
                  <a:close/>
                </a:path>
                <a:path w="506095" h="606425">
                  <a:moveTo>
                    <a:pt x="501633" y="262106"/>
                  </a:moveTo>
                  <a:lnTo>
                    <a:pt x="444306" y="239211"/>
                  </a:lnTo>
                  <a:lnTo>
                    <a:pt x="414915" y="234073"/>
                  </a:lnTo>
                  <a:lnTo>
                    <a:pt x="377633" y="223920"/>
                  </a:lnTo>
                  <a:lnTo>
                    <a:pt x="493720" y="297707"/>
                  </a:lnTo>
                  <a:lnTo>
                    <a:pt x="494973" y="295493"/>
                  </a:lnTo>
                  <a:lnTo>
                    <a:pt x="493051" y="285243"/>
                  </a:lnTo>
                  <a:lnTo>
                    <a:pt x="492144" y="284666"/>
                  </a:lnTo>
                  <a:lnTo>
                    <a:pt x="494893" y="281899"/>
                  </a:lnTo>
                  <a:lnTo>
                    <a:pt x="496256" y="279755"/>
                  </a:lnTo>
                  <a:lnTo>
                    <a:pt x="503425" y="284312"/>
                  </a:lnTo>
                  <a:lnTo>
                    <a:pt x="505732" y="276750"/>
                  </a:lnTo>
                  <a:lnTo>
                    <a:pt x="505375" y="268999"/>
                  </a:lnTo>
                  <a:lnTo>
                    <a:pt x="501633" y="262106"/>
                  </a:lnTo>
                  <a:close/>
                </a:path>
                <a:path w="506095" h="606425">
                  <a:moveTo>
                    <a:pt x="503425" y="284312"/>
                  </a:moveTo>
                  <a:lnTo>
                    <a:pt x="496256" y="279755"/>
                  </a:lnTo>
                  <a:lnTo>
                    <a:pt x="502656" y="286833"/>
                  </a:lnTo>
                  <a:lnTo>
                    <a:pt x="503425" y="284312"/>
                  </a:lnTo>
                  <a:close/>
                </a:path>
              </a:pathLst>
            </a:custGeom>
            <a:solidFill>
              <a:srgbClr val="F47179"/>
            </a:solidFill>
          </p:spPr>
          <p:txBody>
            <a:bodyPr wrap="square" lIns="0" tIns="0" rIns="0" bIns="0" rtlCol="0"/>
            <a:lstStyle/>
            <a:p>
              <a:endParaRPr sz="1600"/>
            </a:p>
          </p:txBody>
        </p:sp>
      </p:grpSp>
      <p:sp>
        <p:nvSpPr>
          <p:cNvPr id="12" name="object 12"/>
          <p:cNvSpPr txBox="1">
            <a:spLocks noGrp="1"/>
          </p:cNvSpPr>
          <p:nvPr>
            <p:ph type="title"/>
          </p:nvPr>
        </p:nvSpPr>
        <p:spPr>
          <a:xfrm>
            <a:off x="6539145" y="571492"/>
            <a:ext cx="4582511" cy="1263765"/>
          </a:xfrm>
          <a:prstGeom prst="rect">
            <a:avLst/>
          </a:prstGeom>
        </p:spPr>
        <p:txBody>
          <a:bodyPr vert="horz" wrap="square" lIns="0" tIns="8467" rIns="0" bIns="0" numCol="1" rtlCol="0" anchor="ctr" anchorCtr="0" compatLnSpc="1">
            <a:prstTxWarp prst="textNoShape">
              <a:avLst/>
            </a:prstTxWarp>
            <a:spAutoFit/>
          </a:bodyPr>
          <a:lstStyle/>
          <a:p>
            <a:pPr marL="8467" marR="3387" algn="l">
              <a:lnSpc>
                <a:spcPct val="116199"/>
              </a:lnSpc>
              <a:spcBef>
                <a:spcPts val="67"/>
              </a:spcBef>
            </a:pPr>
            <a:r>
              <a:rPr lang="en-US" sz="2400" dirty="0">
                <a:solidFill>
                  <a:schemeClr val="tx1"/>
                </a:solidFill>
                <a:latin typeface="+mn-lt"/>
              </a:rPr>
              <a:t>DESCRIBE THE PROCESS FOR LOOKING UP A NAME IN AN ALPHABETIZED LIST?</a:t>
            </a:r>
            <a:endParaRPr sz="2400" dirty="0">
              <a:solidFill>
                <a:schemeClr val="tx1"/>
              </a:solidFill>
              <a:latin typeface="+mn-lt"/>
            </a:endParaRPr>
          </a:p>
        </p:txBody>
      </p:sp>
      <p:sp>
        <p:nvSpPr>
          <p:cNvPr id="13" name="object 13"/>
          <p:cNvSpPr txBox="1"/>
          <p:nvPr/>
        </p:nvSpPr>
        <p:spPr>
          <a:xfrm>
            <a:off x="6539146" y="2376593"/>
            <a:ext cx="4457990" cy="739347"/>
          </a:xfrm>
          <a:prstGeom prst="rect">
            <a:avLst/>
          </a:prstGeom>
        </p:spPr>
        <p:txBody>
          <a:bodyPr vert="horz" wrap="square" lIns="0" tIns="8043" rIns="0" bIns="0" rtlCol="0">
            <a:spAutoFit/>
          </a:bodyPr>
          <a:lstStyle/>
          <a:p>
            <a:pPr marL="8467" marR="3387">
              <a:lnSpc>
                <a:spcPct val="99400"/>
              </a:lnSpc>
              <a:spcBef>
                <a:spcPts val="3"/>
              </a:spcBef>
              <a:tabLst>
                <a:tab pos="702345" algn="l"/>
                <a:tab pos="953394" algn="l"/>
                <a:tab pos="1365318" algn="l"/>
                <a:tab pos="1637535" algn="l"/>
                <a:tab pos="1926263" algn="l"/>
                <a:tab pos="1985109" algn="l"/>
                <a:tab pos="3013861" algn="l"/>
                <a:tab pos="3250516" algn="l"/>
              </a:tabLst>
            </a:pPr>
            <a:r>
              <a:rPr lang="en-US" b="1" dirty="0">
                <a:latin typeface="+mn-lt"/>
                <a:cs typeface="Arial"/>
              </a:rPr>
              <a:t>BUILD A STANDALONE STRUCTURE OUT OF LEGOS?</a:t>
            </a:r>
            <a:endParaRPr b="1" dirty="0">
              <a:latin typeface="+mn-lt"/>
              <a:cs typeface="Arial"/>
            </a:endParaRPr>
          </a:p>
        </p:txBody>
      </p:sp>
      <p:sp>
        <p:nvSpPr>
          <p:cNvPr id="15" name="TextBox 14">
            <a:extLst>
              <a:ext uri="{FF2B5EF4-FFF2-40B4-BE49-F238E27FC236}">
                <a16:creationId xmlns:a16="http://schemas.microsoft.com/office/drawing/2014/main" id="{09823D35-A0B4-C036-3DCE-DD8A5F495925}"/>
              </a:ext>
            </a:extLst>
          </p:cNvPr>
          <p:cNvSpPr txBox="1"/>
          <p:nvPr/>
        </p:nvSpPr>
        <p:spPr>
          <a:xfrm>
            <a:off x="1459484" y="1248365"/>
            <a:ext cx="2406663" cy="830997"/>
          </a:xfrm>
          <a:prstGeom prst="rect">
            <a:avLst/>
          </a:prstGeom>
          <a:noFill/>
        </p:spPr>
        <p:txBody>
          <a:bodyPr wrap="square" rtlCol="0">
            <a:spAutoFit/>
          </a:bodyPr>
          <a:lstStyle/>
          <a:p>
            <a:pPr algn="ctr"/>
            <a:r>
              <a:rPr lang="en-US" dirty="0">
                <a:latin typeface="+mj-lt"/>
              </a:rPr>
              <a:t>How would you…</a:t>
            </a:r>
          </a:p>
        </p:txBody>
      </p:sp>
      <p:sp>
        <p:nvSpPr>
          <p:cNvPr id="14" name="object 13">
            <a:extLst>
              <a:ext uri="{FF2B5EF4-FFF2-40B4-BE49-F238E27FC236}">
                <a16:creationId xmlns:a16="http://schemas.microsoft.com/office/drawing/2014/main" id="{438F2675-B1B5-1800-AE57-86BBFAAC0170}"/>
              </a:ext>
            </a:extLst>
          </p:cNvPr>
          <p:cNvSpPr txBox="1"/>
          <p:nvPr/>
        </p:nvSpPr>
        <p:spPr>
          <a:xfrm>
            <a:off x="6539145" y="3900803"/>
            <a:ext cx="4582510" cy="1836186"/>
          </a:xfrm>
          <a:prstGeom prst="rect">
            <a:avLst/>
          </a:prstGeom>
        </p:spPr>
        <p:txBody>
          <a:bodyPr vert="horz" wrap="square" lIns="0" tIns="8043" rIns="0" bIns="0" rtlCol="0">
            <a:spAutoFit/>
          </a:bodyPr>
          <a:lstStyle/>
          <a:p>
            <a:pPr marL="8467" marR="3387">
              <a:lnSpc>
                <a:spcPct val="99400"/>
              </a:lnSpc>
              <a:spcBef>
                <a:spcPts val="3"/>
              </a:spcBef>
              <a:tabLst>
                <a:tab pos="702345" algn="l"/>
                <a:tab pos="953394" algn="l"/>
                <a:tab pos="1365318" algn="l"/>
                <a:tab pos="1637535" algn="l"/>
                <a:tab pos="1926263" algn="l"/>
                <a:tab pos="1985109" algn="l"/>
                <a:tab pos="3013861" algn="l"/>
                <a:tab pos="3250516" algn="l"/>
              </a:tabLst>
            </a:pPr>
            <a:r>
              <a:rPr lang="en-US" b="1" dirty="0">
                <a:latin typeface="+mn-lt"/>
                <a:cs typeface="Arial"/>
              </a:rPr>
              <a:t>COOK A MEAL (RICE, MEAT, AND VEGETABLES) TO ENSURE EVERYTHING IS READY AT THE SAME TIME AND NOTHING GETS COLD?</a:t>
            </a:r>
            <a:endParaRPr b="1" dirty="0">
              <a:latin typeface="+mn-lt"/>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object 2"/>
          <p:cNvGrpSpPr/>
          <p:nvPr/>
        </p:nvGrpSpPr>
        <p:grpSpPr>
          <a:xfrm>
            <a:off x="882252" y="1560647"/>
            <a:ext cx="5828453" cy="4747260"/>
            <a:chOff x="1323378" y="2340970"/>
            <a:chExt cx="8742680" cy="7120890"/>
          </a:xfrm>
        </p:grpSpPr>
        <p:pic>
          <p:nvPicPr>
            <p:cNvPr id="3" name="object 3"/>
            <p:cNvPicPr/>
            <p:nvPr/>
          </p:nvPicPr>
          <p:blipFill>
            <a:blip r:embed="rId2" cstate="print"/>
            <a:stretch>
              <a:fillRect/>
            </a:stretch>
          </p:blipFill>
          <p:spPr>
            <a:xfrm>
              <a:off x="1323378" y="2340970"/>
              <a:ext cx="8742353" cy="7120612"/>
            </a:xfrm>
            <a:prstGeom prst="rect">
              <a:avLst/>
            </a:prstGeom>
          </p:spPr>
        </p:pic>
        <p:pic>
          <p:nvPicPr>
            <p:cNvPr id="4" name="object 4"/>
            <p:cNvPicPr/>
            <p:nvPr/>
          </p:nvPicPr>
          <p:blipFill>
            <a:blip r:embed="rId3" cstate="print"/>
            <a:stretch>
              <a:fillRect/>
            </a:stretch>
          </p:blipFill>
          <p:spPr>
            <a:xfrm>
              <a:off x="1920669" y="3010065"/>
              <a:ext cx="7366891" cy="5346699"/>
            </a:xfrm>
            <a:prstGeom prst="rect">
              <a:avLst/>
            </a:prstGeom>
          </p:spPr>
        </p:pic>
      </p:grpSp>
      <p:sp>
        <p:nvSpPr>
          <p:cNvPr id="5" name="object 5"/>
          <p:cNvSpPr txBox="1"/>
          <p:nvPr/>
        </p:nvSpPr>
        <p:spPr>
          <a:xfrm>
            <a:off x="7493876" y="1865480"/>
            <a:ext cx="4198883" cy="3898417"/>
          </a:xfrm>
          <a:prstGeom prst="rect">
            <a:avLst/>
          </a:prstGeom>
        </p:spPr>
        <p:txBody>
          <a:bodyPr vert="horz" wrap="square" lIns="0" tIns="8043" rIns="0" bIns="0" rtlCol="0">
            <a:spAutoFit/>
          </a:bodyPr>
          <a:lstStyle/>
          <a:p>
            <a:pPr marL="8467" marR="3387" indent="-3387" algn="ctr">
              <a:lnSpc>
                <a:spcPct val="116900"/>
              </a:lnSpc>
              <a:spcBef>
                <a:spcPts val="63"/>
              </a:spcBef>
            </a:pPr>
            <a:r>
              <a:rPr dirty="0">
                <a:latin typeface="+mn-lt"/>
                <a:cs typeface="Arial"/>
              </a:rPr>
              <a:t>Computational thinking refers to the thought processes involved in expressing solutions as computational steps or algorithms that can be carried out by a computer. (Cuny, Snyder, &amp; Wing, 2010; Aho, 2011; Lee,</a:t>
            </a:r>
          </a:p>
          <a:p>
            <a:pPr algn="ctr">
              <a:spcBef>
                <a:spcPts val="520"/>
              </a:spcBef>
            </a:pPr>
            <a:r>
              <a:rPr dirty="0">
                <a:latin typeface="+mn-lt"/>
                <a:cs typeface="Arial"/>
              </a:rPr>
              <a:t>2016).</a:t>
            </a:r>
          </a:p>
        </p:txBody>
      </p:sp>
      <p:sp>
        <p:nvSpPr>
          <p:cNvPr id="6" name="object 6"/>
          <p:cNvSpPr txBox="1">
            <a:spLocks noGrp="1"/>
          </p:cNvSpPr>
          <p:nvPr>
            <p:ph type="title"/>
          </p:nvPr>
        </p:nvSpPr>
        <p:spPr>
          <a:xfrm>
            <a:off x="8145517" y="272716"/>
            <a:ext cx="2891451" cy="1498750"/>
          </a:xfrm>
          <a:prstGeom prst="rect">
            <a:avLst/>
          </a:prstGeom>
        </p:spPr>
        <p:txBody>
          <a:bodyPr vert="horz" wrap="square" lIns="0" tIns="142240" rIns="0" bIns="0" numCol="1" rtlCol="0" anchor="ctr" anchorCtr="0" compatLnSpc="1">
            <a:prstTxWarp prst="textNoShape">
              <a:avLst/>
            </a:prstTxWarp>
            <a:spAutoFit/>
          </a:bodyPr>
          <a:lstStyle/>
          <a:p>
            <a:pPr marL="32175" marR="3387" indent="-24131">
              <a:lnSpc>
                <a:spcPts val="5267"/>
              </a:lnSpc>
              <a:spcBef>
                <a:spcPts val="1120"/>
              </a:spcBef>
            </a:pPr>
            <a:r>
              <a:rPr sz="5267" spc="-493" dirty="0">
                <a:solidFill>
                  <a:schemeClr val="tx1"/>
                </a:solidFill>
                <a:latin typeface="+mn-lt"/>
                <a:cs typeface="Arial"/>
              </a:rPr>
              <a:t>A</a:t>
            </a:r>
            <a:r>
              <a:rPr sz="5267" spc="-143" dirty="0">
                <a:solidFill>
                  <a:schemeClr val="tx1"/>
                </a:solidFill>
                <a:latin typeface="+mn-lt"/>
                <a:cs typeface="Arial"/>
              </a:rPr>
              <a:t> </a:t>
            </a:r>
            <a:r>
              <a:rPr sz="5267" spc="-377" dirty="0">
                <a:solidFill>
                  <a:schemeClr val="tx1"/>
                </a:solidFill>
                <a:latin typeface="+mn-lt"/>
                <a:cs typeface="Arial"/>
              </a:rPr>
              <a:t>way</a:t>
            </a:r>
            <a:r>
              <a:rPr sz="5267" spc="-143" dirty="0">
                <a:solidFill>
                  <a:schemeClr val="tx1"/>
                </a:solidFill>
                <a:latin typeface="+mn-lt"/>
                <a:cs typeface="Arial"/>
              </a:rPr>
              <a:t> </a:t>
            </a:r>
            <a:r>
              <a:rPr sz="5267" spc="-50" dirty="0">
                <a:solidFill>
                  <a:schemeClr val="tx1"/>
                </a:solidFill>
                <a:latin typeface="+mn-lt"/>
                <a:cs typeface="Arial"/>
              </a:rPr>
              <a:t>of </a:t>
            </a:r>
            <a:r>
              <a:rPr sz="5267" spc="-20" dirty="0">
                <a:solidFill>
                  <a:schemeClr val="tx1"/>
                </a:solidFill>
                <a:latin typeface="+mn-lt"/>
                <a:cs typeface="Arial"/>
              </a:rPr>
              <a:t>thinkin</a:t>
            </a:r>
            <a:r>
              <a:rPr lang="en-US" sz="5267" spc="-20" dirty="0">
                <a:solidFill>
                  <a:schemeClr val="tx1"/>
                </a:solidFill>
                <a:latin typeface="+mn-lt"/>
                <a:cs typeface="Arial"/>
              </a:rPr>
              <a:t>g</a:t>
            </a:r>
            <a:endParaRPr sz="5267" dirty="0">
              <a:solidFill>
                <a:schemeClr val="tx1"/>
              </a:solidFill>
              <a:latin typeface="+mn-lt"/>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1596475" y="2609766"/>
            <a:ext cx="2426123" cy="2162986"/>
          </a:xfrm>
          <a:prstGeom prst="rect">
            <a:avLst/>
          </a:prstGeom>
        </p:spPr>
        <p:txBody>
          <a:bodyPr vert="horz" wrap="square" lIns="0" tIns="8467" rIns="0" bIns="0" rtlCol="0">
            <a:spAutoFit/>
          </a:bodyPr>
          <a:lstStyle/>
          <a:p>
            <a:pPr marL="8467" marR="3387">
              <a:spcBef>
                <a:spcPts val="67"/>
              </a:spcBef>
              <a:tabLst>
                <a:tab pos="500828" algn="l"/>
                <a:tab pos="574491" algn="l"/>
                <a:tab pos="1002927" algn="l"/>
                <a:tab pos="1375902" algn="l"/>
                <a:tab pos="1667170" algn="l"/>
                <a:tab pos="1739987" algn="l"/>
              </a:tabLst>
            </a:pPr>
            <a:r>
              <a:rPr sz="2800" b="1" spc="-17" dirty="0">
                <a:latin typeface="+mn-lt"/>
                <a:cs typeface="Arial"/>
              </a:rPr>
              <a:t>IT</a:t>
            </a:r>
            <a:r>
              <a:rPr lang="en-US" sz="2800" b="1" spc="-17" dirty="0">
                <a:latin typeface="+mn-lt"/>
                <a:cs typeface="Arial"/>
              </a:rPr>
              <a:t> IS NOT COMPUTER SCIENCE, BUT A WAY OF THINKING</a:t>
            </a:r>
            <a:endParaRPr sz="2800" dirty="0">
              <a:latin typeface="+mn-lt"/>
              <a:cs typeface="Arial"/>
            </a:endParaRPr>
          </a:p>
        </p:txBody>
      </p:sp>
      <p:sp>
        <p:nvSpPr>
          <p:cNvPr id="4" name="object 4"/>
          <p:cNvSpPr/>
          <p:nvPr/>
        </p:nvSpPr>
        <p:spPr>
          <a:xfrm>
            <a:off x="1122951" y="2731204"/>
            <a:ext cx="289560" cy="250613"/>
          </a:xfrm>
          <a:custGeom>
            <a:avLst/>
            <a:gdLst/>
            <a:ahLst/>
            <a:cxnLst/>
            <a:rect l="l" t="t" r="r" b="b"/>
            <a:pathLst>
              <a:path w="434339" h="375920">
                <a:moveTo>
                  <a:pt x="220481" y="240029"/>
                </a:moveTo>
                <a:lnTo>
                  <a:pt x="148349" y="240029"/>
                </a:lnTo>
                <a:lnTo>
                  <a:pt x="148640" y="242569"/>
                </a:lnTo>
                <a:lnTo>
                  <a:pt x="149028" y="245109"/>
                </a:lnTo>
                <a:lnTo>
                  <a:pt x="149028" y="247649"/>
                </a:lnTo>
                <a:lnTo>
                  <a:pt x="155053" y="290829"/>
                </a:lnTo>
                <a:lnTo>
                  <a:pt x="168423" y="332739"/>
                </a:lnTo>
                <a:lnTo>
                  <a:pt x="187608" y="365759"/>
                </a:lnTo>
                <a:lnTo>
                  <a:pt x="216394" y="375919"/>
                </a:lnTo>
                <a:lnTo>
                  <a:pt x="223691" y="374649"/>
                </a:lnTo>
                <a:lnTo>
                  <a:pt x="230684" y="370839"/>
                </a:lnTo>
                <a:lnTo>
                  <a:pt x="237243" y="368299"/>
                </a:lnTo>
                <a:lnTo>
                  <a:pt x="243240" y="363219"/>
                </a:lnTo>
                <a:lnTo>
                  <a:pt x="248305" y="358139"/>
                </a:lnTo>
                <a:lnTo>
                  <a:pt x="252766" y="351789"/>
                </a:lnTo>
                <a:lnTo>
                  <a:pt x="196611" y="351789"/>
                </a:lnTo>
                <a:lnTo>
                  <a:pt x="194591" y="350519"/>
                </a:lnTo>
                <a:lnTo>
                  <a:pt x="176841" y="313689"/>
                </a:lnTo>
                <a:lnTo>
                  <a:pt x="172286" y="298449"/>
                </a:lnTo>
                <a:lnTo>
                  <a:pt x="170266" y="294639"/>
                </a:lnTo>
                <a:lnTo>
                  <a:pt x="168132" y="284479"/>
                </a:lnTo>
                <a:lnTo>
                  <a:pt x="167744" y="279399"/>
                </a:lnTo>
                <a:lnTo>
                  <a:pt x="166969" y="275589"/>
                </a:lnTo>
                <a:lnTo>
                  <a:pt x="166678" y="273049"/>
                </a:lnTo>
                <a:lnTo>
                  <a:pt x="166096" y="271779"/>
                </a:lnTo>
                <a:lnTo>
                  <a:pt x="165708" y="269239"/>
                </a:lnTo>
                <a:lnTo>
                  <a:pt x="165708" y="266699"/>
                </a:lnTo>
                <a:lnTo>
                  <a:pt x="214027" y="266699"/>
                </a:lnTo>
                <a:lnTo>
                  <a:pt x="212127" y="253999"/>
                </a:lnTo>
                <a:lnTo>
                  <a:pt x="224466" y="253999"/>
                </a:lnTo>
                <a:lnTo>
                  <a:pt x="220481" y="240029"/>
                </a:lnTo>
                <a:close/>
              </a:path>
              <a:path w="434339" h="375920">
                <a:moveTo>
                  <a:pt x="214027" y="266699"/>
                </a:moveTo>
                <a:lnTo>
                  <a:pt x="167454" y="266699"/>
                </a:lnTo>
                <a:lnTo>
                  <a:pt x="168981" y="278129"/>
                </a:lnTo>
                <a:lnTo>
                  <a:pt x="171252" y="288289"/>
                </a:lnTo>
                <a:lnTo>
                  <a:pt x="187182" y="331469"/>
                </a:lnTo>
                <a:lnTo>
                  <a:pt x="191967" y="341629"/>
                </a:lnTo>
                <a:lnTo>
                  <a:pt x="196611" y="351789"/>
                </a:lnTo>
                <a:lnTo>
                  <a:pt x="252766" y="351789"/>
                </a:lnTo>
                <a:lnTo>
                  <a:pt x="256848" y="345439"/>
                </a:lnTo>
                <a:lnTo>
                  <a:pt x="260776" y="340359"/>
                </a:lnTo>
                <a:lnTo>
                  <a:pt x="267148" y="327659"/>
                </a:lnTo>
                <a:lnTo>
                  <a:pt x="270487" y="318769"/>
                </a:lnTo>
                <a:lnTo>
                  <a:pt x="223360" y="318769"/>
                </a:lnTo>
                <a:lnTo>
                  <a:pt x="222002" y="314959"/>
                </a:lnTo>
                <a:lnTo>
                  <a:pt x="220548" y="312419"/>
                </a:lnTo>
                <a:lnTo>
                  <a:pt x="219206" y="308609"/>
                </a:lnTo>
                <a:lnTo>
                  <a:pt x="272765" y="308609"/>
                </a:lnTo>
                <a:lnTo>
                  <a:pt x="273427" y="304799"/>
                </a:lnTo>
                <a:lnTo>
                  <a:pt x="223748" y="304799"/>
                </a:lnTo>
                <a:lnTo>
                  <a:pt x="219457" y="292099"/>
                </a:lnTo>
                <a:lnTo>
                  <a:pt x="216343" y="279399"/>
                </a:lnTo>
                <a:lnTo>
                  <a:pt x="214027" y="266699"/>
                </a:lnTo>
                <a:close/>
              </a:path>
              <a:path w="434339" h="375920">
                <a:moveTo>
                  <a:pt x="272765" y="308609"/>
                </a:moveTo>
                <a:lnTo>
                  <a:pt x="219966" y="308609"/>
                </a:lnTo>
                <a:lnTo>
                  <a:pt x="221517" y="311149"/>
                </a:lnTo>
                <a:lnTo>
                  <a:pt x="223166" y="314959"/>
                </a:lnTo>
                <a:lnTo>
                  <a:pt x="224718" y="317499"/>
                </a:lnTo>
                <a:lnTo>
                  <a:pt x="223360" y="318769"/>
                </a:lnTo>
                <a:lnTo>
                  <a:pt x="270487" y="318769"/>
                </a:lnTo>
                <a:lnTo>
                  <a:pt x="271442" y="316229"/>
                </a:lnTo>
                <a:lnTo>
                  <a:pt x="272765" y="308609"/>
                </a:lnTo>
                <a:close/>
              </a:path>
              <a:path w="434339" h="375920">
                <a:moveTo>
                  <a:pt x="224466" y="253999"/>
                </a:moveTo>
                <a:lnTo>
                  <a:pt x="212127" y="253999"/>
                </a:lnTo>
                <a:lnTo>
                  <a:pt x="215743" y="262889"/>
                </a:lnTo>
                <a:lnTo>
                  <a:pt x="219828" y="278129"/>
                </a:lnTo>
                <a:lnTo>
                  <a:pt x="222969" y="294639"/>
                </a:lnTo>
                <a:lnTo>
                  <a:pt x="223650" y="303529"/>
                </a:lnTo>
                <a:lnTo>
                  <a:pt x="223748" y="304799"/>
                </a:lnTo>
                <a:lnTo>
                  <a:pt x="273427" y="304799"/>
                </a:lnTo>
                <a:lnTo>
                  <a:pt x="273648" y="303529"/>
                </a:lnTo>
                <a:lnTo>
                  <a:pt x="273755" y="289559"/>
                </a:lnTo>
                <a:lnTo>
                  <a:pt x="234609" y="289559"/>
                </a:lnTo>
                <a:lnTo>
                  <a:pt x="224466" y="253999"/>
                </a:lnTo>
                <a:close/>
              </a:path>
              <a:path w="434339" h="375920">
                <a:moveTo>
                  <a:pt x="233494" y="231139"/>
                </a:moveTo>
                <a:lnTo>
                  <a:pt x="217945" y="231139"/>
                </a:lnTo>
                <a:lnTo>
                  <a:pt x="223052" y="241299"/>
                </a:lnTo>
                <a:lnTo>
                  <a:pt x="228744" y="259079"/>
                </a:lnTo>
                <a:lnTo>
                  <a:pt x="233203" y="276859"/>
                </a:lnTo>
                <a:lnTo>
                  <a:pt x="234609" y="289559"/>
                </a:lnTo>
                <a:lnTo>
                  <a:pt x="273755" y="289559"/>
                </a:lnTo>
                <a:lnTo>
                  <a:pt x="272561" y="279399"/>
                </a:lnTo>
                <a:lnTo>
                  <a:pt x="271384" y="273049"/>
                </a:lnTo>
                <a:lnTo>
                  <a:pt x="266886" y="273049"/>
                </a:lnTo>
                <a:lnTo>
                  <a:pt x="262138" y="257809"/>
                </a:lnTo>
                <a:lnTo>
                  <a:pt x="241300" y="257809"/>
                </a:lnTo>
                <a:lnTo>
                  <a:pt x="233494" y="231139"/>
                </a:lnTo>
                <a:close/>
              </a:path>
              <a:path w="434339" h="375920">
                <a:moveTo>
                  <a:pt x="413823" y="241300"/>
                </a:moveTo>
                <a:lnTo>
                  <a:pt x="256994" y="241299"/>
                </a:lnTo>
                <a:lnTo>
                  <a:pt x="260108" y="245109"/>
                </a:lnTo>
                <a:lnTo>
                  <a:pt x="263358" y="253999"/>
                </a:lnTo>
                <a:lnTo>
                  <a:pt x="265899" y="264159"/>
                </a:lnTo>
                <a:lnTo>
                  <a:pt x="266886" y="273049"/>
                </a:lnTo>
                <a:lnTo>
                  <a:pt x="271384" y="273049"/>
                </a:lnTo>
                <a:lnTo>
                  <a:pt x="270678" y="269239"/>
                </a:lnTo>
                <a:lnTo>
                  <a:pt x="268252" y="259079"/>
                </a:lnTo>
                <a:lnTo>
                  <a:pt x="265431" y="248919"/>
                </a:lnTo>
                <a:lnTo>
                  <a:pt x="265043" y="247649"/>
                </a:lnTo>
                <a:lnTo>
                  <a:pt x="264752" y="246379"/>
                </a:lnTo>
                <a:lnTo>
                  <a:pt x="264267" y="243839"/>
                </a:lnTo>
                <a:lnTo>
                  <a:pt x="410807" y="243840"/>
                </a:lnTo>
                <a:lnTo>
                  <a:pt x="413823" y="241300"/>
                </a:lnTo>
                <a:close/>
              </a:path>
              <a:path w="434339" h="375920">
                <a:moveTo>
                  <a:pt x="120576" y="7619"/>
                </a:moveTo>
                <a:lnTo>
                  <a:pt x="82745" y="15239"/>
                </a:lnTo>
                <a:lnTo>
                  <a:pt x="70445" y="58419"/>
                </a:lnTo>
                <a:lnTo>
                  <a:pt x="71981" y="67309"/>
                </a:lnTo>
                <a:lnTo>
                  <a:pt x="89695" y="109219"/>
                </a:lnTo>
                <a:lnTo>
                  <a:pt x="112775" y="140969"/>
                </a:lnTo>
                <a:lnTo>
                  <a:pt x="116848" y="146049"/>
                </a:lnTo>
                <a:lnTo>
                  <a:pt x="110076" y="148589"/>
                </a:lnTo>
                <a:lnTo>
                  <a:pt x="103773" y="149859"/>
                </a:lnTo>
                <a:lnTo>
                  <a:pt x="97469" y="152399"/>
                </a:lnTo>
                <a:lnTo>
                  <a:pt x="57964" y="167639"/>
                </a:lnTo>
                <a:lnTo>
                  <a:pt x="21877" y="189229"/>
                </a:lnTo>
                <a:lnTo>
                  <a:pt x="0" y="227329"/>
                </a:lnTo>
                <a:lnTo>
                  <a:pt x="1856" y="236219"/>
                </a:lnTo>
                <a:lnTo>
                  <a:pt x="38072" y="259079"/>
                </a:lnTo>
                <a:lnTo>
                  <a:pt x="59632" y="260349"/>
                </a:lnTo>
                <a:lnTo>
                  <a:pt x="80788" y="259079"/>
                </a:lnTo>
                <a:lnTo>
                  <a:pt x="101637" y="255269"/>
                </a:lnTo>
                <a:lnTo>
                  <a:pt x="122279" y="248919"/>
                </a:lnTo>
                <a:lnTo>
                  <a:pt x="128780" y="247649"/>
                </a:lnTo>
                <a:lnTo>
                  <a:pt x="148349" y="240029"/>
                </a:lnTo>
                <a:lnTo>
                  <a:pt x="220481" y="240029"/>
                </a:lnTo>
                <a:lnTo>
                  <a:pt x="217945" y="231139"/>
                </a:lnTo>
                <a:lnTo>
                  <a:pt x="233494" y="231139"/>
                </a:lnTo>
                <a:lnTo>
                  <a:pt x="232379" y="227329"/>
                </a:lnTo>
                <a:lnTo>
                  <a:pt x="82551" y="227329"/>
                </a:lnTo>
                <a:lnTo>
                  <a:pt x="76636" y="226059"/>
                </a:lnTo>
                <a:lnTo>
                  <a:pt x="70139" y="224789"/>
                </a:lnTo>
                <a:lnTo>
                  <a:pt x="59293" y="219709"/>
                </a:lnTo>
                <a:lnTo>
                  <a:pt x="59177" y="215899"/>
                </a:lnTo>
                <a:lnTo>
                  <a:pt x="59100" y="213359"/>
                </a:lnTo>
                <a:lnTo>
                  <a:pt x="63269" y="209549"/>
                </a:lnTo>
                <a:lnTo>
                  <a:pt x="104254" y="185419"/>
                </a:lnTo>
                <a:lnTo>
                  <a:pt x="133047" y="177799"/>
                </a:lnTo>
                <a:lnTo>
                  <a:pt x="146410" y="173989"/>
                </a:lnTo>
                <a:lnTo>
                  <a:pt x="260717" y="173989"/>
                </a:lnTo>
                <a:lnTo>
                  <a:pt x="248266" y="166369"/>
                </a:lnTo>
                <a:lnTo>
                  <a:pt x="248363" y="165099"/>
                </a:lnTo>
                <a:lnTo>
                  <a:pt x="248557" y="163829"/>
                </a:lnTo>
                <a:lnTo>
                  <a:pt x="375162" y="163830"/>
                </a:lnTo>
                <a:lnTo>
                  <a:pt x="359083" y="156210"/>
                </a:lnTo>
                <a:lnTo>
                  <a:pt x="339852" y="148590"/>
                </a:lnTo>
                <a:lnTo>
                  <a:pt x="320111" y="143510"/>
                </a:lnTo>
                <a:lnTo>
                  <a:pt x="299825" y="139699"/>
                </a:lnTo>
                <a:lnTo>
                  <a:pt x="283452" y="135889"/>
                </a:lnTo>
                <a:lnTo>
                  <a:pt x="285198" y="134619"/>
                </a:lnTo>
                <a:lnTo>
                  <a:pt x="295601" y="128269"/>
                </a:lnTo>
                <a:lnTo>
                  <a:pt x="306007" y="123189"/>
                </a:lnTo>
                <a:lnTo>
                  <a:pt x="326671" y="110490"/>
                </a:lnTo>
                <a:lnTo>
                  <a:pt x="157368" y="110489"/>
                </a:lnTo>
                <a:lnTo>
                  <a:pt x="156689" y="109219"/>
                </a:lnTo>
                <a:lnTo>
                  <a:pt x="155913" y="109219"/>
                </a:lnTo>
                <a:lnTo>
                  <a:pt x="154362" y="106679"/>
                </a:lnTo>
                <a:lnTo>
                  <a:pt x="153489" y="105409"/>
                </a:lnTo>
                <a:lnTo>
                  <a:pt x="148446" y="105409"/>
                </a:lnTo>
                <a:lnTo>
                  <a:pt x="146022" y="102869"/>
                </a:lnTo>
                <a:lnTo>
                  <a:pt x="144179" y="99059"/>
                </a:lnTo>
                <a:lnTo>
                  <a:pt x="143113" y="97789"/>
                </a:lnTo>
                <a:lnTo>
                  <a:pt x="142337" y="96519"/>
                </a:lnTo>
                <a:lnTo>
                  <a:pt x="141464" y="92709"/>
                </a:lnTo>
                <a:lnTo>
                  <a:pt x="139428" y="92709"/>
                </a:lnTo>
                <a:lnTo>
                  <a:pt x="129552" y="78739"/>
                </a:lnTo>
                <a:lnTo>
                  <a:pt x="130231" y="73659"/>
                </a:lnTo>
                <a:lnTo>
                  <a:pt x="124509" y="69849"/>
                </a:lnTo>
                <a:lnTo>
                  <a:pt x="124412" y="67309"/>
                </a:lnTo>
                <a:lnTo>
                  <a:pt x="124315" y="64769"/>
                </a:lnTo>
                <a:lnTo>
                  <a:pt x="125770" y="63499"/>
                </a:lnTo>
                <a:lnTo>
                  <a:pt x="125770" y="50799"/>
                </a:lnTo>
                <a:lnTo>
                  <a:pt x="115103" y="50799"/>
                </a:lnTo>
                <a:lnTo>
                  <a:pt x="114365" y="49529"/>
                </a:lnTo>
                <a:lnTo>
                  <a:pt x="84394" y="49529"/>
                </a:lnTo>
                <a:lnTo>
                  <a:pt x="81000" y="44449"/>
                </a:lnTo>
                <a:lnTo>
                  <a:pt x="82939" y="36829"/>
                </a:lnTo>
                <a:lnTo>
                  <a:pt x="89243" y="33019"/>
                </a:lnTo>
                <a:lnTo>
                  <a:pt x="173417" y="33019"/>
                </a:lnTo>
                <a:lnTo>
                  <a:pt x="171607" y="30479"/>
                </a:lnTo>
                <a:lnTo>
                  <a:pt x="130828" y="8889"/>
                </a:lnTo>
                <a:lnTo>
                  <a:pt x="120576" y="7619"/>
                </a:lnTo>
                <a:close/>
              </a:path>
              <a:path w="434339" h="375920">
                <a:moveTo>
                  <a:pt x="410807" y="243840"/>
                </a:moveTo>
                <a:lnTo>
                  <a:pt x="264267" y="243839"/>
                </a:lnTo>
                <a:lnTo>
                  <a:pt x="270361" y="246379"/>
                </a:lnTo>
                <a:lnTo>
                  <a:pt x="275694" y="248919"/>
                </a:lnTo>
                <a:lnTo>
                  <a:pt x="281222" y="251459"/>
                </a:lnTo>
                <a:lnTo>
                  <a:pt x="304735" y="256539"/>
                </a:lnTo>
                <a:lnTo>
                  <a:pt x="328453" y="260350"/>
                </a:lnTo>
                <a:lnTo>
                  <a:pt x="352372" y="260350"/>
                </a:lnTo>
                <a:lnTo>
                  <a:pt x="376484" y="257810"/>
                </a:lnTo>
                <a:lnTo>
                  <a:pt x="388148" y="255270"/>
                </a:lnTo>
                <a:lnTo>
                  <a:pt x="399160" y="251460"/>
                </a:lnTo>
                <a:lnTo>
                  <a:pt x="409300" y="245110"/>
                </a:lnTo>
                <a:lnTo>
                  <a:pt x="410807" y="243840"/>
                </a:lnTo>
                <a:close/>
              </a:path>
              <a:path w="434339" h="375920">
                <a:moveTo>
                  <a:pt x="260717" y="173989"/>
                </a:moveTo>
                <a:lnTo>
                  <a:pt x="151065" y="173989"/>
                </a:lnTo>
                <a:lnTo>
                  <a:pt x="153780" y="177799"/>
                </a:lnTo>
                <a:lnTo>
                  <a:pt x="157368" y="179069"/>
                </a:lnTo>
                <a:lnTo>
                  <a:pt x="157659" y="179069"/>
                </a:lnTo>
                <a:lnTo>
                  <a:pt x="157659" y="180339"/>
                </a:lnTo>
                <a:lnTo>
                  <a:pt x="157465" y="181609"/>
                </a:lnTo>
                <a:lnTo>
                  <a:pt x="153780" y="196849"/>
                </a:lnTo>
                <a:lnTo>
                  <a:pt x="151743" y="205739"/>
                </a:lnTo>
                <a:lnTo>
                  <a:pt x="151453" y="205739"/>
                </a:lnTo>
                <a:lnTo>
                  <a:pt x="150677" y="207009"/>
                </a:lnTo>
                <a:lnTo>
                  <a:pt x="149707" y="207009"/>
                </a:lnTo>
                <a:lnTo>
                  <a:pt x="138943" y="212089"/>
                </a:lnTo>
                <a:lnTo>
                  <a:pt x="122532" y="217169"/>
                </a:lnTo>
                <a:lnTo>
                  <a:pt x="90293" y="224789"/>
                </a:lnTo>
                <a:lnTo>
                  <a:pt x="87885" y="226059"/>
                </a:lnTo>
                <a:lnTo>
                  <a:pt x="82842" y="226059"/>
                </a:lnTo>
                <a:lnTo>
                  <a:pt x="82551" y="227329"/>
                </a:lnTo>
                <a:lnTo>
                  <a:pt x="233736" y="227329"/>
                </a:lnTo>
                <a:lnTo>
                  <a:pt x="242464" y="256539"/>
                </a:lnTo>
                <a:lnTo>
                  <a:pt x="241300" y="257809"/>
                </a:lnTo>
                <a:lnTo>
                  <a:pt x="255734" y="257809"/>
                </a:lnTo>
                <a:lnTo>
                  <a:pt x="253600" y="251459"/>
                </a:lnTo>
                <a:lnTo>
                  <a:pt x="251370" y="243839"/>
                </a:lnTo>
                <a:lnTo>
                  <a:pt x="249236" y="236219"/>
                </a:lnTo>
                <a:lnTo>
                  <a:pt x="419121" y="236220"/>
                </a:lnTo>
                <a:lnTo>
                  <a:pt x="420479" y="233680"/>
                </a:lnTo>
                <a:lnTo>
                  <a:pt x="422030" y="232410"/>
                </a:lnTo>
                <a:lnTo>
                  <a:pt x="423388" y="229870"/>
                </a:lnTo>
                <a:lnTo>
                  <a:pt x="425328" y="228600"/>
                </a:lnTo>
                <a:lnTo>
                  <a:pt x="430273" y="223520"/>
                </a:lnTo>
                <a:lnTo>
                  <a:pt x="433861" y="218440"/>
                </a:lnTo>
                <a:lnTo>
                  <a:pt x="432989" y="212090"/>
                </a:lnTo>
                <a:lnTo>
                  <a:pt x="366205" y="212090"/>
                </a:lnTo>
                <a:lnTo>
                  <a:pt x="333619" y="207010"/>
                </a:lnTo>
                <a:lnTo>
                  <a:pt x="303496" y="196849"/>
                </a:lnTo>
                <a:lnTo>
                  <a:pt x="275243" y="182879"/>
                </a:lnTo>
                <a:lnTo>
                  <a:pt x="260717" y="173989"/>
                </a:lnTo>
                <a:close/>
              </a:path>
              <a:path w="434339" h="375920">
                <a:moveTo>
                  <a:pt x="419121" y="236220"/>
                </a:moveTo>
                <a:lnTo>
                  <a:pt x="250497" y="236219"/>
                </a:lnTo>
                <a:lnTo>
                  <a:pt x="253503" y="243839"/>
                </a:lnTo>
                <a:lnTo>
                  <a:pt x="254861" y="250189"/>
                </a:lnTo>
                <a:lnTo>
                  <a:pt x="255734" y="257809"/>
                </a:lnTo>
                <a:lnTo>
                  <a:pt x="262138" y="257809"/>
                </a:lnTo>
                <a:lnTo>
                  <a:pt x="256994" y="241299"/>
                </a:lnTo>
                <a:lnTo>
                  <a:pt x="413823" y="241300"/>
                </a:lnTo>
                <a:lnTo>
                  <a:pt x="418345" y="237490"/>
                </a:lnTo>
                <a:lnTo>
                  <a:pt x="419121" y="236220"/>
                </a:lnTo>
                <a:close/>
              </a:path>
              <a:path w="434339" h="375920">
                <a:moveTo>
                  <a:pt x="375162" y="163830"/>
                </a:moveTo>
                <a:lnTo>
                  <a:pt x="248557" y="163829"/>
                </a:lnTo>
                <a:lnTo>
                  <a:pt x="262328" y="166369"/>
                </a:lnTo>
                <a:lnTo>
                  <a:pt x="269197" y="166369"/>
                </a:lnTo>
                <a:lnTo>
                  <a:pt x="287205" y="170179"/>
                </a:lnTo>
                <a:lnTo>
                  <a:pt x="304371" y="176529"/>
                </a:lnTo>
                <a:lnTo>
                  <a:pt x="320791" y="184150"/>
                </a:lnTo>
                <a:lnTo>
                  <a:pt x="336563" y="193040"/>
                </a:lnTo>
                <a:lnTo>
                  <a:pt x="363894" y="210820"/>
                </a:lnTo>
                <a:lnTo>
                  <a:pt x="366205" y="212090"/>
                </a:lnTo>
                <a:lnTo>
                  <a:pt x="432989" y="212090"/>
                </a:lnTo>
                <a:lnTo>
                  <a:pt x="432116" y="204470"/>
                </a:lnTo>
                <a:lnTo>
                  <a:pt x="429304" y="198120"/>
                </a:lnTo>
                <a:lnTo>
                  <a:pt x="423679" y="193040"/>
                </a:lnTo>
                <a:lnTo>
                  <a:pt x="418733" y="187960"/>
                </a:lnTo>
                <a:lnTo>
                  <a:pt x="413594" y="182880"/>
                </a:lnTo>
                <a:lnTo>
                  <a:pt x="407791" y="180340"/>
                </a:lnTo>
                <a:lnTo>
                  <a:pt x="377842" y="165100"/>
                </a:lnTo>
                <a:lnTo>
                  <a:pt x="375162" y="163830"/>
                </a:lnTo>
                <a:close/>
              </a:path>
              <a:path w="434339" h="375920">
                <a:moveTo>
                  <a:pt x="185572" y="48259"/>
                </a:moveTo>
                <a:lnTo>
                  <a:pt x="125770" y="48259"/>
                </a:lnTo>
                <a:lnTo>
                  <a:pt x="136878" y="62229"/>
                </a:lnTo>
                <a:lnTo>
                  <a:pt x="145672" y="77469"/>
                </a:lnTo>
                <a:lnTo>
                  <a:pt x="152415" y="92709"/>
                </a:lnTo>
                <a:lnTo>
                  <a:pt x="157368" y="110489"/>
                </a:lnTo>
                <a:lnTo>
                  <a:pt x="326671" y="110490"/>
                </a:lnTo>
                <a:lnTo>
                  <a:pt x="332069" y="106680"/>
                </a:lnTo>
                <a:lnTo>
                  <a:pt x="239943" y="106679"/>
                </a:lnTo>
                <a:lnTo>
                  <a:pt x="242270" y="101599"/>
                </a:lnTo>
                <a:lnTo>
                  <a:pt x="244096" y="99059"/>
                </a:lnTo>
                <a:lnTo>
                  <a:pt x="246133" y="95249"/>
                </a:lnTo>
                <a:lnTo>
                  <a:pt x="257016" y="80009"/>
                </a:lnTo>
                <a:lnTo>
                  <a:pt x="269276" y="66039"/>
                </a:lnTo>
                <a:lnTo>
                  <a:pt x="273422" y="62229"/>
                </a:lnTo>
                <a:lnTo>
                  <a:pt x="193136" y="62229"/>
                </a:lnTo>
                <a:lnTo>
                  <a:pt x="187317" y="57149"/>
                </a:lnTo>
                <a:lnTo>
                  <a:pt x="187705" y="55879"/>
                </a:lnTo>
                <a:lnTo>
                  <a:pt x="185572" y="48259"/>
                </a:lnTo>
                <a:close/>
              </a:path>
              <a:path w="434339" h="375920">
                <a:moveTo>
                  <a:pt x="384339" y="31750"/>
                </a:moveTo>
                <a:lnTo>
                  <a:pt x="324344" y="31750"/>
                </a:lnTo>
                <a:lnTo>
                  <a:pt x="326477" y="34290"/>
                </a:lnTo>
                <a:lnTo>
                  <a:pt x="324344" y="39370"/>
                </a:lnTo>
                <a:lnTo>
                  <a:pt x="293178" y="71119"/>
                </a:lnTo>
                <a:lnTo>
                  <a:pt x="266013" y="90169"/>
                </a:lnTo>
                <a:lnTo>
                  <a:pt x="242852" y="105409"/>
                </a:lnTo>
                <a:lnTo>
                  <a:pt x="240912" y="105409"/>
                </a:lnTo>
                <a:lnTo>
                  <a:pt x="239943" y="106679"/>
                </a:lnTo>
                <a:lnTo>
                  <a:pt x="332069" y="106680"/>
                </a:lnTo>
                <a:lnTo>
                  <a:pt x="361914" y="81280"/>
                </a:lnTo>
                <a:lnTo>
                  <a:pt x="384436" y="44450"/>
                </a:lnTo>
                <a:lnTo>
                  <a:pt x="385794" y="38100"/>
                </a:lnTo>
                <a:lnTo>
                  <a:pt x="384339" y="31750"/>
                </a:lnTo>
                <a:close/>
              </a:path>
              <a:path w="434339" h="375920">
                <a:moveTo>
                  <a:pt x="141270" y="88899"/>
                </a:moveTo>
                <a:lnTo>
                  <a:pt x="140300" y="88899"/>
                </a:lnTo>
                <a:lnTo>
                  <a:pt x="140009" y="90169"/>
                </a:lnTo>
                <a:lnTo>
                  <a:pt x="139815" y="91439"/>
                </a:lnTo>
                <a:lnTo>
                  <a:pt x="139428" y="92709"/>
                </a:lnTo>
                <a:lnTo>
                  <a:pt x="141464" y="92709"/>
                </a:lnTo>
                <a:lnTo>
                  <a:pt x="141367" y="91439"/>
                </a:lnTo>
                <a:lnTo>
                  <a:pt x="141270" y="88899"/>
                </a:lnTo>
                <a:close/>
              </a:path>
              <a:path w="434339" h="375920">
                <a:moveTo>
                  <a:pt x="312426" y="0"/>
                </a:moveTo>
                <a:lnTo>
                  <a:pt x="259419" y="8889"/>
                </a:lnTo>
                <a:lnTo>
                  <a:pt x="217902" y="33019"/>
                </a:lnTo>
                <a:lnTo>
                  <a:pt x="197484" y="55879"/>
                </a:lnTo>
                <a:lnTo>
                  <a:pt x="193136" y="62229"/>
                </a:lnTo>
                <a:lnTo>
                  <a:pt x="273422" y="62229"/>
                </a:lnTo>
                <a:lnTo>
                  <a:pt x="283096" y="53339"/>
                </a:lnTo>
                <a:lnTo>
                  <a:pt x="298661" y="41909"/>
                </a:lnTo>
                <a:lnTo>
                  <a:pt x="304965" y="38099"/>
                </a:lnTo>
                <a:lnTo>
                  <a:pt x="324344" y="31750"/>
                </a:lnTo>
                <a:lnTo>
                  <a:pt x="384339" y="31750"/>
                </a:lnTo>
                <a:lnTo>
                  <a:pt x="374254" y="22860"/>
                </a:lnTo>
                <a:lnTo>
                  <a:pt x="369405" y="17780"/>
                </a:lnTo>
                <a:lnTo>
                  <a:pt x="363990" y="15240"/>
                </a:lnTo>
                <a:lnTo>
                  <a:pt x="338407" y="5080"/>
                </a:lnTo>
                <a:lnTo>
                  <a:pt x="312426" y="0"/>
                </a:lnTo>
                <a:close/>
              </a:path>
              <a:path w="434339" h="375920">
                <a:moveTo>
                  <a:pt x="175680" y="38099"/>
                </a:moveTo>
                <a:lnTo>
                  <a:pt x="115103" y="38099"/>
                </a:lnTo>
                <a:lnTo>
                  <a:pt x="115103" y="50799"/>
                </a:lnTo>
                <a:lnTo>
                  <a:pt x="125770" y="50799"/>
                </a:lnTo>
                <a:lnTo>
                  <a:pt x="125770" y="48259"/>
                </a:lnTo>
                <a:lnTo>
                  <a:pt x="184214" y="48259"/>
                </a:lnTo>
                <a:lnTo>
                  <a:pt x="179947" y="46989"/>
                </a:lnTo>
                <a:lnTo>
                  <a:pt x="179462" y="44449"/>
                </a:lnTo>
                <a:lnTo>
                  <a:pt x="179139" y="41909"/>
                </a:lnTo>
                <a:lnTo>
                  <a:pt x="177814" y="41909"/>
                </a:lnTo>
                <a:lnTo>
                  <a:pt x="175680" y="38099"/>
                </a:lnTo>
                <a:close/>
              </a:path>
              <a:path w="434339" h="375920">
                <a:moveTo>
                  <a:pt x="173417" y="33019"/>
                </a:moveTo>
                <a:lnTo>
                  <a:pt x="89243" y="33019"/>
                </a:lnTo>
                <a:lnTo>
                  <a:pt x="87594" y="39369"/>
                </a:lnTo>
                <a:lnTo>
                  <a:pt x="84394" y="49529"/>
                </a:lnTo>
                <a:lnTo>
                  <a:pt x="114365" y="49529"/>
                </a:lnTo>
                <a:lnTo>
                  <a:pt x="112889" y="46989"/>
                </a:lnTo>
                <a:lnTo>
                  <a:pt x="112889" y="41909"/>
                </a:lnTo>
                <a:lnTo>
                  <a:pt x="115103" y="38099"/>
                </a:lnTo>
                <a:lnTo>
                  <a:pt x="175680" y="38099"/>
                </a:lnTo>
                <a:lnTo>
                  <a:pt x="174323" y="34289"/>
                </a:lnTo>
                <a:lnTo>
                  <a:pt x="173417" y="33019"/>
                </a:lnTo>
                <a:close/>
              </a:path>
              <a:path w="434339" h="375920">
                <a:moveTo>
                  <a:pt x="178977" y="40639"/>
                </a:moveTo>
                <a:lnTo>
                  <a:pt x="177814" y="41909"/>
                </a:lnTo>
                <a:lnTo>
                  <a:pt x="179139" y="41909"/>
                </a:lnTo>
                <a:lnTo>
                  <a:pt x="178977" y="40639"/>
                </a:lnTo>
                <a:close/>
              </a:path>
            </a:pathLst>
          </a:custGeom>
          <a:solidFill>
            <a:srgbClr val="FAE675"/>
          </a:solidFill>
        </p:spPr>
        <p:txBody>
          <a:bodyPr wrap="square" lIns="0" tIns="0" rIns="0" bIns="0" rtlCol="0"/>
          <a:lstStyle/>
          <a:p>
            <a:endParaRPr sz="1600"/>
          </a:p>
        </p:txBody>
      </p:sp>
      <p:sp>
        <p:nvSpPr>
          <p:cNvPr id="5" name="object 5"/>
          <p:cNvSpPr txBox="1"/>
          <p:nvPr/>
        </p:nvSpPr>
        <p:spPr>
          <a:xfrm>
            <a:off x="5091177" y="2645326"/>
            <a:ext cx="2398183" cy="1718333"/>
          </a:xfrm>
          <a:prstGeom prst="rect">
            <a:avLst/>
          </a:prstGeom>
        </p:spPr>
        <p:txBody>
          <a:bodyPr vert="horz" wrap="square" lIns="0" tIns="11853" rIns="0" bIns="0" rtlCol="0">
            <a:spAutoFit/>
          </a:bodyPr>
          <a:lstStyle/>
          <a:p>
            <a:pPr marL="8467" marR="3387">
              <a:lnSpc>
                <a:spcPct val="99300"/>
              </a:lnSpc>
              <a:spcBef>
                <a:spcPts val="93"/>
              </a:spcBef>
              <a:tabLst>
                <a:tab pos="1706542" algn="l"/>
              </a:tabLst>
            </a:pPr>
            <a:r>
              <a:rPr lang="en-US" sz="2800" b="1" dirty="0">
                <a:latin typeface="+mn-lt"/>
                <a:cs typeface="Arial"/>
              </a:rPr>
              <a:t>CRITICAL AND LOGICAL THINKING PROCESS</a:t>
            </a:r>
            <a:endParaRPr sz="2800" b="1" dirty="0">
              <a:latin typeface="+mn-lt"/>
              <a:cs typeface="Arial"/>
            </a:endParaRPr>
          </a:p>
        </p:txBody>
      </p:sp>
      <p:sp>
        <p:nvSpPr>
          <p:cNvPr id="6" name="object 6"/>
          <p:cNvSpPr/>
          <p:nvPr/>
        </p:nvSpPr>
        <p:spPr>
          <a:xfrm>
            <a:off x="4594623" y="2731204"/>
            <a:ext cx="289560" cy="250613"/>
          </a:xfrm>
          <a:custGeom>
            <a:avLst/>
            <a:gdLst/>
            <a:ahLst/>
            <a:cxnLst/>
            <a:rect l="l" t="t" r="r" b="b"/>
            <a:pathLst>
              <a:path w="434340" h="375920">
                <a:moveTo>
                  <a:pt x="220481" y="240029"/>
                </a:moveTo>
                <a:lnTo>
                  <a:pt x="148349" y="240029"/>
                </a:lnTo>
                <a:lnTo>
                  <a:pt x="148640" y="242569"/>
                </a:lnTo>
                <a:lnTo>
                  <a:pt x="149028" y="245109"/>
                </a:lnTo>
                <a:lnTo>
                  <a:pt x="149028" y="247649"/>
                </a:lnTo>
                <a:lnTo>
                  <a:pt x="155053" y="290829"/>
                </a:lnTo>
                <a:lnTo>
                  <a:pt x="168423" y="332739"/>
                </a:lnTo>
                <a:lnTo>
                  <a:pt x="187608" y="365759"/>
                </a:lnTo>
                <a:lnTo>
                  <a:pt x="216394" y="375919"/>
                </a:lnTo>
                <a:lnTo>
                  <a:pt x="223691" y="374649"/>
                </a:lnTo>
                <a:lnTo>
                  <a:pt x="230684" y="370839"/>
                </a:lnTo>
                <a:lnTo>
                  <a:pt x="237243" y="368299"/>
                </a:lnTo>
                <a:lnTo>
                  <a:pt x="243240" y="363219"/>
                </a:lnTo>
                <a:lnTo>
                  <a:pt x="248305" y="358139"/>
                </a:lnTo>
                <a:lnTo>
                  <a:pt x="252766" y="351789"/>
                </a:lnTo>
                <a:lnTo>
                  <a:pt x="196611" y="351789"/>
                </a:lnTo>
                <a:lnTo>
                  <a:pt x="194590" y="350519"/>
                </a:lnTo>
                <a:lnTo>
                  <a:pt x="176841" y="313689"/>
                </a:lnTo>
                <a:lnTo>
                  <a:pt x="172286" y="298449"/>
                </a:lnTo>
                <a:lnTo>
                  <a:pt x="170266" y="294639"/>
                </a:lnTo>
                <a:lnTo>
                  <a:pt x="168132" y="284479"/>
                </a:lnTo>
                <a:lnTo>
                  <a:pt x="167744" y="279399"/>
                </a:lnTo>
                <a:lnTo>
                  <a:pt x="166969" y="275589"/>
                </a:lnTo>
                <a:lnTo>
                  <a:pt x="166678" y="273049"/>
                </a:lnTo>
                <a:lnTo>
                  <a:pt x="166096" y="271779"/>
                </a:lnTo>
                <a:lnTo>
                  <a:pt x="165708" y="269239"/>
                </a:lnTo>
                <a:lnTo>
                  <a:pt x="165708" y="266699"/>
                </a:lnTo>
                <a:lnTo>
                  <a:pt x="214027" y="266699"/>
                </a:lnTo>
                <a:lnTo>
                  <a:pt x="212127" y="253999"/>
                </a:lnTo>
                <a:lnTo>
                  <a:pt x="224466" y="253999"/>
                </a:lnTo>
                <a:lnTo>
                  <a:pt x="220481" y="240029"/>
                </a:lnTo>
                <a:close/>
              </a:path>
              <a:path w="434340" h="375920">
                <a:moveTo>
                  <a:pt x="214027" y="266699"/>
                </a:moveTo>
                <a:lnTo>
                  <a:pt x="167454" y="266699"/>
                </a:lnTo>
                <a:lnTo>
                  <a:pt x="168981" y="278129"/>
                </a:lnTo>
                <a:lnTo>
                  <a:pt x="171252" y="288289"/>
                </a:lnTo>
                <a:lnTo>
                  <a:pt x="187182" y="331469"/>
                </a:lnTo>
                <a:lnTo>
                  <a:pt x="191967" y="341629"/>
                </a:lnTo>
                <a:lnTo>
                  <a:pt x="196611" y="351789"/>
                </a:lnTo>
                <a:lnTo>
                  <a:pt x="252766" y="351789"/>
                </a:lnTo>
                <a:lnTo>
                  <a:pt x="256848" y="345439"/>
                </a:lnTo>
                <a:lnTo>
                  <a:pt x="260776" y="340359"/>
                </a:lnTo>
                <a:lnTo>
                  <a:pt x="267148" y="327659"/>
                </a:lnTo>
                <a:lnTo>
                  <a:pt x="270487" y="318769"/>
                </a:lnTo>
                <a:lnTo>
                  <a:pt x="223360" y="318769"/>
                </a:lnTo>
                <a:lnTo>
                  <a:pt x="222002" y="314959"/>
                </a:lnTo>
                <a:lnTo>
                  <a:pt x="220548" y="312419"/>
                </a:lnTo>
                <a:lnTo>
                  <a:pt x="219206" y="308609"/>
                </a:lnTo>
                <a:lnTo>
                  <a:pt x="272765" y="308609"/>
                </a:lnTo>
                <a:lnTo>
                  <a:pt x="273427" y="304799"/>
                </a:lnTo>
                <a:lnTo>
                  <a:pt x="223748" y="304799"/>
                </a:lnTo>
                <a:lnTo>
                  <a:pt x="219457" y="292099"/>
                </a:lnTo>
                <a:lnTo>
                  <a:pt x="216343" y="279399"/>
                </a:lnTo>
                <a:lnTo>
                  <a:pt x="214027" y="266699"/>
                </a:lnTo>
                <a:close/>
              </a:path>
              <a:path w="434340" h="375920">
                <a:moveTo>
                  <a:pt x="272765" y="308609"/>
                </a:moveTo>
                <a:lnTo>
                  <a:pt x="219966" y="308609"/>
                </a:lnTo>
                <a:lnTo>
                  <a:pt x="221517" y="311149"/>
                </a:lnTo>
                <a:lnTo>
                  <a:pt x="223166" y="314959"/>
                </a:lnTo>
                <a:lnTo>
                  <a:pt x="224718" y="317499"/>
                </a:lnTo>
                <a:lnTo>
                  <a:pt x="223360" y="318769"/>
                </a:lnTo>
                <a:lnTo>
                  <a:pt x="270487" y="318769"/>
                </a:lnTo>
                <a:lnTo>
                  <a:pt x="271442" y="316229"/>
                </a:lnTo>
                <a:lnTo>
                  <a:pt x="272765" y="308609"/>
                </a:lnTo>
                <a:close/>
              </a:path>
              <a:path w="434340" h="375920">
                <a:moveTo>
                  <a:pt x="224466" y="253999"/>
                </a:moveTo>
                <a:lnTo>
                  <a:pt x="212127" y="253999"/>
                </a:lnTo>
                <a:lnTo>
                  <a:pt x="215743" y="262889"/>
                </a:lnTo>
                <a:lnTo>
                  <a:pt x="219828" y="278129"/>
                </a:lnTo>
                <a:lnTo>
                  <a:pt x="222968" y="294639"/>
                </a:lnTo>
                <a:lnTo>
                  <a:pt x="223650" y="303529"/>
                </a:lnTo>
                <a:lnTo>
                  <a:pt x="223748" y="304799"/>
                </a:lnTo>
                <a:lnTo>
                  <a:pt x="273427" y="304799"/>
                </a:lnTo>
                <a:lnTo>
                  <a:pt x="273648" y="303529"/>
                </a:lnTo>
                <a:lnTo>
                  <a:pt x="273755" y="289559"/>
                </a:lnTo>
                <a:lnTo>
                  <a:pt x="234609" y="289559"/>
                </a:lnTo>
                <a:lnTo>
                  <a:pt x="224466" y="253999"/>
                </a:lnTo>
                <a:close/>
              </a:path>
              <a:path w="434340" h="375920">
                <a:moveTo>
                  <a:pt x="233494" y="231139"/>
                </a:moveTo>
                <a:lnTo>
                  <a:pt x="217945" y="231139"/>
                </a:lnTo>
                <a:lnTo>
                  <a:pt x="223052" y="241299"/>
                </a:lnTo>
                <a:lnTo>
                  <a:pt x="228744" y="259079"/>
                </a:lnTo>
                <a:lnTo>
                  <a:pt x="233203" y="276859"/>
                </a:lnTo>
                <a:lnTo>
                  <a:pt x="234609" y="289559"/>
                </a:lnTo>
                <a:lnTo>
                  <a:pt x="273755" y="289559"/>
                </a:lnTo>
                <a:lnTo>
                  <a:pt x="272561" y="279399"/>
                </a:lnTo>
                <a:lnTo>
                  <a:pt x="271384" y="273049"/>
                </a:lnTo>
                <a:lnTo>
                  <a:pt x="266886" y="273049"/>
                </a:lnTo>
                <a:lnTo>
                  <a:pt x="262138" y="257809"/>
                </a:lnTo>
                <a:lnTo>
                  <a:pt x="241300" y="257809"/>
                </a:lnTo>
                <a:lnTo>
                  <a:pt x="233494" y="231139"/>
                </a:lnTo>
                <a:close/>
              </a:path>
              <a:path w="434340" h="375920">
                <a:moveTo>
                  <a:pt x="413823" y="241300"/>
                </a:moveTo>
                <a:lnTo>
                  <a:pt x="256994" y="241299"/>
                </a:lnTo>
                <a:lnTo>
                  <a:pt x="260108" y="245109"/>
                </a:lnTo>
                <a:lnTo>
                  <a:pt x="263358" y="253999"/>
                </a:lnTo>
                <a:lnTo>
                  <a:pt x="265899" y="264159"/>
                </a:lnTo>
                <a:lnTo>
                  <a:pt x="266886" y="273049"/>
                </a:lnTo>
                <a:lnTo>
                  <a:pt x="271384" y="273049"/>
                </a:lnTo>
                <a:lnTo>
                  <a:pt x="270678" y="269239"/>
                </a:lnTo>
                <a:lnTo>
                  <a:pt x="268252" y="259079"/>
                </a:lnTo>
                <a:lnTo>
                  <a:pt x="265431" y="248919"/>
                </a:lnTo>
                <a:lnTo>
                  <a:pt x="265043" y="247649"/>
                </a:lnTo>
                <a:lnTo>
                  <a:pt x="264752" y="246379"/>
                </a:lnTo>
                <a:lnTo>
                  <a:pt x="264267" y="243839"/>
                </a:lnTo>
                <a:lnTo>
                  <a:pt x="410807" y="243840"/>
                </a:lnTo>
                <a:lnTo>
                  <a:pt x="413823" y="241300"/>
                </a:lnTo>
                <a:close/>
              </a:path>
              <a:path w="434340" h="375920">
                <a:moveTo>
                  <a:pt x="120576" y="7619"/>
                </a:moveTo>
                <a:lnTo>
                  <a:pt x="82745" y="15239"/>
                </a:lnTo>
                <a:lnTo>
                  <a:pt x="70445" y="58419"/>
                </a:lnTo>
                <a:lnTo>
                  <a:pt x="71981" y="67309"/>
                </a:lnTo>
                <a:lnTo>
                  <a:pt x="89695" y="109219"/>
                </a:lnTo>
                <a:lnTo>
                  <a:pt x="112775" y="140969"/>
                </a:lnTo>
                <a:lnTo>
                  <a:pt x="116848" y="146049"/>
                </a:lnTo>
                <a:lnTo>
                  <a:pt x="110076" y="148589"/>
                </a:lnTo>
                <a:lnTo>
                  <a:pt x="103773" y="149859"/>
                </a:lnTo>
                <a:lnTo>
                  <a:pt x="97470" y="152399"/>
                </a:lnTo>
                <a:lnTo>
                  <a:pt x="57964" y="167639"/>
                </a:lnTo>
                <a:lnTo>
                  <a:pt x="21877" y="189229"/>
                </a:lnTo>
                <a:lnTo>
                  <a:pt x="0" y="227329"/>
                </a:lnTo>
                <a:lnTo>
                  <a:pt x="1856" y="236219"/>
                </a:lnTo>
                <a:lnTo>
                  <a:pt x="38072" y="259079"/>
                </a:lnTo>
                <a:lnTo>
                  <a:pt x="59632" y="260349"/>
                </a:lnTo>
                <a:lnTo>
                  <a:pt x="80788" y="259079"/>
                </a:lnTo>
                <a:lnTo>
                  <a:pt x="101637" y="255269"/>
                </a:lnTo>
                <a:lnTo>
                  <a:pt x="122279" y="248919"/>
                </a:lnTo>
                <a:lnTo>
                  <a:pt x="128780" y="247649"/>
                </a:lnTo>
                <a:lnTo>
                  <a:pt x="148349" y="240029"/>
                </a:lnTo>
                <a:lnTo>
                  <a:pt x="220481" y="240029"/>
                </a:lnTo>
                <a:lnTo>
                  <a:pt x="217945" y="231139"/>
                </a:lnTo>
                <a:lnTo>
                  <a:pt x="233494" y="231139"/>
                </a:lnTo>
                <a:lnTo>
                  <a:pt x="232379" y="227329"/>
                </a:lnTo>
                <a:lnTo>
                  <a:pt x="82551" y="227329"/>
                </a:lnTo>
                <a:lnTo>
                  <a:pt x="76636" y="226059"/>
                </a:lnTo>
                <a:lnTo>
                  <a:pt x="70139" y="224789"/>
                </a:lnTo>
                <a:lnTo>
                  <a:pt x="59293" y="219709"/>
                </a:lnTo>
                <a:lnTo>
                  <a:pt x="59177" y="215899"/>
                </a:lnTo>
                <a:lnTo>
                  <a:pt x="59100" y="213359"/>
                </a:lnTo>
                <a:lnTo>
                  <a:pt x="63269" y="209549"/>
                </a:lnTo>
                <a:lnTo>
                  <a:pt x="104254" y="185419"/>
                </a:lnTo>
                <a:lnTo>
                  <a:pt x="133047" y="177799"/>
                </a:lnTo>
                <a:lnTo>
                  <a:pt x="146410" y="173989"/>
                </a:lnTo>
                <a:lnTo>
                  <a:pt x="260717" y="173989"/>
                </a:lnTo>
                <a:lnTo>
                  <a:pt x="248266" y="166369"/>
                </a:lnTo>
                <a:lnTo>
                  <a:pt x="248363" y="165099"/>
                </a:lnTo>
                <a:lnTo>
                  <a:pt x="248557" y="163829"/>
                </a:lnTo>
                <a:lnTo>
                  <a:pt x="375162" y="163830"/>
                </a:lnTo>
                <a:lnTo>
                  <a:pt x="359083" y="156210"/>
                </a:lnTo>
                <a:lnTo>
                  <a:pt x="339852" y="148590"/>
                </a:lnTo>
                <a:lnTo>
                  <a:pt x="320111" y="143510"/>
                </a:lnTo>
                <a:lnTo>
                  <a:pt x="299825" y="139699"/>
                </a:lnTo>
                <a:lnTo>
                  <a:pt x="283452" y="135889"/>
                </a:lnTo>
                <a:lnTo>
                  <a:pt x="285198" y="134619"/>
                </a:lnTo>
                <a:lnTo>
                  <a:pt x="295601" y="128269"/>
                </a:lnTo>
                <a:lnTo>
                  <a:pt x="306007" y="123189"/>
                </a:lnTo>
                <a:lnTo>
                  <a:pt x="326671" y="110490"/>
                </a:lnTo>
                <a:lnTo>
                  <a:pt x="157368" y="110489"/>
                </a:lnTo>
                <a:lnTo>
                  <a:pt x="156689" y="109219"/>
                </a:lnTo>
                <a:lnTo>
                  <a:pt x="155913" y="109219"/>
                </a:lnTo>
                <a:lnTo>
                  <a:pt x="154362" y="106679"/>
                </a:lnTo>
                <a:lnTo>
                  <a:pt x="153489" y="105409"/>
                </a:lnTo>
                <a:lnTo>
                  <a:pt x="148446" y="105409"/>
                </a:lnTo>
                <a:lnTo>
                  <a:pt x="146022" y="102869"/>
                </a:lnTo>
                <a:lnTo>
                  <a:pt x="144179" y="99059"/>
                </a:lnTo>
                <a:lnTo>
                  <a:pt x="143113" y="97789"/>
                </a:lnTo>
                <a:lnTo>
                  <a:pt x="142337" y="96519"/>
                </a:lnTo>
                <a:lnTo>
                  <a:pt x="141464" y="92709"/>
                </a:lnTo>
                <a:lnTo>
                  <a:pt x="139428" y="92709"/>
                </a:lnTo>
                <a:lnTo>
                  <a:pt x="129552" y="78739"/>
                </a:lnTo>
                <a:lnTo>
                  <a:pt x="130231" y="73659"/>
                </a:lnTo>
                <a:lnTo>
                  <a:pt x="124510" y="69849"/>
                </a:lnTo>
                <a:lnTo>
                  <a:pt x="124413" y="67309"/>
                </a:lnTo>
                <a:lnTo>
                  <a:pt x="124316" y="64769"/>
                </a:lnTo>
                <a:lnTo>
                  <a:pt x="125770" y="63499"/>
                </a:lnTo>
                <a:lnTo>
                  <a:pt x="125770" y="50799"/>
                </a:lnTo>
                <a:lnTo>
                  <a:pt x="115103" y="50799"/>
                </a:lnTo>
                <a:lnTo>
                  <a:pt x="114365" y="49529"/>
                </a:lnTo>
                <a:lnTo>
                  <a:pt x="84394" y="49529"/>
                </a:lnTo>
                <a:lnTo>
                  <a:pt x="81000" y="44449"/>
                </a:lnTo>
                <a:lnTo>
                  <a:pt x="82939" y="36829"/>
                </a:lnTo>
                <a:lnTo>
                  <a:pt x="89243" y="33019"/>
                </a:lnTo>
                <a:lnTo>
                  <a:pt x="173418" y="33019"/>
                </a:lnTo>
                <a:lnTo>
                  <a:pt x="171607" y="30479"/>
                </a:lnTo>
                <a:lnTo>
                  <a:pt x="130828" y="8889"/>
                </a:lnTo>
                <a:lnTo>
                  <a:pt x="120576" y="7619"/>
                </a:lnTo>
                <a:close/>
              </a:path>
              <a:path w="434340" h="375920">
                <a:moveTo>
                  <a:pt x="410807" y="243840"/>
                </a:moveTo>
                <a:lnTo>
                  <a:pt x="264267" y="243839"/>
                </a:lnTo>
                <a:lnTo>
                  <a:pt x="270361" y="246379"/>
                </a:lnTo>
                <a:lnTo>
                  <a:pt x="275694" y="248919"/>
                </a:lnTo>
                <a:lnTo>
                  <a:pt x="281222" y="251459"/>
                </a:lnTo>
                <a:lnTo>
                  <a:pt x="304734" y="256539"/>
                </a:lnTo>
                <a:lnTo>
                  <a:pt x="328453" y="260350"/>
                </a:lnTo>
                <a:lnTo>
                  <a:pt x="352372" y="260350"/>
                </a:lnTo>
                <a:lnTo>
                  <a:pt x="376484" y="257810"/>
                </a:lnTo>
                <a:lnTo>
                  <a:pt x="388148" y="255270"/>
                </a:lnTo>
                <a:lnTo>
                  <a:pt x="399160" y="251460"/>
                </a:lnTo>
                <a:lnTo>
                  <a:pt x="409300" y="245110"/>
                </a:lnTo>
                <a:lnTo>
                  <a:pt x="410807" y="243840"/>
                </a:lnTo>
                <a:close/>
              </a:path>
              <a:path w="434340" h="375920">
                <a:moveTo>
                  <a:pt x="260717" y="173989"/>
                </a:moveTo>
                <a:lnTo>
                  <a:pt x="151065" y="173989"/>
                </a:lnTo>
                <a:lnTo>
                  <a:pt x="153780" y="177799"/>
                </a:lnTo>
                <a:lnTo>
                  <a:pt x="157368" y="179069"/>
                </a:lnTo>
                <a:lnTo>
                  <a:pt x="157659" y="179069"/>
                </a:lnTo>
                <a:lnTo>
                  <a:pt x="157659" y="180339"/>
                </a:lnTo>
                <a:lnTo>
                  <a:pt x="157465" y="181609"/>
                </a:lnTo>
                <a:lnTo>
                  <a:pt x="153780" y="196849"/>
                </a:lnTo>
                <a:lnTo>
                  <a:pt x="151743" y="205739"/>
                </a:lnTo>
                <a:lnTo>
                  <a:pt x="151453" y="205739"/>
                </a:lnTo>
                <a:lnTo>
                  <a:pt x="150677" y="207009"/>
                </a:lnTo>
                <a:lnTo>
                  <a:pt x="149707" y="207009"/>
                </a:lnTo>
                <a:lnTo>
                  <a:pt x="138943" y="212089"/>
                </a:lnTo>
                <a:lnTo>
                  <a:pt x="122532" y="217169"/>
                </a:lnTo>
                <a:lnTo>
                  <a:pt x="90293" y="224789"/>
                </a:lnTo>
                <a:lnTo>
                  <a:pt x="87885" y="226059"/>
                </a:lnTo>
                <a:lnTo>
                  <a:pt x="82842" y="226059"/>
                </a:lnTo>
                <a:lnTo>
                  <a:pt x="82551" y="227329"/>
                </a:lnTo>
                <a:lnTo>
                  <a:pt x="233736" y="227329"/>
                </a:lnTo>
                <a:lnTo>
                  <a:pt x="242464" y="256539"/>
                </a:lnTo>
                <a:lnTo>
                  <a:pt x="241300" y="257809"/>
                </a:lnTo>
                <a:lnTo>
                  <a:pt x="255734" y="257809"/>
                </a:lnTo>
                <a:lnTo>
                  <a:pt x="253600" y="251459"/>
                </a:lnTo>
                <a:lnTo>
                  <a:pt x="251370" y="243839"/>
                </a:lnTo>
                <a:lnTo>
                  <a:pt x="249236" y="236219"/>
                </a:lnTo>
                <a:lnTo>
                  <a:pt x="419121" y="236220"/>
                </a:lnTo>
                <a:lnTo>
                  <a:pt x="420479" y="233680"/>
                </a:lnTo>
                <a:lnTo>
                  <a:pt x="422030" y="232410"/>
                </a:lnTo>
                <a:lnTo>
                  <a:pt x="423388" y="229870"/>
                </a:lnTo>
                <a:lnTo>
                  <a:pt x="425328" y="228600"/>
                </a:lnTo>
                <a:lnTo>
                  <a:pt x="430273" y="223520"/>
                </a:lnTo>
                <a:lnTo>
                  <a:pt x="433861" y="218440"/>
                </a:lnTo>
                <a:lnTo>
                  <a:pt x="432989" y="212090"/>
                </a:lnTo>
                <a:lnTo>
                  <a:pt x="366205" y="212090"/>
                </a:lnTo>
                <a:lnTo>
                  <a:pt x="333619" y="207010"/>
                </a:lnTo>
                <a:lnTo>
                  <a:pt x="303496" y="196849"/>
                </a:lnTo>
                <a:lnTo>
                  <a:pt x="275243" y="182879"/>
                </a:lnTo>
                <a:lnTo>
                  <a:pt x="260717" y="173989"/>
                </a:lnTo>
                <a:close/>
              </a:path>
              <a:path w="434340" h="375920">
                <a:moveTo>
                  <a:pt x="419121" y="236220"/>
                </a:moveTo>
                <a:lnTo>
                  <a:pt x="250497" y="236219"/>
                </a:lnTo>
                <a:lnTo>
                  <a:pt x="253503" y="243839"/>
                </a:lnTo>
                <a:lnTo>
                  <a:pt x="254861" y="250189"/>
                </a:lnTo>
                <a:lnTo>
                  <a:pt x="255734" y="257809"/>
                </a:lnTo>
                <a:lnTo>
                  <a:pt x="262138" y="257809"/>
                </a:lnTo>
                <a:lnTo>
                  <a:pt x="256994" y="241299"/>
                </a:lnTo>
                <a:lnTo>
                  <a:pt x="413823" y="241300"/>
                </a:lnTo>
                <a:lnTo>
                  <a:pt x="418345" y="237490"/>
                </a:lnTo>
                <a:lnTo>
                  <a:pt x="419121" y="236220"/>
                </a:lnTo>
                <a:close/>
              </a:path>
              <a:path w="434340" h="375920">
                <a:moveTo>
                  <a:pt x="375162" y="163830"/>
                </a:moveTo>
                <a:lnTo>
                  <a:pt x="248557" y="163829"/>
                </a:lnTo>
                <a:lnTo>
                  <a:pt x="262328" y="166369"/>
                </a:lnTo>
                <a:lnTo>
                  <a:pt x="269197" y="166369"/>
                </a:lnTo>
                <a:lnTo>
                  <a:pt x="287205" y="170179"/>
                </a:lnTo>
                <a:lnTo>
                  <a:pt x="304371" y="176529"/>
                </a:lnTo>
                <a:lnTo>
                  <a:pt x="320791" y="184150"/>
                </a:lnTo>
                <a:lnTo>
                  <a:pt x="336563" y="193040"/>
                </a:lnTo>
                <a:lnTo>
                  <a:pt x="363894" y="210820"/>
                </a:lnTo>
                <a:lnTo>
                  <a:pt x="366205" y="212090"/>
                </a:lnTo>
                <a:lnTo>
                  <a:pt x="432989" y="212090"/>
                </a:lnTo>
                <a:lnTo>
                  <a:pt x="432116" y="204470"/>
                </a:lnTo>
                <a:lnTo>
                  <a:pt x="429304" y="198120"/>
                </a:lnTo>
                <a:lnTo>
                  <a:pt x="423679" y="193040"/>
                </a:lnTo>
                <a:lnTo>
                  <a:pt x="418733" y="187960"/>
                </a:lnTo>
                <a:lnTo>
                  <a:pt x="413594" y="182880"/>
                </a:lnTo>
                <a:lnTo>
                  <a:pt x="407791" y="180340"/>
                </a:lnTo>
                <a:lnTo>
                  <a:pt x="377842" y="165100"/>
                </a:lnTo>
                <a:lnTo>
                  <a:pt x="375162" y="163830"/>
                </a:lnTo>
                <a:close/>
              </a:path>
              <a:path w="434340" h="375920">
                <a:moveTo>
                  <a:pt x="185572" y="48259"/>
                </a:moveTo>
                <a:lnTo>
                  <a:pt x="125770" y="48259"/>
                </a:lnTo>
                <a:lnTo>
                  <a:pt x="136878" y="62229"/>
                </a:lnTo>
                <a:lnTo>
                  <a:pt x="145672" y="77469"/>
                </a:lnTo>
                <a:lnTo>
                  <a:pt x="152415" y="92709"/>
                </a:lnTo>
                <a:lnTo>
                  <a:pt x="157368" y="110489"/>
                </a:lnTo>
                <a:lnTo>
                  <a:pt x="326671" y="110490"/>
                </a:lnTo>
                <a:lnTo>
                  <a:pt x="332069" y="106680"/>
                </a:lnTo>
                <a:lnTo>
                  <a:pt x="239943" y="106679"/>
                </a:lnTo>
                <a:lnTo>
                  <a:pt x="242270" y="101599"/>
                </a:lnTo>
                <a:lnTo>
                  <a:pt x="244097" y="99059"/>
                </a:lnTo>
                <a:lnTo>
                  <a:pt x="246133" y="95249"/>
                </a:lnTo>
                <a:lnTo>
                  <a:pt x="257016" y="80009"/>
                </a:lnTo>
                <a:lnTo>
                  <a:pt x="269276" y="66039"/>
                </a:lnTo>
                <a:lnTo>
                  <a:pt x="273422" y="62229"/>
                </a:lnTo>
                <a:lnTo>
                  <a:pt x="193136" y="62229"/>
                </a:lnTo>
                <a:lnTo>
                  <a:pt x="187317" y="57149"/>
                </a:lnTo>
                <a:lnTo>
                  <a:pt x="187705" y="55879"/>
                </a:lnTo>
                <a:lnTo>
                  <a:pt x="185572" y="48259"/>
                </a:lnTo>
                <a:close/>
              </a:path>
              <a:path w="434340" h="375920">
                <a:moveTo>
                  <a:pt x="384339" y="31750"/>
                </a:moveTo>
                <a:lnTo>
                  <a:pt x="324344" y="31750"/>
                </a:lnTo>
                <a:lnTo>
                  <a:pt x="326477" y="34290"/>
                </a:lnTo>
                <a:lnTo>
                  <a:pt x="324344" y="39370"/>
                </a:lnTo>
                <a:lnTo>
                  <a:pt x="293178" y="71119"/>
                </a:lnTo>
                <a:lnTo>
                  <a:pt x="266013" y="90169"/>
                </a:lnTo>
                <a:lnTo>
                  <a:pt x="242852" y="105409"/>
                </a:lnTo>
                <a:lnTo>
                  <a:pt x="240912" y="105409"/>
                </a:lnTo>
                <a:lnTo>
                  <a:pt x="239943" y="106679"/>
                </a:lnTo>
                <a:lnTo>
                  <a:pt x="332069" y="106680"/>
                </a:lnTo>
                <a:lnTo>
                  <a:pt x="361914" y="81280"/>
                </a:lnTo>
                <a:lnTo>
                  <a:pt x="384436" y="44450"/>
                </a:lnTo>
                <a:lnTo>
                  <a:pt x="385794" y="38100"/>
                </a:lnTo>
                <a:lnTo>
                  <a:pt x="384339" y="31750"/>
                </a:lnTo>
                <a:close/>
              </a:path>
              <a:path w="434340" h="375920">
                <a:moveTo>
                  <a:pt x="141270" y="88899"/>
                </a:moveTo>
                <a:lnTo>
                  <a:pt x="140300" y="88899"/>
                </a:lnTo>
                <a:lnTo>
                  <a:pt x="140009" y="90169"/>
                </a:lnTo>
                <a:lnTo>
                  <a:pt x="139815" y="91439"/>
                </a:lnTo>
                <a:lnTo>
                  <a:pt x="139428" y="92709"/>
                </a:lnTo>
                <a:lnTo>
                  <a:pt x="141464" y="92709"/>
                </a:lnTo>
                <a:lnTo>
                  <a:pt x="141367" y="91439"/>
                </a:lnTo>
                <a:lnTo>
                  <a:pt x="141270" y="88899"/>
                </a:lnTo>
                <a:close/>
              </a:path>
              <a:path w="434340" h="375920">
                <a:moveTo>
                  <a:pt x="312426" y="0"/>
                </a:moveTo>
                <a:lnTo>
                  <a:pt x="259419" y="8889"/>
                </a:lnTo>
                <a:lnTo>
                  <a:pt x="217903" y="33019"/>
                </a:lnTo>
                <a:lnTo>
                  <a:pt x="197484" y="55879"/>
                </a:lnTo>
                <a:lnTo>
                  <a:pt x="193136" y="62229"/>
                </a:lnTo>
                <a:lnTo>
                  <a:pt x="273422" y="62229"/>
                </a:lnTo>
                <a:lnTo>
                  <a:pt x="283097" y="53339"/>
                </a:lnTo>
                <a:lnTo>
                  <a:pt x="298661" y="41909"/>
                </a:lnTo>
                <a:lnTo>
                  <a:pt x="304965" y="38099"/>
                </a:lnTo>
                <a:lnTo>
                  <a:pt x="324344" y="31750"/>
                </a:lnTo>
                <a:lnTo>
                  <a:pt x="384339" y="31750"/>
                </a:lnTo>
                <a:lnTo>
                  <a:pt x="374254" y="22860"/>
                </a:lnTo>
                <a:lnTo>
                  <a:pt x="369405" y="17780"/>
                </a:lnTo>
                <a:lnTo>
                  <a:pt x="363991" y="15240"/>
                </a:lnTo>
                <a:lnTo>
                  <a:pt x="338407" y="5080"/>
                </a:lnTo>
                <a:lnTo>
                  <a:pt x="312426" y="0"/>
                </a:lnTo>
                <a:close/>
              </a:path>
              <a:path w="434340" h="375920">
                <a:moveTo>
                  <a:pt x="175680" y="38099"/>
                </a:moveTo>
                <a:lnTo>
                  <a:pt x="115103" y="38099"/>
                </a:lnTo>
                <a:lnTo>
                  <a:pt x="115103" y="50799"/>
                </a:lnTo>
                <a:lnTo>
                  <a:pt x="125770" y="50799"/>
                </a:lnTo>
                <a:lnTo>
                  <a:pt x="125770" y="48259"/>
                </a:lnTo>
                <a:lnTo>
                  <a:pt x="184214" y="48259"/>
                </a:lnTo>
                <a:lnTo>
                  <a:pt x="179947" y="46989"/>
                </a:lnTo>
                <a:lnTo>
                  <a:pt x="179462" y="44449"/>
                </a:lnTo>
                <a:lnTo>
                  <a:pt x="179139" y="41909"/>
                </a:lnTo>
                <a:lnTo>
                  <a:pt x="177814" y="41909"/>
                </a:lnTo>
                <a:lnTo>
                  <a:pt x="175680" y="38099"/>
                </a:lnTo>
                <a:close/>
              </a:path>
              <a:path w="434340" h="375920">
                <a:moveTo>
                  <a:pt x="173418" y="33019"/>
                </a:moveTo>
                <a:lnTo>
                  <a:pt x="89243" y="33019"/>
                </a:lnTo>
                <a:lnTo>
                  <a:pt x="87594" y="39369"/>
                </a:lnTo>
                <a:lnTo>
                  <a:pt x="84394" y="49529"/>
                </a:lnTo>
                <a:lnTo>
                  <a:pt x="114365" y="49529"/>
                </a:lnTo>
                <a:lnTo>
                  <a:pt x="112889" y="46989"/>
                </a:lnTo>
                <a:lnTo>
                  <a:pt x="112889" y="41909"/>
                </a:lnTo>
                <a:lnTo>
                  <a:pt x="115103" y="38099"/>
                </a:lnTo>
                <a:lnTo>
                  <a:pt x="175680" y="38099"/>
                </a:lnTo>
                <a:lnTo>
                  <a:pt x="174323" y="34289"/>
                </a:lnTo>
                <a:lnTo>
                  <a:pt x="173418" y="33019"/>
                </a:lnTo>
                <a:close/>
              </a:path>
              <a:path w="434340" h="375920">
                <a:moveTo>
                  <a:pt x="178977" y="40639"/>
                </a:moveTo>
                <a:lnTo>
                  <a:pt x="177814" y="41909"/>
                </a:lnTo>
                <a:lnTo>
                  <a:pt x="179139" y="41909"/>
                </a:lnTo>
                <a:lnTo>
                  <a:pt x="178977" y="40639"/>
                </a:lnTo>
                <a:close/>
              </a:path>
            </a:pathLst>
          </a:custGeom>
          <a:solidFill>
            <a:srgbClr val="FAE675"/>
          </a:solidFill>
        </p:spPr>
        <p:txBody>
          <a:bodyPr wrap="square" lIns="0" tIns="0" rIns="0" bIns="0" rtlCol="0"/>
          <a:lstStyle/>
          <a:p>
            <a:endParaRPr sz="1600"/>
          </a:p>
        </p:txBody>
      </p:sp>
      <p:sp>
        <p:nvSpPr>
          <p:cNvPr id="7" name="object 7"/>
          <p:cNvSpPr txBox="1"/>
          <p:nvPr/>
        </p:nvSpPr>
        <p:spPr>
          <a:xfrm>
            <a:off x="8530335" y="2627545"/>
            <a:ext cx="2538713" cy="2593873"/>
          </a:xfrm>
          <a:prstGeom prst="rect">
            <a:avLst/>
          </a:prstGeom>
        </p:spPr>
        <p:txBody>
          <a:bodyPr vert="horz" wrap="square" lIns="0" tIns="8467" rIns="0" bIns="0" rtlCol="0">
            <a:spAutoFit/>
          </a:bodyPr>
          <a:lstStyle/>
          <a:p>
            <a:pPr marL="8467" marR="3387">
              <a:spcBef>
                <a:spcPts val="67"/>
              </a:spcBef>
              <a:tabLst>
                <a:tab pos="789979" algn="l"/>
                <a:tab pos="811994" algn="l"/>
                <a:tab pos="1729826" algn="l"/>
              </a:tabLst>
            </a:pPr>
            <a:r>
              <a:rPr lang="en-US" sz="2800" b="1" dirty="0">
                <a:latin typeface="+mn-lt"/>
                <a:cs typeface="Arial"/>
              </a:rPr>
              <a:t>CAN BE APPLIED TO COMPUTER SCIENCES OR ANY CONTENT AREA</a:t>
            </a:r>
            <a:endParaRPr sz="2800" b="1" dirty="0">
              <a:latin typeface="+mn-lt"/>
              <a:cs typeface="Arial"/>
            </a:endParaRPr>
          </a:p>
        </p:txBody>
      </p:sp>
      <p:sp>
        <p:nvSpPr>
          <p:cNvPr id="8" name="object 8"/>
          <p:cNvSpPr/>
          <p:nvPr/>
        </p:nvSpPr>
        <p:spPr>
          <a:xfrm>
            <a:off x="8065792" y="2731204"/>
            <a:ext cx="289983" cy="250613"/>
          </a:xfrm>
          <a:custGeom>
            <a:avLst/>
            <a:gdLst/>
            <a:ahLst/>
            <a:cxnLst/>
            <a:rect l="l" t="t" r="r" b="b"/>
            <a:pathLst>
              <a:path w="434975" h="375920">
                <a:moveTo>
                  <a:pt x="220868" y="240029"/>
                </a:moveTo>
                <a:lnTo>
                  <a:pt x="148610" y="240029"/>
                </a:lnTo>
                <a:lnTo>
                  <a:pt x="148901" y="242569"/>
                </a:lnTo>
                <a:lnTo>
                  <a:pt x="149290" y="245109"/>
                </a:lnTo>
                <a:lnTo>
                  <a:pt x="149290" y="247649"/>
                </a:lnTo>
                <a:lnTo>
                  <a:pt x="155325" y="290829"/>
                </a:lnTo>
                <a:lnTo>
                  <a:pt x="168719" y="332739"/>
                </a:lnTo>
                <a:lnTo>
                  <a:pt x="187938" y="365759"/>
                </a:lnTo>
                <a:lnTo>
                  <a:pt x="216774" y="375919"/>
                </a:lnTo>
                <a:lnTo>
                  <a:pt x="224084" y="374649"/>
                </a:lnTo>
                <a:lnTo>
                  <a:pt x="231089" y="370839"/>
                </a:lnTo>
                <a:lnTo>
                  <a:pt x="237659" y="368299"/>
                </a:lnTo>
                <a:lnTo>
                  <a:pt x="243667" y="363219"/>
                </a:lnTo>
                <a:lnTo>
                  <a:pt x="248741" y="358139"/>
                </a:lnTo>
                <a:lnTo>
                  <a:pt x="253210" y="351789"/>
                </a:lnTo>
                <a:lnTo>
                  <a:pt x="196956" y="351789"/>
                </a:lnTo>
                <a:lnTo>
                  <a:pt x="194932" y="350519"/>
                </a:lnTo>
                <a:lnTo>
                  <a:pt x="177152" y="313689"/>
                </a:lnTo>
                <a:lnTo>
                  <a:pt x="172589" y="298449"/>
                </a:lnTo>
                <a:lnTo>
                  <a:pt x="170565" y="294639"/>
                </a:lnTo>
                <a:lnTo>
                  <a:pt x="168428" y="284479"/>
                </a:lnTo>
                <a:lnTo>
                  <a:pt x="168039" y="279399"/>
                </a:lnTo>
                <a:lnTo>
                  <a:pt x="167262" y="275589"/>
                </a:lnTo>
                <a:lnTo>
                  <a:pt x="166970" y="273049"/>
                </a:lnTo>
                <a:lnTo>
                  <a:pt x="166388" y="271779"/>
                </a:lnTo>
                <a:lnTo>
                  <a:pt x="165999" y="269239"/>
                </a:lnTo>
                <a:lnTo>
                  <a:pt x="165999" y="266699"/>
                </a:lnTo>
                <a:lnTo>
                  <a:pt x="214403" y="266699"/>
                </a:lnTo>
                <a:lnTo>
                  <a:pt x="212499" y="253999"/>
                </a:lnTo>
                <a:lnTo>
                  <a:pt x="224860" y="253999"/>
                </a:lnTo>
                <a:lnTo>
                  <a:pt x="220868" y="240029"/>
                </a:lnTo>
                <a:close/>
              </a:path>
              <a:path w="434975" h="375920">
                <a:moveTo>
                  <a:pt x="214403" y="266699"/>
                </a:moveTo>
                <a:lnTo>
                  <a:pt x="167748" y="266699"/>
                </a:lnTo>
                <a:lnTo>
                  <a:pt x="169278" y="278129"/>
                </a:lnTo>
                <a:lnTo>
                  <a:pt x="171552" y="288289"/>
                </a:lnTo>
                <a:lnTo>
                  <a:pt x="187511" y="331469"/>
                </a:lnTo>
                <a:lnTo>
                  <a:pt x="192304" y="341629"/>
                </a:lnTo>
                <a:lnTo>
                  <a:pt x="196956" y="351789"/>
                </a:lnTo>
                <a:lnTo>
                  <a:pt x="253210" y="351789"/>
                </a:lnTo>
                <a:lnTo>
                  <a:pt x="257299" y="345439"/>
                </a:lnTo>
                <a:lnTo>
                  <a:pt x="261234" y="340359"/>
                </a:lnTo>
                <a:lnTo>
                  <a:pt x="267617" y="327659"/>
                </a:lnTo>
                <a:lnTo>
                  <a:pt x="270962" y="318769"/>
                </a:lnTo>
                <a:lnTo>
                  <a:pt x="223752" y="318769"/>
                </a:lnTo>
                <a:lnTo>
                  <a:pt x="222392" y="314959"/>
                </a:lnTo>
                <a:lnTo>
                  <a:pt x="220935" y="312419"/>
                </a:lnTo>
                <a:lnTo>
                  <a:pt x="219591" y="308609"/>
                </a:lnTo>
                <a:lnTo>
                  <a:pt x="273244" y="308609"/>
                </a:lnTo>
                <a:lnTo>
                  <a:pt x="273907" y="304799"/>
                </a:lnTo>
                <a:lnTo>
                  <a:pt x="224141" y="304799"/>
                </a:lnTo>
                <a:lnTo>
                  <a:pt x="219842" y="292099"/>
                </a:lnTo>
                <a:lnTo>
                  <a:pt x="216723" y="279399"/>
                </a:lnTo>
                <a:lnTo>
                  <a:pt x="214403" y="266699"/>
                </a:lnTo>
                <a:close/>
              </a:path>
              <a:path w="434975" h="375920">
                <a:moveTo>
                  <a:pt x="273244" y="308609"/>
                </a:moveTo>
                <a:lnTo>
                  <a:pt x="220352" y="308609"/>
                </a:lnTo>
                <a:lnTo>
                  <a:pt x="221906" y="311149"/>
                </a:lnTo>
                <a:lnTo>
                  <a:pt x="223558" y="314959"/>
                </a:lnTo>
                <a:lnTo>
                  <a:pt x="225112" y="317499"/>
                </a:lnTo>
                <a:lnTo>
                  <a:pt x="223752" y="318769"/>
                </a:lnTo>
                <a:lnTo>
                  <a:pt x="270962" y="318769"/>
                </a:lnTo>
                <a:lnTo>
                  <a:pt x="271918" y="316229"/>
                </a:lnTo>
                <a:lnTo>
                  <a:pt x="273244" y="308609"/>
                </a:lnTo>
                <a:close/>
              </a:path>
              <a:path w="434975" h="375920">
                <a:moveTo>
                  <a:pt x="224860" y="253999"/>
                </a:moveTo>
                <a:lnTo>
                  <a:pt x="212499" y="253999"/>
                </a:lnTo>
                <a:lnTo>
                  <a:pt x="216122" y="262889"/>
                </a:lnTo>
                <a:lnTo>
                  <a:pt x="220214" y="278129"/>
                </a:lnTo>
                <a:lnTo>
                  <a:pt x="223360" y="294639"/>
                </a:lnTo>
                <a:lnTo>
                  <a:pt x="224043" y="303529"/>
                </a:lnTo>
                <a:lnTo>
                  <a:pt x="224141" y="304799"/>
                </a:lnTo>
                <a:lnTo>
                  <a:pt x="273907" y="304799"/>
                </a:lnTo>
                <a:lnTo>
                  <a:pt x="274128" y="303529"/>
                </a:lnTo>
                <a:lnTo>
                  <a:pt x="274236" y="289559"/>
                </a:lnTo>
                <a:lnTo>
                  <a:pt x="235021" y="289559"/>
                </a:lnTo>
                <a:lnTo>
                  <a:pt x="224860" y="253999"/>
                </a:lnTo>
                <a:close/>
              </a:path>
              <a:path w="434975" h="375920">
                <a:moveTo>
                  <a:pt x="233904" y="231139"/>
                </a:moveTo>
                <a:lnTo>
                  <a:pt x="218328" y="231139"/>
                </a:lnTo>
                <a:lnTo>
                  <a:pt x="223443" y="241299"/>
                </a:lnTo>
                <a:lnTo>
                  <a:pt x="229146" y="259079"/>
                </a:lnTo>
                <a:lnTo>
                  <a:pt x="233613" y="276859"/>
                </a:lnTo>
                <a:lnTo>
                  <a:pt x="235021" y="289559"/>
                </a:lnTo>
                <a:lnTo>
                  <a:pt x="274236" y="289559"/>
                </a:lnTo>
                <a:lnTo>
                  <a:pt x="273040" y="279399"/>
                </a:lnTo>
                <a:lnTo>
                  <a:pt x="271861" y="273049"/>
                </a:lnTo>
                <a:lnTo>
                  <a:pt x="267354" y="273049"/>
                </a:lnTo>
                <a:lnTo>
                  <a:pt x="262598" y="257809"/>
                </a:lnTo>
                <a:lnTo>
                  <a:pt x="241724" y="257809"/>
                </a:lnTo>
                <a:lnTo>
                  <a:pt x="233904" y="231139"/>
                </a:lnTo>
                <a:close/>
              </a:path>
              <a:path w="434975" h="375920">
                <a:moveTo>
                  <a:pt x="414549" y="241300"/>
                </a:moveTo>
                <a:lnTo>
                  <a:pt x="257446" y="241299"/>
                </a:lnTo>
                <a:lnTo>
                  <a:pt x="260565" y="245109"/>
                </a:lnTo>
                <a:lnTo>
                  <a:pt x="263821" y="253999"/>
                </a:lnTo>
                <a:lnTo>
                  <a:pt x="266366" y="264159"/>
                </a:lnTo>
                <a:lnTo>
                  <a:pt x="267354" y="273049"/>
                </a:lnTo>
                <a:lnTo>
                  <a:pt x="271861" y="273049"/>
                </a:lnTo>
                <a:lnTo>
                  <a:pt x="271153" y="269239"/>
                </a:lnTo>
                <a:lnTo>
                  <a:pt x="268723" y="259079"/>
                </a:lnTo>
                <a:lnTo>
                  <a:pt x="265897" y="248919"/>
                </a:lnTo>
                <a:lnTo>
                  <a:pt x="265509" y="247649"/>
                </a:lnTo>
                <a:lnTo>
                  <a:pt x="265217" y="246379"/>
                </a:lnTo>
                <a:lnTo>
                  <a:pt x="264732" y="243839"/>
                </a:lnTo>
                <a:lnTo>
                  <a:pt x="411529" y="243840"/>
                </a:lnTo>
                <a:lnTo>
                  <a:pt x="414549" y="241300"/>
                </a:lnTo>
                <a:close/>
              </a:path>
              <a:path w="434975" h="375920">
                <a:moveTo>
                  <a:pt x="120788" y="7619"/>
                </a:moveTo>
                <a:lnTo>
                  <a:pt x="82891" y="15239"/>
                </a:lnTo>
                <a:lnTo>
                  <a:pt x="70778" y="40639"/>
                </a:lnTo>
                <a:lnTo>
                  <a:pt x="70659" y="41909"/>
                </a:lnTo>
                <a:lnTo>
                  <a:pt x="77645" y="83819"/>
                </a:lnTo>
                <a:lnTo>
                  <a:pt x="97221" y="120649"/>
                </a:lnTo>
                <a:lnTo>
                  <a:pt x="112974" y="140969"/>
                </a:lnTo>
                <a:lnTo>
                  <a:pt x="117054" y="146049"/>
                </a:lnTo>
                <a:lnTo>
                  <a:pt x="110270" y="148589"/>
                </a:lnTo>
                <a:lnTo>
                  <a:pt x="103955" y="149859"/>
                </a:lnTo>
                <a:lnTo>
                  <a:pt x="97641" y="152399"/>
                </a:lnTo>
                <a:lnTo>
                  <a:pt x="58066" y="167639"/>
                </a:lnTo>
                <a:lnTo>
                  <a:pt x="21915" y="189229"/>
                </a:lnTo>
                <a:lnTo>
                  <a:pt x="0" y="227329"/>
                </a:lnTo>
                <a:lnTo>
                  <a:pt x="1859" y="236219"/>
                </a:lnTo>
                <a:lnTo>
                  <a:pt x="38139" y="259079"/>
                </a:lnTo>
                <a:lnTo>
                  <a:pt x="59737" y="260349"/>
                </a:lnTo>
                <a:lnTo>
                  <a:pt x="80930" y="259079"/>
                </a:lnTo>
                <a:lnTo>
                  <a:pt x="101816" y="255269"/>
                </a:lnTo>
                <a:lnTo>
                  <a:pt x="122494" y="248919"/>
                </a:lnTo>
                <a:lnTo>
                  <a:pt x="129006" y="247649"/>
                </a:lnTo>
                <a:lnTo>
                  <a:pt x="148610" y="240029"/>
                </a:lnTo>
                <a:lnTo>
                  <a:pt x="220868" y="240029"/>
                </a:lnTo>
                <a:lnTo>
                  <a:pt x="218328" y="231139"/>
                </a:lnTo>
                <a:lnTo>
                  <a:pt x="233904" y="231139"/>
                </a:lnTo>
                <a:lnTo>
                  <a:pt x="232787" y="227329"/>
                </a:lnTo>
                <a:lnTo>
                  <a:pt x="82696" y="227329"/>
                </a:lnTo>
                <a:lnTo>
                  <a:pt x="76771" y="226059"/>
                </a:lnTo>
                <a:lnTo>
                  <a:pt x="70262" y="224789"/>
                </a:lnTo>
                <a:lnTo>
                  <a:pt x="59398" y="219709"/>
                </a:lnTo>
                <a:lnTo>
                  <a:pt x="59281" y="215899"/>
                </a:lnTo>
                <a:lnTo>
                  <a:pt x="59203" y="213359"/>
                </a:lnTo>
                <a:lnTo>
                  <a:pt x="104437" y="185419"/>
                </a:lnTo>
                <a:lnTo>
                  <a:pt x="133281" y="177799"/>
                </a:lnTo>
                <a:lnTo>
                  <a:pt x="146667" y="173989"/>
                </a:lnTo>
                <a:lnTo>
                  <a:pt x="261175" y="173989"/>
                </a:lnTo>
                <a:lnTo>
                  <a:pt x="248702" y="166369"/>
                </a:lnTo>
                <a:lnTo>
                  <a:pt x="248800" y="165099"/>
                </a:lnTo>
                <a:lnTo>
                  <a:pt x="248994" y="163829"/>
                </a:lnTo>
                <a:lnTo>
                  <a:pt x="375821" y="163830"/>
                </a:lnTo>
                <a:lnTo>
                  <a:pt x="359714" y="156210"/>
                </a:lnTo>
                <a:lnTo>
                  <a:pt x="340449" y="148590"/>
                </a:lnTo>
                <a:lnTo>
                  <a:pt x="320673" y="143510"/>
                </a:lnTo>
                <a:lnTo>
                  <a:pt x="300352" y="139699"/>
                </a:lnTo>
                <a:lnTo>
                  <a:pt x="283950" y="135889"/>
                </a:lnTo>
                <a:lnTo>
                  <a:pt x="285699" y="134619"/>
                </a:lnTo>
                <a:lnTo>
                  <a:pt x="296120" y="128269"/>
                </a:lnTo>
                <a:lnTo>
                  <a:pt x="306545" y="123189"/>
                </a:lnTo>
                <a:lnTo>
                  <a:pt x="327245" y="110490"/>
                </a:lnTo>
                <a:lnTo>
                  <a:pt x="157644" y="110489"/>
                </a:lnTo>
                <a:lnTo>
                  <a:pt x="156964" y="109219"/>
                </a:lnTo>
                <a:lnTo>
                  <a:pt x="156187" y="109219"/>
                </a:lnTo>
                <a:lnTo>
                  <a:pt x="154633" y="106679"/>
                </a:lnTo>
                <a:lnTo>
                  <a:pt x="153759" y="105409"/>
                </a:lnTo>
                <a:lnTo>
                  <a:pt x="148707" y="105409"/>
                </a:lnTo>
                <a:lnTo>
                  <a:pt x="146278" y="102869"/>
                </a:lnTo>
                <a:lnTo>
                  <a:pt x="144433" y="99059"/>
                </a:lnTo>
                <a:lnTo>
                  <a:pt x="143364" y="97789"/>
                </a:lnTo>
                <a:lnTo>
                  <a:pt x="142587" y="96519"/>
                </a:lnTo>
                <a:lnTo>
                  <a:pt x="141713" y="92709"/>
                </a:lnTo>
                <a:lnTo>
                  <a:pt x="139672" y="92709"/>
                </a:lnTo>
                <a:lnTo>
                  <a:pt x="129780" y="78739"/>
                </a:lnTo>
                <a:lnTo>
                  <a:pt x="130460" y="73659"/>
                </a:lnTo>
                <a:lnTo>
                  <a:pt x="124728" y="69849"/>
                </a:lnTo>
                <a:lnTo>
                  <a:pt x="124631" y="67309"/>
                </a:lnTo>
                <a:lnTo>
                  <a:pt x="124534" y="64769"/>
                </a:lnTo>
                <a:lnTo>
                  <a:pt x="125991" y="63499"/>
                </a:lnTo>
                <a:lnTo>
                  <a:pt x="125991" y="50799"/>
                </a:lnTo>
                <a:lnTo>
                  <a:pt x="115305" y="50799"/>
                </a:lnTo>
                <a:lnTo>
                  <a:pt x="114566" y="49529"/>
                </a:lnTo>
                <a:lnTo>
                  <a:pt x="84542" y="49529"/>
                </a:lnTo>
                <a:lnTo>
                  <a:pt x="81142" y="44449"/>
                </a:lnTo>
                <a:lnTo>
                  <a:pt x="83085" y="36829"/>
                </a:lnTo>
                <a:lnTo>
                  <a:pt x="89399" y="33019"/>
                </a:lnTo>
                <a:lnTo>
                  <a:pt x="173722" y="33019"/>
                </a:lnTo>
                <a:lnTo>
                  <a:pt x="171909" y="30479"/>
                </a:lnTo>
                <a:lnTo>
                  <a:pt x="131058" y="8889"/>
                </a:lnTo>
                <a:lnTo>
                  <a:pt x="120788" y="7619"/>
                </a:lnTo>
                <a:close/>
              </a:path>
              <a:path w="434975" h="375920">
                <a:moveTo>
                  <a:pt x="411529" y="243840"/>
                </a:moveTo>
                <a:lnTo>
                  <a:pt x="264732" y="243839"/>
                </a:lnTo>
                <a:lnTo>
                  <a:pt x="270836" y="246379"/>
                </a:lnTo>
                <a:lnTo>
                  <a:pt x="276179" y="248919"/>
                </a:lnTo>
                <a:lnTo>
                  <a:pt x="281716" y="251459"/>
                </a:lnTo>
                <a:lnTo>
                  <a:pt x="305270" y="256539"/>
                </a:lnTo>
                <a:lnTo>
                  <a:pt x="329030" y="260350"/>
                </a:lnTo>
                <a:lnTo>
                  <a:pt x="352991" y="260350"/>
                </a:lnTo>
                <a:lnTo>
                  <a:pt x="377145" y="257810"/>
                </a:lnTo>
                <a:lnTo>
                  <a:pt x="388830" y="255270"/>
                </a:lnTo>
                <a:lnTo>
                  <a:pt x="399861" y="251460"/>
                </a:lnTo>
                <a:lnTo>
                  <a:pt x="410019" y="245110"/>
                </a:lnTo>
                <a:lnTo>
                  <a:pt x="411529" y="243840"/>
                </a:lnTo>
                <a:close/>
              </a:path>
              <a:path w="434975" h="375920">
                <a:moveTo>
                  <a:pt x="261175" y="173989"/>
                </a:moveTo>
                <a:lnTo>
                  <a:pt x="151330" y="173989"/>
                </a:lnTo>
                <a:lnTo>
                  <a:pt x="154050" y="177799"/>
                </a:lnTo>
                <a:lnTo>
                  <a:pt x="157644" y="179069"/>
                </a:lnTo>
                <a:lnTo>
                  <a:pt x="157936" y="179069"/>
                </a:lnTo>
                <a:lnTo>
                  <a:pt x="157936" y="180339"/>
                </a:lnTo>
                <a:lnTo>
                  <a:pt x="157742" y="181609"/>
                </a:lnTo>
                <a:lnTo>
                  <a:pt x="154050" y="196849"/>
                </a:lnTo>
                <a:lnTo>
                  <a:pt x="152010" y="205739"/>
                </a:lnTo>
                <a:lnTo>
                  <a:pt x="151719" y="205739"/>
                </a:lnTo>
                <a:lnTo>
                  <a:pt x="150941" y="207009"/>
                </a:lnTo>
                <a:lnTo>
                  <a:pt x="149970" y="207009"/>
                </a:lnTo>
                <a:lnTo>
                  <a:pt x="139187" y="212089"/>
                </a:lnTo>
                <a:lnTo>
                  <a:pt x="122747" y="217169"/>
                </a:lnTo>
                <a:lnTo>
                  <a:pt x="90452" y="224789"/>
                </a:lnTo>
                <a:lnTo>
                  <a:pt x="88039" y="226059"/>
                </a:lnTo>
                <a:lnTo>
                  <a:pt x="82988" y="226059"/>
                </a:lnTo>
                <a:lnTo>
                  <a:pt x="82696" y="227329"/>
                </a:lnTo>
                <a:lnTo>
                  <a:pt x="234147" y="227329"/>
                </a:lnTo>
                <a:lnTo>
                  <a:pt x="242890" y="256539"/>
                </a:lnTo>
                <a:lnTo>
                  <a:pt x="241724" y="257809"/>
                </a:lnTo>
                <a:lnTo>
                  <a:pt x="256183" y="257809"/>
                </a:lnTo>
                <a:lnTo>
                  <a:pt x="254045" y="251459"/>
                </a:lnTo>
                <a:lnTo>
                  <a:pt x="251811" y="243839"/>
                </a:lnTo>
                <a:lnTo>
                  <a:pt x="249674" y="236219"/>
                </a:lnTo>
                <a:lnTo>
                  <a:pt x="419857" y="236220"/>
                </a:lnTo>
                <a:lnTo>
                  <a:pt x="421217" y="233680"/>
                </a:lnTo>
                <a:lnTo>
                  <a:pt x="422772" y="232410"/>
                </a:lnTo>
                <a:lnTo>
                  <a:pt x="424132" y="229870"/>
                </a:lnTo>
                <a:lnTo>
                  <a:pt x="426075" y="228600"/>
                </a:lnTo>
                <a:lnTo>
                  <a:pt x="431029" y="223520"/>
                </a:lnTo>
                <a:lnTo>
                  <a:pt x="434623" y="218440"/>
                </a:lnTo>
                <a:lnTo>
                  <a:pt x="433749" y="212090"/>
                </a:lnTo>
                <a:lnTo>
                  <a:pt x="366848" y="212090"/>
                </a:lnTo>
                <a:lnTo>
                  <a:pt x="334205" y="207010"/>
                </a:lnTo>
                <a:lnTo>
                  <a:pt x="304029" y="196849"/>
                </a:lnTo>
                <a:lnTo>
                  <a:pt x="275726" y="182879"/>
                </a:lnTo>
                <a:lnTo>
                  <a:pt x="261175" y="173989"/>
                </a:lnTo>
                <a:close/>
              </a:path>
              <a:path w="434975" h="375920">
                <a:moveTo>
                  <a:pt x="419857" y="236220"/>
                </a:moveTo>
                <a:lnTo>
                  <a:pt x="250937" y="236219"/>
                </a:lnTo>
                <a:lnTo>
                  <a:pt x="253948" y="243839"/>
                </a:lnTo>
                <a:lnTo>
                  <a:pt x="255308" y="250189"/>
                </a:lnTo>
                <a:lnTo>
                  <a:pt x="256183" y="257809"/>
                </a:lnTo>
                <a:lnTo>
                  <a:pt x="262598" y="257809"/>
                </a:lnTo>
                <a:lnTo>
                  <a:pt x="257446" y="241299"/>
                </a:lnTo>
                <a:lnTo>
                  <a:pt x="414549" y="241300"/>
                </a:lnTo>
                <a:lnTo>
                  <a:pt x="419080" y="237490"/>
                </a:lnTo>
                <a:lnTo>
                  <a:pt x="419857" y="236220"/>
                </a:lnTo>
                <a:close/>
              </a:path>
              <a:path w="434975" h="375920">
                <a:moveTo>
                  <a:pt x="375821" y="163830"/>
                </a:moveTo>
                <a:lnTo>
                  <a:pt x="248994" y="163829"/>
                </a:lnTo>
                <a:lnTo>
                  <a:pt x="262789" y="166369"/>
                </a:lnTo>
                <a:lnTo>
                  <a:pt x="269670" y="166369"/>
                </a:lnTo>
                <a:lnTo>
                  <a:pt x="287710" y="170179"/>
                </a:lnTo>
                <a:lnTo>
                  <a:pt x="304905" y="176529"/>
                </a:lnTo>
                <a:lnTo>
                  <a:pt x="321354" y="184150"/>
                </a:lnTo>
                <a:lnTo>
                  <a:pt x="337154" y="193040"/>
                </a:lnTo>
                <a:lnTo>
                  <a:pt x="364533" y="210820"/>
                </a:lnTo>
                <a:lnTo>
                  <a:pt x="366848" y="212090"/>
                </a:lnTo>
                <a:lnTo>
                  <a:pt x="433749" y="212090"/>
                </a:lnTo>
                <a:lnTo>
                  <a:pt x="432875" y="204470"/>
                </a:lnTo>
                <a:lnTo>
                  <a:pt x="430058" y="198120"/>
                </a:lnTo>
                <a:lnTo>
                  <a:pt x="424423" y="193040"/>
                </a:lnTo>
                <a:lnTo>
                  <a:pt x="419469" y="187960"/>
                </a:lnTo>
                <a:lnTo>
                  <a:pt x="414320" y="182880"/>
                </a:lnTo>
                <a:lnTo>
                  <a:pt x="408507" y="180340"/>
                </a:lnTo>
                <a:lnTo>
                  <a:pt x="378505" y="165100"/>
                </a:lnTo>
                <a:lnTo>
                  <a:pt x="375821" y="163830"/>
                </a:lnTo>
                <a:close/>
              </a:path>
              <a:path w="434975" h="375920">
                <a:moveTo>
                  <a:pt x="185898" y="48259"/>
                </a:moveTo>
                <a:lnTo>
                  <a:pt x="125991" y="48259"/>
                </a:lnTo>
                <a:lnTo>
                  <a:pt x="137119" y="62229"/>
                </a:lnTo>
                <a:lnTo>
                  <a:pt x="145928" y="77469"/>
                </a:lnTo>
                <a:lnTo>
                  <a:pt x="152683" y="92709"/>
                </a:lnTo>
                <a:lnTo>
                  <a:pt x="157644" y="110489"/>
                </a:lnTo>
                <a:lnTo>
                  <a:pt x="327245" y="110490"/>
                </a:lnTo>
                <a:lnTo>
                  <a:pt x="332652" y="106680"/>
                </a:lnTo>
                <a:lnTo>
                  <a:pt x="240364" y="106679"/>
                </a:lnTo>
                <a:lnTo>
                  <a:pt x="242696" y="101599"/>
                </a:lnTo>
                <a:lnTo>
                  <a:pt x="244525" y="99059"/>
                </a:lnTo>
                <a:lnTo>
                  <a:pt x="246565" y="95249"/>
                </a:lnTo>
                <a:lnTo>
                  <a:pt x="257467" y="80009"/>
                </a:lnTo>
                <a:lnTo>
                  <a:pt x="269749" y="66039"/>
                </a:lnTo>
                <a:lnTo>
                  <a:pt x="273902" y="62229"/>
                </a:lnTo>
                <a:lnTo>
                  <a:pt x="193475" y="62229"/>
                </a:lnTo>
                <a:lnTo>
                  <a:pt x="187646" y="57149"/>
                </a:lnTo>
                <a:lnTo>
                  <a:pt x="188035" y="55879"/>
                </a:lnTo>
                <a:lnTo>
                  <a:pt x="185898" y="48259"/>
                </a:lnTo>
                <a:close/>
              </a:path>
              <a:path w="434975" h="375920">
                <a:moveTo>
                  <a:pt x="385014" y="31750"/>
                </a:moveTo>
                <a:lnTo>
                  <a:pt x="324913" y="31750"/>
                </a:lnTo>
                <a:lnTo>
                  <a:pt x="327051" y="34290"/>
                </a:lnTo>
                <a:lnTo>
                  <a:pt x="324913" y="39370"/>
                </a:lnTo>
                <a:lnTo>
                  <a:pt x="293693" y="71119"/>
                </a:lnTo>
                <a:lnTo>
                  <a:pt x="266480" y="90169"/>
                </a:lnTo>
                <a:lnTo>
                  <a:pt x="243278" y="105409"/>
                </a:lnTo>
                <a:lnTo>
                  <a:pt x="241336" y="105409"/>
                </a:lnTo>
                <a:lnTo>
                  <a:pt x="240364" y="106679"/>
                </a:lnTo>
                <a:lnTo>
                  <a:pt x="332652" y="106680"/>
                </a:lnTo>
                <a:lnTo>
                  <a:pt x="362550" y="81280"/>
                </a:lnTo>
                <a:lnTo>
                  <a:pt x="385111" y="44450"/>
                </a:lnTo>
                <a:lnTo>
                  <a:pt x="386471" y="38100"/>
                </a:lnTo>
                <a:lnTo>
                  <a:pt x="385014" y="31750"/>
                </a:lnTo>
                <a:close/>
              </a:path>
              <a:path w="434975" h="375920">
                <a:moveTo>
                  <a:pt x="141518" y="88899"/>
                </a:moveTo>
                <a:lnTo>
                  <a:pt x="140547" y="88899"/>
                </a:lnTo>
                <a:lnTo>
                  <a:pt x="140255" y="90169"/>
                </a:lnTo>
                <a:lnTo>
                  <a:pt x="140061" y="91439"/>
                </a:lnTo>
                <a:lnTo>
                  <a:pt x="139672" y="92709"/>
                </a:lnTo>
                <a:lnTo>
                  <a:pt x="141713" y="92709"/>
                </a:lnTo>
                <a:lnTo>
                  <a:pt x="141615" y="91439"/>
                </a:lnTo>
                <a:lnTo>
                  <a:pt x="141518" y="88899"/>
                </a:lnTo>
                <a:close/>
              </a:path>
              <a:path w="434975" h="375920">
                <a:moveTo>
                  <a:pt x="312975" y="0"/>
                </a:moveTo>
                <a:lnTo>
                  <a:pt x="259874" y="8889"/>
                </a:lnTo>
                <a:lnTo>
                  <a:pt x="218285" y="33019"/>
                </a:lnTo>
                <a:lnTo>
                  <a:pt x="197830" y="55879"/>
                </a:lnTo>
                <a:lnTo>
                  <a:pt x="193475" y="62229"/>
                </a:lnTo>
                <a:lnTo>
                  <a:pt x="273902" y="62229"/>
                </a:lnTo>
                <a:lnTo>
                  <a:pt x="283594" y="53339"/>
                </a:lnTo>
                <a:lnTo>
                  <a:pt x="299186" y="41909"/>
                </a:lnTo>
                <a:lnTo>
                  <a:pt x="305500" y="38099"/>
                </a:lnTo>
                <a:lnTo>
                  <a:pt x="324913" y="31750"/>
                </a:lnTo>
                <a:lnTo>
                  <a:pt x="385014" y="31750"/>
                </a:lnTo>
                <a:lnTo>
                  <a:pt x="374911" y="22860"/>
                </a:lnTo>
                <a:lnTo>
                  <a:pt x="370054" y="17780"/>
                </a:lnTo>
                <a:lnTo>
                  <a:pt x="364630" y="15240"/>
                </a:lnTo>
                <a:lnTo>
                  <a:pt x="339002" y="5080"/>
                </a:lnTo>
                <a:lnTo>
                  <a:pt x="312975" y="0"/>
                </a:lnTo>
                <a:close/>
              </a:path>
              <a:path w="434975" h="375920">
                <a:moveTo>
                  <a:pt x="175989" y="38099"/>
                </a:moveTo>
                <a:lnTo>
                  <a:pt x="115305" y="38099"/>
                </a:lnTo>
                <a:lnTo>
                  <a:pt x="115305" y="50799"/>
                </a:lnTo>
                <a:lnTo>
                  <a:pt x="125991" y="50799"/>
                </a:lnTo>
                <a:lnTo>
                  <a:pt x="125991" y="48259"/>
                </a:lnTo>
                <a:lnTo>
                  <a:pt x="184538" y="48259"/>
                </a:lnTo>
                <a:lnTo>
                  <a:pt x="180263" y="46989"/>
                </a:lnTo>
                <a:lnTo>
                  <a:pt x="179777" y="44449"/>
                </a:lnTo>
                <a:lnTo>
                  <a:pt x="179454" y="41909"/>
                </a:lnTo>
                <a:lnTo>
                  <a:pt x="178126" y="41909"/>
                </a:lnTo>
                <a:lnTo>
                  <a:pt x="175989" y="38099"/>
                </a:lnTo>
                <a:close/>
              </a:path>
              <a:path w="434975" h="375920">
                <a:moveTo>
                  <a:pt x="173722" y="33019"/>
                </a:moveTo>
                <a:lnTo>
                  <a:pt x="89399" y="33019"/>
                </a:lnTo>
                <a:lnTo>
                  <a:pt x="87748" y="39369"/>
                </a:lnTo>
                <a:lnTo>
                  <a:pt x="84542" y="49529"/>
                </a:lnTo>
                <a:lnTo>
                  <a:pt x="114566" y="49529"/>
                </a:lnTo>
                <a:lnTo>
                  <a:pt x="113087" y="46989"/>
                </a:lnTo>
                <a:lnTo>
                  <a:pt x="113087" y="41909"/>
                </a:lnTo>
                <a:lnTo>
                  <a:pt x="115305" y="38099"/>
                </a:lnTo>
                <a:lnTo>
                  <a:pt x="175989" y="38099"/>
                </a:lnTo>
                <a:lnTo>
                  <a:pt x="174629" y="34289"/>
                </a:lnTo>
                <a:lnTo>
                  <a:pt x="173722" y="33019"/>
                </a:lnTo>
                <a:close/>
              </a:path>
              <a:path w="434975" h="375920">
                <a:moveTo>
                  <a:pt x="179292" y="40639"/>
                </a:moveTo>
                <a:lnTo>
                  <a:pt x="178126" y="41909"/>
                </a:lnTo>
                <a:lnTo>
                  <a:pt x="179454" y="41909"/>
                </a:lnTo>
                <a:lnTo>
                  <a:pt x="179292" y="40639"/>
                </a:lnTo>
                <a:close/>
              </a:path>
            </a:pathLst>
          </a:custGeom>
          <a:solidFill>
            <a:srgbClr val="FAE675"/>
          </a:solidFill>
        </p:spPr>
        <p:txBody>
          <a:bodyPr wrap="square" lIns="0" tIns="0" rIns="0" bIns="0" rtlCol="0"/>
          <a:lstStyle/>
          <a:p>
            <a:endParaRPr sz="1600"/>
          </a:p>
        </p:txBody>
      </p:sp>
      <p:pic>
        <p:nvPicPr>
          <p:cNvPr id="9" name="object 9"/>
          <p:cNvPicPr/>
          <p:nvPr/>
        </p:nvPicPr>
        <p:blipFill>
          <a:blip r:embed="rId2" cstate="print"/>
          <a:stretch>
            <a:fillRect/>
          </a:stretch>
        </p:blipFill>
        <p:spPr>
          <a:xfrm>
            <a:off x="8947476" y="6530760"/>
            <a:ext cx="2544788" cy="327261"/>
          </a:xfrm>
          <a:prstGeom prst="rect">
            <a:avLst/>
          </a:prstGeom>
        </p:spPr>
      </p:pic>
      <p:pic>
        <p:nvPicPr>
          <p:cNvPr id="10" name="object 10"/>
          <p:cNvPicPr/>
          <p:nvPr/>
        </p:nvPicPr>
        <p:blipFill>
          <a:blip r:embed="rId3" cstate="print"/>
          <a:stretch>
            <a:fillRect/>
          </a:stretch>
        </p:blipFill>
        <p:spPr>
          <a:xfrm>
            <a:off x="-2" y="187"/>
            <a:ext cx="840891" cy="1852412"/>
          </a:xfrm>
          <a:prstGeom prst="rect">
            <a:avLst/>
          </a:prstGeom>
        </p:spPr>
      </p:pic>
      <p:pic>
        <p:nvPicPr>
          <p:cNvPr id="11" name="object 11"/>
          <p:cNvPicPr/>
          <p:nvPr/>
        </p:nvPicPr>
        <p:blipFill>
          <a:blip r:embed="rId4" cstate="print"/>
          <a:stretch>
            <a:fillRect/>
          </a:stretch>
        </p:blipFill>
        <p:spPr>
          <a:xfrm>
            <a:off x="11705529" y="5664142"/>
            <a:ext cx="487203" cy="988873"/>
          </a:xfrm>
          <a:prstGeom prst="rect">
            <a:avLst/>
          </a:prstGeom>
        </p:spPr>
      </p:pic>
      <p:sp>
        <p:nvSpPr>
          <p:cNvPr id="14" name="TextBox 13">
            <a:extLst>
              <a:ext uri="{FF2B5EF4-FFF2-40B4-BE49-F238E27FC236}">
                <a16:creationId xmlns:a16="http://schemas.microsoft.com/office/drawing/2014/main" id="{1FA1A299-B997-5F3F-FE45-A6FA455D62CF}"/>
              </a:ext>
            </a:extLst>
          </p:cNvPr>
          <p:cNvSpPr txBox="1"/>
          <p:nvPr/>
        </p:nvSpPr>
        <p:spPr>
          <a:xfrm>
            <a:off x="1412511" y="767443"/>
            <a:ext cx="9609275" cy="646331"/>
          </a:xfrm>
          <a:prstGeom prst="rect">
            <a:avLst/>
          </a:prstGeom>
          <a:noFill/>
        </p:spPr>
        <p:txBody>
          <a:bodyPr wrap="square" rtlCol="0">
            <a:spAutoFit/>
          </a:bodyPr>
          <a:lstStyle/>
          <a:p>
            <a:pPr algn="ctr"/>
            <a:r>
              <a:rPr lang="en-US" sz="3600" dirty="0">
                <a:solidFill>
                  <a:srgbClr val="2F5597"/>
                </a:solidFill>
                <a:latin typeface="+mj-lt"/>
              </a:rPr>
              <a:t>What is Computational Thinking?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4406" y="714"/>
            <a:ext cx="943610" cy="540173"/>
          </a:xfrm>
          <a:custGeom>
            <a:avLst/>
            <a:gdLst/>
            <a:ahLst/>
            <a:cxnLst/>
            <a:rect l="l" t="t" r="r" b="b"/>
            <a:pathLst>
              <a:path w="1415414" h="810260">
                <a:moveTo>
                  <a:pt x="34790" y="801902"/>
                </a:moveTo>
                <a:lnTo>
                  <a:pt x="6741" y="777976"/>
                </a:lnTo>
                <a:lnTo>
                  <a:pt x="0" y="788918"/>
                </a:lnTo>
                <a:lnTo>
                  <a:pt x="21700" y="807429"/>
                </a:lnTo>
                <a:lnTo>
                  <a:pt x="34790" y="801902"/>
                </a:lnTo>
                <a:close/>
              </a:path>
              <a:path w="1415414" h="810260">
                <a:moveTo>
                  <a:pt x="697917" y="499528"/>
                </a:moveTo>
                <a:lnTo>
                  <a:pt x="535601" y="361073"/>
                </a:lnTo>
                <a:lnTo>
                  <a:pt x="550715" y="390658"/>
                </a:lnTo>
                <a:lnTo>
                  <a:pt x="658318" y="482442"/>
                </a:lnTo>
                <a:lnTo>
                  <a:pt x="633491" y="494650"/>
                </a:lnTo>
                <a:lnTo>
                  <a:pt x="622511" y="501977"/>
                </a:lnTo>
                <a:lnTo>
                  <a:pt x="609317" y="507416"/>
                </a:lnTo>
                <a:lnTo>
                  <a:pt x="596019" y="512765"/>
                </a:lnTo>
                <a:lnTo>
                  <a:pt x="582771" y="518157"/>
                </a:lnTo>
                <a:lnTo>
                  <a:pt x="569728" y="523725"/>
                </a:lnTo>
                <a:lnTo>
                  <a:pt x="557115" y="529658"/>
                </a:lnTo>
                <a:lnTo>
                  <a:pt x="544761" y="535813"/>
                </a:lnTo>
                <a:lnTo>
                  <a:pt x="523905" y="551408"/>
                </a:lnTo>
                <a:lnTo>
                  <a:pt x="510512" y="556677"/>
                </a:lnTo>
                <a:lnTo>
                  <a:pt x="481586" y="565388"/>
                </a:lnTo>
                <a:lnTo>
                  <a:pt x="452256" y="573755"/>
                </a:lnTo>
                <a:lnTo>
                  <a:pt x="414641" y="591748"/>
                </a:lnTo>
                <a:lnTo>
                  <a:pt x="385585" y="600349"/>
                </a:lnTo>
                <a:lnTo>
                  <a:pt x="356867" y="609237"/>
                </a:lnTo>
                <a:lnTo>
                  <a:pt x="320285" y="628111"/>
                </a:lnTo>
                <a:lnTo>
                  <a:pt x="291765" y="637169"/>
                </a:lnTo>
                <a:lnTo>
                  <a:pt x="254264" y="655258"/>
                </a:lnTo>
                <a:lnTo>
                  <a:pt x="214916" y="671773"/>
                </a:lnTo>
                <a:lnTo>
                  <a:pt x="184755" y="679431"/>
                </a:lnTo>
                <a:lnTo>
                  <a:pt x="145919" y="696383"/>
                </a:lnTo>
                <a:lnTo>
                  <a:pt x="79606" y="723281"/>
                </a:lnTo>
                <a:lnTo>
                  <a:pt x="56146" y="736655"/>
                </a:lnTo>
                <a:lnTo>
                  <a:pt x="43871" y="742877"/>
                </a:lnTo>
                <a:lnTo>
                  <a:pt x="27034" y="761900"/>
                </a:lnTo>
                <a:lnTo>
                  <a:pt x="19023" y="771760"/>
                </a:lnTo>
                <a:lnTo>
                  <a:pt x="14146" y="767600"/>
                </a:lnTo>
                <a:lnTo>
                  <a:pt x="5413" y="776844"/>
                </a:lnTo>
                <a:lnTo>
                  <a:pt x="43985" y="809745"/>
                </a:lnTo>
                <a:lnTo>
                  <a:pt x="65321" y="794559"/>
                </a:lnTo>
                <a:lnTo>
                  <a:pt x="77917" y="788610"/>
                </a:lnTo>
                <a:lnTo>
                  <a:pt x="98538" y="772815"/>
                </a:lnTo>
                <a:lnTo>
                  <a:pt x="123552" y="760767"/>
                </a:lnTo>
                <a:lnTo>
                  <a:pt x="134218" y="753172"/>
                </a:lnTo>
                <a:lnTo>
                  <a:pt x="145403" y="746021"/>
                </a:lnTo>
                <a:lnTo>
                  <a:pt x="159992" y="741771"/>
                </a:lnTo>
                <a:lnTo>
                  <a:pt x="189932" y="733925"/>
                </a:lnTo>
                <a:lnTo>
                  <a:pt x="212892" y="720125"/>
                </a:lnTo>
                <a:lnTo>
                  <a:pt x="240858" y="710595"/>
                </a:lnTo>
                <a:lnTo>
                  <a:pt x="268666" y="700929"/>
                </a:lnTo>
                <a:lnTo>
                  <a:pt x="304673" y="681564"/>
                </a:lnTo>
                <a:lnTo>
                  <a:pt x="332509" y="671924"/>
                </a:lnTo>
                <a:lnTo>
                  <a:pt x="370254" y="654042"/>
                </a:lnTo>
                <a:lnTo>
                  <a:pt x="399815" y="645872"/>
                </a:lnTo>
                <a:lnTo>
                  <a:pt x="437661" y="628076"/>
                </a:lnTo>
                <a:lnTo>
                  <a:pt x="491076" y="606868"/>
                </a:lnTo>
                <a:lnTo>
                  <a:pt x="514873" y="593781"/>
                </a:lnTo>
                <a:lnTo>
                  <a:pt x="530384" y="590320"/>
                </a:lnTo>
                <a:lnTo>
                  <a:pt x="545794" y="586772"/>
                </a:lnTo>
                <a:lnTo>
                  <a:pt x="556114" y="578882"/>
                </a:lnTo>
                <a:lnTo>
                  <a:pt x="556576" y="579276"/>
                </a:lnTo>
                <a:lnTo>
                  <a:pt x="566665" y="571189"/>
                </a:lnTo>
                <a:lnTo>
                  <a:pt x="578871" y="564908"/>
                </a:lnTo>
                <a:lnTo>
                  <a:pt x="591142" y="558683"/>
                </a:lnTo>
                <a:lnTo>
                  <a:pt x="603110" y="552199"/>
                </a:lnTo>
                <a:lnTo>
                  <a:pt x="614407" y="545142"/>
                </a:lnTo>
                <a:lnTo>
                  <a:pt x="627061" y="539244"/>
                </a:lnTo>
                <a:lnTo>
                  <a:pt x="648838" y="524434"/>
                </a:lnTo>
                <a:lnTo>
                  <a:pt x="671524" y="510400"/>
                </a:lnTo>
                <a:lnTo>
                  <a:pt x="686905" y="506827"/>
                </a:lnTo>
                <a:lnTo>
                  <a:pt x="697917" y="499528"/>
                </a:lnTo>
                <a:close/>
              </a:path>
              <a:path w="1415414" h="810260">
                <a:moveTo>
                  <a:pt x="778994" y="551993"/>
                </a:moveTo>
                <a:lnTo>
                  <a:pt x="479436" y="296472"/>
                </a:lnTo>
                <a:lnTo>
                  <a:pt x="491369" y="323343"/>
                </a:lnTo>
                <a:lnTo>
                  <a:pt x="749446" y="543482"/>
                </a:lnTo>
                <a:lnTo>
                  <a:pt x="778994" y="551993"/>
                </a:lnTo>
                <a:close/>
              </a:path>
              <a:path w="1415414" h="810260">
                <a:moveTo>
                  <a:pt x="1237150" y="575559"/>
                </a:moveTo>
                <a:lnTo>
                  <a:pt x="1112575" y="469297"/>
                </a:lnTo>
                <a:lnTo>
                  <a:pt x="1098918" y="474341"/>
                </a:lnTo>
                <a:lnTo>
                  <a:pt x="1093050" y="469335"/>
                </a:lnTo>
                <a:lnTo>
                  <a:pt x="1055579" y="454066"/>
                </a:lnTo>
                <a:lnTo>
                  <a:pt x="1010581" y="449068"/>
                </a:lnTo>
                <a:lnTo>
                  <a:pt x="974561" y="435036"/>
                </a:lnTo>
                <a:lnTo>
                  <a:pt x="931056" y="431312"/>
                </a:lnTo>
                <a:lnTo>
                  <a:pt x="922302" y="423845"/>
                </a:lnTo>
                <a:lnTo>
                  <a:pt x="905245" y="425988"/>
                </a:lnTo>
                <a:lnTo>
                  <a:pt x="887806" y="427805"/>
                </a:lnTo>
                <a:lnTo>
                  <a:pt x="869663" y="429022"/>
                </a:lnTo>
                <a:lnTo>
                  <a:pt x="508221" y="120714"/>
                </a:lnTo>
                <a:lnTo>
                  <a:pt x="495362" y="126438"/>
                </a:lnTo>
                <a:lnTo>
                  <a:pt x="475076" y="125827"/>
                </a:lnTo>
                <a:lnTo>
                  <a:pt x="452572" y="140016"/>
                </a:lnTo>
                <a:lnTo>
                  <a:pt x="444918" y="150180"/>
                </a:lnTo>
                <a:lnTo>
                  <a:pt x="436215" y="176141"/>
                </a:lnTo>
                <a:lnTo>
                  <a:pt x="437740" y="194135"/>
                </a:lnTo>
                <a:lnTo>
                  <a:pt x="443807" y="232695"/>
                </a:lnTo>
                <a:lnTo>
                  <a:pt x="459773" y="279699"/>
                </a:lnTo>
                <a:lnTo>
                  <a:pt x="800271" y="570142"/>
                </a:lnTo>
                <a:lnTo>
                  <a:pt x="837745" y="585415"/>
                </a:lnTo>
                <a:lnTo>
                  <a:pt x="866804" y="610202"/>
                </a:lnTo>
                <a:lnTo>
                  <a:pt x="939847" y="639122"/>
                </a:lnTo>
                <a:lnTo>
                  <a:pt x="606801" y="355035"/>
                </a:lnTo>
                <a:lnTo>
                  <a:pt x="609733" y="340844"/>
                </a:lnTo>
                <a:lnTo>
                  <a:pt x="557598" y="296373"/>
                </a:lnTo>
                <a:lnTo>
                  <a:pt x="532552" y="241624"/>
                </a:lnTo>
                <a:lnTo>
                  <a:pt x="512152" y="190837"/>
                </a:lnTo>
                <a:lnTo>
                  <a:pt x="511228" y="190050"/>
                </a:lnTo>
                <a:lnTo>
                  <a:pt x="519009" y="179993"/>
                </a:lnTo>
                <a:lnTo>
                  <a:pt x="516469" y="177827"/>
                </a:lnTo>
                <a:lnTo>
                  <a:pt x="522403" y="166196"/>
                </a:lnTo>
                <a:lnTo>
                  <a:pt x="524942" y="168362"/>
                </a:lnTo>
                <a:lnTo>
                  <a:pt x="538032" y="162835"/>
                </a:lnTo>
                <a:lnTo>
                  <a:pt x="975435" y="535937"/>
                </a:lnTo>
                <a:lnTo>
                  <a:pt x="1006573" y="529112"/>
                </a:lnTo>
                <a:lnTo>
                  <a:pt x="1028661" y="531261"/>
                </a:lnTo>
                <a:lnTo>
                  <a:pt x="1049784" y="532585"/>
                </a:lnTo>
                <a:lnTo>
                  <a:pt x="1072179" y="534996"/>
                </a:lnTo>
                <a:lnTo>
                  <a:pt x="1095477" y="538176"/>
                </a:lnTo>
                <a:lnTo>
                  <a:pt x="1216712" y="641589"/>
                </a:lnTo>
                <a:lnTo>
                  <a:pt x="1224526" y="631562"/>
                </a:lnTo>
                <a:lnTo>
                  <a:pt x="1233446" y="605785"/>
                </a:lnTo>
                <a:lnTo>
                  <a:pt x="1237150" y="575559"/>
                </a:lnTo>
                <a:close/>
              </a:path>
              <a:path w="1415414" h="810260">
                <a:moveTo>
                  <a:pt x="995875" y="653528"/>
                </a:moveTo>
                <a:lnTo>
                  <a:pt x="625881" y="337926"/>
                </a:lnTo>
                <a:lnTo>
                  <a:pt x="626354" y="355022"/>
                </a:lnTo>
                <a:lnTo>
                  <a:pt x="620121" y="349705"/>
                </a:lnTo>
                <a:lnTo>
                  <a:pt x="606801" y="355035"/>
                </a:lnTo>
                <a:lnTo>
                  <a:pt x="939847" y="639122"/>
                </a:lnTo>
                <a:lnTo>
                  <a:pt x="995875" y="653528"/>
                </a:lnTo>
                <a:close/>
              </a:path>
              <a:path w="1415414" h="810260">
                <a:moveTo>
                  <a:pt x="873020" y="532041"/>
                </a:moveTo>
                <a:lnTo>
                  <a:pt x="625755" y="321125"/>
                </a:lnTo>
                <a:lnTo>
                  <a:pt x="621611" y="334283"/>
                </a:lnTo>
                <a:lnTo>
                  <a:pt x="855332" y="533646"/>
                </a:lnTo>
                <a:lnTo>
                  <a:pt x="873020" y="532041"/>
                </a:lnTo>
                <a:close/>
              </a:path>
              <a:path w="1415414" h="810260">
                <a:moveTo>
                  <a:pt x="896811" y="552334"/>
                </a:moveTo>
                <a:lnTo>
                  <a:pt x="892941" y="549033"/>
                </a:lnTo>
                <a:lnTo>
                  <a:pt x="880612" y="555209"/>
                </a:lnTo>
                <a:lnTo>
                  <a:pt x="892461" y="565317"/>
                </a:lnTo>
                <a:lnTo>
                  <a:pt x="896811" y="552334"/>
                </a:lnTo>
                <a:close/>
              </a:path>
              <a:path w="1415414" h="810260">
                <a:moveTo>
                  <a:pt x="1216712" y="641589"/>
                </a:moveTo>
                <a:lnTo>
                  <a:pt x="1167663" y="599750"/>
                </a:lnTo>
                <a:lnTo>
                  <a:pt x="1166498" y="615449"/>
                </a:lnTo>
                <a:lnTo>
                  <a:pt x="1170653" y="618994"/>
                </a:lnTo>
                <a:lnTo>
                  <a:pt x="1163566" y="629641"/>
                </a:lnTo>
                <a:lnTo>
                  <a:pt x="1158949" y="625702"/>
                </a:lnTo>
                <a:lnTo>
                  <a:pt x="1142321" y="628212"/>
                </a:lnTo>
                <a:lnTo>
                  <a:pt x="1124896" y="630041"/>
                </a:lnTo>
                <a:lnTo>
                  <a:pt x="1106223" y="630806"/>
                </a:lnTo>
                <a:lnTo>
                  <a:pt x="1085851" y="630121"/>
                </a:lnTo>
                <a:lnTo>
                  <a:pt x="1076905" y="622490"/>
                </a:lnTo>
                <a:lnTo>
                  <a:pt x="1064429" y="628541"/>
                </a:lnTo>
                <a:lnTo>
                  <a:pt x="1049445" y="615759"/>
                </a:lnTo>
                <a:lnTo>
                  <a:pt x="1035365" y="620442"/>
                </a:lnTo>
                <a:lnTo>
                  <a:pt x="1014231" y="602415"/>
                </a:lnTo>
                <a:lnTo>
                  <a:pt x="1003450" y="609911"/>
                </a:lnTo>
                <a:lnTo>
                  <a:pt x="996986" y="604398"/>
                </a:lnTo>
                <a:lnTo>
                  <a:pt x="996824" y="620952"/>
                </a:lnTo>
                <a:lnTo>
                  <a:pt x="952047" y="582758"/>
                </a:lnTo>
                <a:lnTo>
                  <a:pt x="935755" y="585553"/>
                </a:lnTo>
                <a:lnTo>
                  <a:pt x="904628" y="559002"/>
                </a:lnTo>
                <a:lnTo>
                  <a:pt x="892461" y="565317"/>
                </a:lnTo>
                <a:lnTo>
                  <a:pt x="1015481" y="670251"/>
                </a:lnTo>
                <a:lnTo>
                  <a:pt x="1042794" y="676857"/>
                </a:lnTo>
                <a:lnTo>
                  <a:pt x="1081546" y="676527"/>
                </a:lnTo>
                <a:lnTo>
                  <a:pt x="1110089" y="684181"/>
                </a:lnTo>
                <a:lnTo>
                  <a:pt x="1144674" y="680297"/>
                </a:lnTo>
                <a:lnTo>
                  <a:pt x="1176824" y="674335"/>
                </a:lnTo>
                <a:lnTo>
                  <a:pt x="1208897" y="651616"/>
                </a:lnTo>
                <a:lnTo>
                  <a:pt x="1216712" y="641589"/>
                </a:lnTo>
                <a:close/>
              </a:path>
              <a:path w="1415414" h="810260">
                <a:moveTo>
                  <a:pt x="975435" y="535937"/>
                </a:moveTo>
                <a:lnTo>
                  <a:pt x="616043" y="229378"/>
                </a:lnTo>
                <a:lnTo>
                  <a:pt x="616058" y="246083"/>
                </a:lnTo>
                <a:lnTo>
                  <a:pt x="622936" y="251950"/>
                </a:lnTo>
                <a:lnTo>
                  <a:pt x="620970" y="266965"/>
                </a:lnTo>
                <a:lnTo>
                  <a:pt x="619611" y="282499"/>
                </a:lnTo>
                <a:lnTo>
                  <a:pt x="618722" y="298433"/>
                </a:lnTo>
                <a:lnTo>
                  <a:pt x="618092" y="314589"/>
                </a:lnTo>
                <a:lnTo>
                  <a:pt x="877111" y="535531"/>
                </a:lnTo>
                <a:lnTo>
                  <a:pt x="889322" y="529254"/>
                </a:lnTo>
                <a:lnTo>
                  <a:pt x="895105" y="534186"/>
                </a:lnTo>
                <a:lnTo>
                  <a:pt x="909194" y="529511"/>
                </a:lnTo>
                <a:lnTo>
                  <a:pt x="914997" y="534462"/>
                </a:lnTo>
                <a:lnTo>
                  <a:pt x="975435" y="535937"/>
                </a:lnTo>
                <a:close/>
              </a:path>
              <a:path w="1415414" h="810260">
                <a:moveTo>
                  <a:pt x="996968" y="604382"/>
                </a:moveTo>
                <a:lnTo>
                  <a:pt x="983365" y="592780"/>
                </a:lnTo>
                <a:lnTo>
                  <a:pt x="967614" y="596036"/>
                </a:lnTo>
                <a:lnTo>
                  <a:pt x="992207" y="617014"/>
                </a:lnTo>
                <a:lnTo>
                  <a:pt x="996968" y="604382"/>
                </a:lnTo>
                <a:close/>
              </a:path>
              <a:path w="1415414" h="810260">
                <a:moveTo>
                  <a:pt x="698283" y="199373"/>
                </a:moveTo>
                <a:lnTo>
                  <a:pt x="591870" y="108602"/>
                </a:lnTo>
                <a:lnTo>
                  <a:pt x="569898" y="106553"/>
                </a:lnTo>
                <a:lnTo>
                  <a:pt x="550703" y="106873"/>
                </a:lnTo>
                <a:lnTo>
                  <a:pt x="534453" y="109704"/>
                </a:lnTo>
                <a:lnTo>
                  <a:pt x="521311" y="115187"/>
                </a:lnTo>
                <a:lnTo>
                  <a:pt x="511453" y="123471"/>
                </a:lnTo>
                <a:lnTo>
                  <a:pt x="869663" y="429022"/>
                </a:lnTo>
                <a:lnTo>
                  <a:pt x="888658" y="411838"/>
                </a:lnTo>
                <a:lnTo>
                  <a:pt x="738029" y="283353"/>
                </a:lnTo>
                <a:lnTo>
                  <a:pt x="734959" y="264042"/>
                </a:lnTo>
                <a:lnTo>
                  <a:pt x="724131" y="254806"/>
                </a:lnTo>
                <a:lnTo>
                  <a:pt x="721794" y="236120"/>
                </a:lnTo>
                <a:lnTo>
                  <a:pt x="698709" y="216428"/>
                </a:lnTo>
                <a:lnTo>
                  <a:pt x="698283" y="199373"/>
                </a:lnTo>
                <a:close/>
              </a:path>
              <a:path w="1415414" h="810260">
                <a:moveTo>
                  <a:pt x="909643" y="396354"/>
                </a:moveTo>
                <a:lnTo>
                  <a:pt x="766444" y="274206"/>
                </a:lnTo>
                <a:lnTo>
                  <a:pt x="758271" y="283927"/>
                </a:lnTo>
                <a:lnTo>
                  <a:pt x="750058" y="293614"/>
                </a:lnTo>
                <a:lnTo>
                  <a:pt x="888658" y="411838"/>
                </a:lnTo>
                <a:lnTo>
                  <a:pt x="899237" y="404170"/>
                </a:lnTo>
                <a:lnTo>
                  <a:pt x="909643" y="396354"/>
                </a:lnTo>
                <a:close/>
              </a:path>
              <a:path w="1415414" h="810260">
                <a:moveTo>
                  <a:pt x="1038785" y="306200"/>
                </a:moveTo>
                <a:lnTo>
                  <a:pt x="983393" y="258951"/>
                </a:lnTo>
                <a:lnTo>
                  <a:pt x="973900" y="267545"/>
                </a:lnTo>
                <a:lnTo>
                  <a:pt x="963811" y="275632"/>
                </a:lnTo>
                <a:lnTo>
                  <a:pt x="953376" y="283424"/>
                </a:lnTo>
                <a:lnTo>
                  <a:pt x="942422" y="290772"/>
                </a:lnTo>
                <a:lnTo>
                  <a:pt x="939017" y="287868"/>
                </a:lnTo>
                <a:lnTo>
                  <a:pt x="916408" y="301969"/>
                </a:lnTo>
                <a:lnTo>
                  <a:pt x="901339" y="305807"/>
                </a:lnTo>
                <a:lnTo>
                  <a:pt x="885829" y="309270"/>
                </a:lnTo>
                <a:lnTo>
                  <a:pt x="870143" y="312582"/>
                </a:lnTo>
                <a:lnTo>
                  <a:pt x="785034" y="239985"/>
                </a:lnTo>
                <a:lnTo>
                  <a:pt x="781410" y="253586"/>
                </a:lnTo>
                <a:lnTo>
                  <a:pt x="782333" y="254374"/>
                </a:lnTo>
                <a:lnTo>
                  <a:pt x="774553" y="264430"/>
                </a:lnTo>
                <a:lnTo>
                  <a:pt x="774784" y="264627"/>
                </a:lnTo>
                <a:lnTo>
                  <a:pt x="766311" y="274092"/>
                </a:lnTo>
                <a:lnTo>
                  <a:pt x="911634" y="398052"/>
                </a:lnTo>
                <a:lnTo>
                  <a:pt x="932846" y="382761"/>
                </a:lnTo>
                <a:lnTo>
                  <a:pt x="954177" y="367571"/>
                </a:lnTo>
                <a:lnTo>
                  <a:pt x="983282" y="342318"/>
                </a:lnTo>
                <a:lnTo>
                  <a:pt x="1003087" y="325827"/>
                </a:lnTo>
                <a:lnTo>
                  <a:pt x="1013717" y="318201"/>
                </a:lnTo>
                <a:lnTo>
                  <a:pt x="1025862" y="311868"/>
                </a:lnTo>
                <a:lnTo>
                  <a:pt x="1038785" y="306200"/>
                </a:lnTo>
                <a:close/>
              </a:path>
              <a:path w="1415414" h="810260">
                <a:moveTo>
                  <a:pt x="900775" y="4858"/>
                </a:moveTo>
                <a:lnTo>
                  <a:pt x="699384" y="0"/>
                </a:lnTo>
                <a:lnTo>
                  <a:pt x="692793" y="11070"/>
                </a:lnTo>
                <a:lnTo>
                  <a:pt x="696151" y="13934"/>
                </a:lnTo>
                <a:lnTo>
                  <a:pt x="687216" y="23006"/>
                </a:lnTo>
                <a:lnTo>
                  <a:pt x="686524" y="22415"/>
                </a:lnTo>
                <a:lnTo>
                  <a:pt x="680064" y="33598"/>
                </a:lnTo>
                <a:lnTo>
                  <a:pt x="673734" y="44891"/>
                </a:lnTo>
                <a:lnTo>
                  <a:pt x="667577" y="56331"/>
                </a:lnTo>
                <a:lnTo>
                  <a:pt x="669878" y="58294"/>
                </a:lnTo>
                <a:lnTo>
                  <a:pt x="663493" y="69541"/>
                </a:lnTo>
                <a:lnTo>
                  <a:pt x="665556" y="71300"/>
                </a:lnTo>
                <a:lnTo>
                  <a:pt x="659427" y="82765"/>
                </a:lnTo>
                <a:lnTo>
                  <a:pt x="661436" y="84478"/>
                </a:lnTo>
                <a:lnTo>
                  <a:pt x="637309" y="147362"/>
                </a:lnTo>
                <a:lnTo>
                  <a:pt x="691661" y="193724"/>
                </a:lnTo>
                <a:lnTo>
                  <a:pt x="694876" y="179773"/>
                </a:lnTo>
                <a:lnTo>
                  <a:pt x="699233" y="166797"/>
                </a:lnTo>
                <a:lnTo>
                  <a:pt x="709491" y="142162"/>
                </a:lnTo>
                <a:lnTo>
                  <a:pt x="711551" y="127226"/>
                </a:lnTo>
                <a:lnTo>
                  <a:pt x="721938" y="102701"/>
                </a:lnTo>
                <a:lnTo>
                  <a:pt x="732456" y="78288"/>
                </a:lnTo>
                <a:lnTo>
                  <a:pt x="735858" y="64497"/>
                </a:lnTo>
                <a:lnTo>
                  <a:pt x="739335" y="50770"/>
                </a:lnTo>
                <a:lnTo>
                  <a:pt x="751307" y="27597"/>
                </a:lnTo>
                <a:lnTo>
                  <a:pt x="755466" y="14452"/>
                </a:lnTo>
                <a:lnTo>
                  <a:pt x="761839" y="3195"/>
                </a:lnTo>
                <a:lnTo>
                  <a:pt x="822733" y="5059"/>
                </a:lnTo>
                <a:lnTo>
                  <a:pt x="911234" y="80551"/>
                </a:lnTo>
                <a:lnTo>
                  <a:pt x="914123" y="66322"/>
                </a:lnTo>
                <a:lnTo>
                  <a:pt x="908684" y="61683"/>
                </a:lnTo>
                <a:lnTo>
                  <a:pt x="911227" y="47159"/>
                </a:lnTo>
                <a:lnTo>
                  <a:pt x="909744" y="29202"/>
                </a:lnTo>
                <a:lnTo>
                  <a:pt x="899879" y="20787"/>
                </a:lnTo>
                <a:lnTo>
                  <a:pt x="900775" y="4858"/>
                </a:lnTo>
                <a:close/>
              </a:path>
              <a:path w="1415414" h="810260">
                <a:moveTo>
                  <a:pt x="1165186" y="13395"/>
                </a:moveTo>
                <a:lnTo>
                  <a:pt x="1159213" y="8300"/>
                </a:lnTo>
                <a:lnTo>
                  <a:pt x="1019115" y="5646"/>
                </a:lnTo>
                <a:lnTo>
                  <a:pt x="1007041" y="12039"/>
                </a:lnTo>
                <a:lnTo>
                  <a:pt x="987526" y="28779"/>
                </a:lnTo>
                <a:lnTo>
                  <a:pt x="968128" y="45617"/>
                </a:lnTo>
                <a:lnTo>
                  <a:pt x="950288" y="63785"/>
                </a:lnTo>
                <a:lnTo>
                  <a:pt x="933140" y="82544"/>
                </a:lnTo>
                <a:lnTo>
                  <a:pt x="915819" y="101154"/>
                </a:lnTo>
                <a:lnTo>
                  <a:pt x="833019" y="30527"/>
                </a:lnTo>
                <a:lnTo>
                  <a:pt x="831201" y="45668"/>
                </a:lnTo>
                <a:lnTo>
                  <a:pt x="829112" y="60579"/>
                </a:lnTo>
                <a:lnTo>
                  <a:pt x="835489" y="66019"/>
                </a:lnTo>
                <a:lnTo>
                  <a:pt x="834342" y="81732"/>
                </a:lnTo>
                <a:lnTo>
                  <a:pt x="840158" y="103386"/>
                </a:lnTo>
                <a:lnTo>
                  <a:pt x="834847" y="132241"/>
                </a:lnTo>
                <a:lnTo>
                  <a:pt x="836695" y="150510"/>
                </a:lnTo>
                <a:lnTo>
                  <a:pt x="831023" y="179057"/>
                </a:lnTo>
                <a:lnTo>
                  <a:pt x="833598" y="181254"/>
                </a:lnTo>
                <a:lnTo>
                  <a:pt x="826590" y="191969"/>
                </a:lnTo>
                <a:lnTo>
                  <a:pt x="827131" y="192430"/>
                </a:lnTo>
                <a:lnTo>
                  <a:pt x="819387" y="202517"/>
                </a:lnTo>
                <a:lnTo>
                  <a:pt x="811683" y="212638"/>
                </a:lnTo>
                <a:lnTo>
                  <a:pt x="803221" y="222113"/>
                </a:lnTo>
                <a:lnTo>
                  <a:pt x="794369" y="231255"/>
                </a:lnTo>
                <a:lnTo>
                  <a:pt x="785496" y="240379"/>
                </a:lnTo>
                <a:lnTo>
                  <a:pt x="870143" y="312582"/>
                </a:lnTo>
                <a:lnTo>
                  <a:pt x="873710" y="298932"/>
                </a:lnTo>
                <a:lnTo>
                  <a:pt x="879550" y="287221"/>
                </a:lnTo>
                <a:lnTo>
                  <a:pt x="885173" y="275325"/>
                </a:lnTo>
                <a:lnTo>
                  <a:pt x="893957" y="249432"/>
                </a:lnTo>
                <a:lnTo>
                  <a:pt x="897871" y="236078"/>
                </a:lnTo>
                <a:lnTo>
                  <a:pt x="900865" y="221939"/>
                </a:lnTo>
                <a:lnTo>
                  <a:pt x="902888" y="206972"/>
                </a:lnTo>
                <a:lnTo>
                  <a:pt x="907422" y="194147"/>
                </a:lnTo>
                <a:lnTo>
                  <a:pt x="914033" y="183094"/>
                </a:lnTo>
                <a:lnTo>
                  <a:pt x="930531" y="163782"/>
                </a:lnTo>
                <a:lnTo>
                  <a:pt x="930842" y="164046"/>
                </a:lnTo>
                <a:lnTo>
                  <a:pt x="947859" y="145177"/>
                </a:lnTo>
                <a:lnTo>
                  <a:pt x="956411" y="135779"/>
                </a:lnTo>
                <a:lnTo>
                  <a:pt x="965054" y="126458"/>
                </a:lnTo>
                <a:lnTo>
                  <a:pt x="973674" y="117119"/>
                </a:lnTo>
                <a:lnTo>
                  <a:pt x="1011713" y="82795"/>
                </a:lnTo>
                <a:lnTo>
                  <a:pt x="1052038" y="50422"/>
                </a:lnTo>
                <a:lnTo>
                  <a:pt x="1081063" y="25102"/>
                </a:lnTo>
                <a:lnTo>
                  <a:pt x="1147886" y="82101"/>
                </a:lnTo>
                <a:lnTo>
                  <a:pt x="1154302" y="54189"/>
                </a:lnTo>
                <a:lnTo>
                  <a:pt x="1160394" y="26000"/>
                </a:lnTo>
                <a:lnTo>
                  <a:pt x="1165186" y="13395"/>
                </a:lnTo>
                <a:close/>
              </a:path>
              <a:path w="1415414" h="810260">
                <a:moveTo>
                  <a:pt x="1396804" y="377890"/>
                </a:moveTo>
                <a:lnTo>
                  <a:pt x="1349386" y="337443"/>
                </a:lnTo>
                <a:lnTo>
                  <a:pt x="1348768" y="353608"/>
                </a:lnTo>
                <a:lnTo>
                  <a:pt x="1349485" y="354220"/>
                </a:lnTo>
                <a:lnTo>
                  <a:pt x="1341940" y="364477"/>
                </a:lnTo>
                <a:lnTo>
                  <a:pt x="1342506" y="364960"/>
                </a:lnTo>
                <a:lnTo>
                  <a:pt x="1334592" y="374902"/>
                </a:lnTo>
                <a:lnTo>
                  <a:pt x="1333438" y="373917"/>
                </a:lnTo>
                <a:lnTo>
                  <a:pt x="1324504" y="382989"/>
                </a:lnTo>
                <a:lnTo>
                  <a:pt x="1323580" y="382201"/>
                </a:lnTo>
                <a:lnTo>
                  <a:pt x="1315208" y="391753"/>
                </a:lnTo>
                <a:lnTo>
                  <a:pt x="1304672" y="399458"/>
                </a:lnTo>
                <a:lnTo>
                  <a:pt x="1293790" y="406868"/>
                </a:lnTo>
                <a:lnTo>
                  <a:pt x="1284379" y="415534"/>
                </a:lnTo>
                <a:lnTo>
                  <a:pt x="1273691" y="423109"/>
                </a:lnTo>
                <a:lnTo>
                  <a:pt x="1268308" y="418517"/>
                </a:lnTo>
                <a:lnTo>
                  <a:pt x="1255202" y="424031"/>
                </a:lnTo>
                <a:lnTo>
                  <a:pt x="1246072" y="432936"/>
                </a:lnTo>
                <a:lnTo>
                  <a:pt x="1236870" y="441780"/>
                </a:lnTo>
                <a:lnTo>
                  <a:pt x="1233271" y="438709"/>
                </a:lnTo>
                <a:lnTo>
                  <a:pt x="1220303" y="444341"/>
                </a:lnTo>
                <a:lnTo>
                  <a:pt x="1207726" y="450305"/>
                </a:lnTo>
                <a:lnTo>
                  <a:pt x="1165099" y="464022"/>
                </a:lnTo>
                <a:lnTo>
                  <a:pt x="1147683" y="465859"/>
                </a:lnTo>
                <a:lnTo>
                  <a:pt x="1129849" y="467339"/>
                </a:lnTo>
                <a:lnTo>
                  <a:pt x="1117426" y="473435"/>
                </a:lnTo>
                <a:lnTo>
                  <a:pt x="1223894" y="564252"/>
                </a:lnTo>
                <a:lnTo>
                  <a:pt x="1218329" y="542812"/>
                </a:lnTo>
                <a:lnTo>
                  <a:pt x="1177135" y="507674"/>
                </a:lnTo>
                <a:lnTo>
                  <a:pt x="1187224" y="499587"/>
                </a:lnTo>
                <a:lnTo>
                  <a:pt x="1204642" y="497752"/>
                </a:lnTo>
                <a:lnTo>
                  <a:pt x="1229923" y="485931"/>
                </a:lnTo>
                <a:lnTo>
                  <a:pt x="1245930" y="482893"/>
                </a:lnTo>
                <a:lnTo>
                  <a:pt x="1268495" y="468755"/>
                </a:lnTo>
                <a:lnTo>
                  <a:pt x="1279212" y="461204"/>
                </a:lnTo>
                <a:lnTo>
                  <a:pt x="1290231" y="453910"/>
                </a:lnTo>
                <a:lnTo>
                  <a:pt x="1293095" y="456353"/>
                </a:lnTo>
                <a:lnTo>
                  <a:pt x="1325638" y="434035"/>
                </a:lnTo>
                <a:lnTo>
                  <a:pt x="1339022" y="428758"/>
                </a:lnTo>
                <a:lnTo>
                  <a:pt x="1351842" y="423001"/>
                </a:lnTo>
                <a:lnTo>
                  <a:pt x="1371722" y="406573"/>
                </a:lnTo>
                <a:lnTo>
                  <a:pt x="1381294" y="398046"/>
                </a:lnTo>
                <a:lnTo>
                  <a:pt x="1389677" y="388504"/>
                </a:lnTo>
                <a:lnTo>
                  <a:pt x="1396804" y="377890"/>
                </a:lnTo>
                <a:close/>
              </a:path>
              <a:path w="1415414" h="810260">
                <a:moveTo>
                  <a:pt x="1405768" y="285381"/>
                </a:moveTo>
                <a:lnTo>
                  <a:pt x="1384537" y="267271"/>
                </a:lnTo>
                <a:lnTo>
                  <a:pt x="1369170" y="270855"/>
                </a:lnTo>
                <a:lnTo>
                  <a:pt x="1334127" y="240964"/>
                </a:lnTo>
                <a:lnTo>
                  <a:pt x="1285825" y="233147"/>
                </a:lnTo>
                <a:lnTo>
                  <a:pt x="1239470" y="226993"/>
                </a:lnTo>
                <a:lnTo>
                  <a:pt x="1206946" y="232635"/>
                </a:lnTo>
                <a:lnTo>
                  <a:pt x="1200482" y="227121"/>
                </a:lnTo>
                <a:lnTo>
                  <a:pt x="1191778" y="236390"/>
                </a:lnTo>
                <a:lnTo>
                  <a:pt x="1186530" y="231913"/>
                </a:lnTo>
                <a:lnTo>
                  <a:pt x="1172022" y="236231"/>
                </a:lnTo>
                <a:lnTo>
                  <a:pt x="1158251" y="241176"/>
                </a:lnTo>
                <a:lnTo>
                  <a:pt x="1146968" y="248245"/>
                </a:lnTo>
                <a:lnTo>
                  <a:pt x="1136926" y="239679"/>
                </a:lnTo>
                <a:lnTo>
                  <a:pt x="1127869" y="248646"/>
                </a:lnTo>
                <a:lnTo>
                  <a:pt x="1122605" y="244156"/>
                </a:lnTo>
                <a:lnTo>
                  <a:pt x="1112054" y="251849"/>
                </a:lnTo>
                <a:lnTo>
                  <a:pt x="1101435" y="242791"/>
                </a:lnTo>
                <a:lnTo>
                  <a:pt x="1089521" y="249321"/>
                </a:lnTo>
                <a:lnTo>
                  <a:pt x="1085979" y="246299"/>
                </a:lnTo>
                <a:lnTo>
                  <a:pt x="1074108" y="252866"/>
                </a:lnTo>
                <a:lnTo>
                  <a:pt x="1027045" y="212722"/>
                </a:lnTo>
                <a:lnTo>
                  <a:pt x="1011647" y="216280"/>
                </a:lnTo>
                <a:lnTo>
                  <a:pt x="1013955" y="218249"/>
                </a:lnTo>
                <a:lnTo>
                  <a:pt x="1002088" y="241512"/>
                </a:lnTo>
                <a:lnTo>
                  <a:pt x="1001858" y="241315"/>
                </a:lnTo>
                <a:lnTo>
                  <a:pt x="993273" y="250685"/>
                </a:lnTo>
                <a:lnTo>
                  <a:pt x="984364" y="259778"/>
                </a:lnTo>
                <a:lnTo>
                  <a:pt x="1043511" y="310230"/>
                </a:lnTo>
                <a:lnTo>
                  <a:pt x="1056580" y="304686"/>
                </a:lnTo>
                <a:lnTo>
                  <a:pt x="1070595" y="299947"/>
                </a:lnTo>
                <a:lnTo>
                  <a:pt x="1084955" y="295504"/>
                </a:lnTo>
                <a:lnTo>
                  <a:pt x="1090822" y="300508"/>
                </a:lnTo>
                <a:lnTo>
                  <a:pt x="1106343" y="297055"/>
                </a:lnTo>
                <a:lnTo>
                  <a:pt x="1153339" y="287064"/>
                </a:lnTo>
                <a:lnTo>
                  <a:pt x="1205524" y="281500"/>
                </a:lnTo>
                <a:lnTo>
                  <a:pt x="1223667" y="280283"/>
                </a:lnTo>
                <a:lnTo>
                  <a:pt x="1248161" y="284484"/>
                </a:lnTo>
                <a:lnTo>
                  <a:pt x="1273528" y="289429"/>
                </a:lnTo>
                <a:lnTo>
                  <a:pt x="1300021" y="295335"/>
                </a:lnTo>
                <a:lnTo>
                  <a:pt x="1396804" y="377890"/>
                </a:lnTo>
                <a:lnTo>
                  <a:pt x="1410853" y="356489"/>
                </a:lnTo>
                <a:lnTo>
                  <a:pt x="1413815" y="342323"/>
                </a:lnTo>
                <a:lnTo>
                  <a:pt x="1415078" y="326707"/>
                </a:lnTo>
                <a:lnTo>
                  <a:pt x="1412957" y="308205"/>
                </a:lnTo>
                <a:lnTo>
                  <a:pt x="1405768" y="285381"/>
                </a:lnTo>
                <a:close/>
              </a:path>
              <a:path w="1415414" h="810260">
                <a:moveTo>
                  <a:pt x="1147886" y="82101"/>
                </a:moveTo>
                <a:lnTo>
                  <a:pt x="1090528" y="33175"/>
                </a:lnTo>
                <a:lnTo>
                  <a:pt x="1083440" y="43822"/>
                </a:lnTo>
                <a:lnTo>
                  <a:pt x="1083112" y="60235"/>
                </a:lnTo>
                <a:lnTo>
                  <a:pt x="1074408" y="86195"/>
                </a:lnTo>
                <a:lnTo>
                  <a:pt x="1073765" y="102340"/>
                </a:lnTo>
                <a:lnTo>
                  <a:pt x="1064654" y="127953"/>
                </a:lnTo>
                <a:lnTo>
                  <a:pt x="1066555" y="129575"/>
                </a:lnTo>
                <a:lnTo>
                  <a:pt x="1059673" y="140397"/>
                </a:lnTo>
                <a:lnTo>
                  <a:pt x="1060730" y="141299"/>
                </a:lnTo>
                <a:lnTo>
                  <a:pt x="1053480" y="151807"/>
                </a:lnTo>
                <a:lnTo>
                  <a:pt x="1041555" y="175021"/>
                </a:lnTo>
                <a:lnTo>
                  <a:pt x="1035507" y="186554"/>
                </a:lnTo>
                <a:lnTo>
                  <a:pt x="1029285" y="197940"/>
                </a:lnTo>
                <a:lnTo>
                  <a:pt x="1021966" y="208390"/>
                </a:lnTo>
                <a:lnTo>
                  <a:pt x="1068492" y="248076"/>
                </a:lnTo>
                <a:lnTo>
                  <a:pt x="1075158" y="237069"/>
                </a:lnTo>
                <a:lnTo>
                  <a:pt x="1073711" y="235835"/>
                </a:lnTo>
                <a:lnTo>
                  <a:pt x="1080658" y="225068"/>
                </a:lnTo>
                <a:lnTo>
                  <a:pt x="1093961" y="203030"/>
                </a:lnTo>
                <a:lnTo>
                  <a:pt x="1107570" y="181254"/>
                </a:lnTo>
                <a:lnTo>
                  <a:pt x="1120581" y="158966"/>
                </a:lnTo>
                <a:lnTo>
                  <a:pt x="1132088" y="135396"/>
                </a:lnTo>
                <a:lnTo>
                  <a:pt x="1140647" y="109312"/>
                </a:lnTo>
                <a:lnTo>
                  <a:pt x="1147886" y="82101"/>
                </a:lnTo>
                <a:close/>
              </a:path>
              <a:path w="1415414" h="810260">
                <a:moveTo>
                  <a:pt x="911234" y="80551"/>
                </a:moveTo>
                <a:lnTo>
                  <a:pt x="825188" y="7154"/>
                </a:lnTo>
                <a:lnTo>
                  <a:pt x="825102" y="23773"/>
                </a:lnTo>
                <a:lnTo>
                  <a:pt x="908432" y="94853"/>
                </a:lnTo>
                <a:lnTo>
                  <a:pt x="911234" y="80551"/>
                </a:lnTo>
                <a:close/>
              </a:path>
            </a:pathLst>
          </a:custGeom>
          <a:solidFill>
            <a:srgbClr val="61C273"/>
          </a:solidFill>
        </p:spPr>
        <p:txBody>
          <a:bodyPr wrap="square" lIns="0" tIns="0" rIns="0" bIns="0" rtlCol="0"/>
          <a:lstStyle/>
          <a:p>
            <a:endParaRPr sz="1600"/>
          </a:p>
        </p:txBody>
      </p:sp>
      <p:pic>
        <p:nvPicPr>
          <p:cNvPr id="4" name="object 4"/>
          <p:cNvPicPr/>
          <p:nvPr/>
        </p:nvPicPr>
        <p:blipFill>
          <a:blip r:embed="rId2" cstate="print"/>
          <a:stretch>
            <a:fillRect/>
          </a:stretch>
        </p:blipFill>
        <p:spPr>
          <a:xfrm>
            <a:off x="0" y="3620930"/>
            <a:ext cx="952593" cy="820420"/>
          </a:xfrm>
          <a:prstGeom prst="rect">
            <a:avLst/>
          </a:prstGeom>
        </p:spPr>
      </p:pic>
      <p:pic>
        <p:nvPicPr>
          <p:cNvPr id="5" name="object 5"/>
          <p:cNvPicPr/>
          <p:nvPr/>
        </p:nvPicPr>
        <p:blipFill>
          <a:blip r:embed="rId3" cstate="print"/>
          <a:stretch>
            <a:fillRect/>
          </a:stretch>
        </p:blipFill>
        <p:spPr>
          <a:xfrm>
            <a:off x="11130160" y="668"/>
            <a:ext cx="1061839" cy="682413"/>
          </a:xfrm>
          <a:prstGeom prst="rect">
            <a:avLst/>
          </a:prstGeom>
        </p:spPr>
      </p:pic>
      <p:pic>
        <p:nvPicPr>
          <p:cNvPr id="6" name="object 6"/>
          <p:cNvPicPr/>
          <p:nvPr/>
        </p:nvPicPr>
        <p:blipFill>
          <a:blip r:embed="rId4" cstate="print"/>
          <a:stretch>
            <a:fillRect/>
          </a:stretch>
        </p:blipFill>
        <p:spPr>
          <a:xfrm>
            <a:off x="11593592" y="3616545"/>
            <a:ext cx="598013" cy="679181"/>
          </a:xfrm>
          <a:prstGeom prst="rect">
            <a:avLst/>
          </a:prstGeom>
        </p:spPr>
      </p:pic>
      <p:pic>
        <p:nvPicPr>
          <p:cNvPr id="7" name="object 7"/>
          <p:cNvPicPr/>
          <p:nvPr/>
        </p:nvPicPr>
        <p:blipFill>
          <a:blip r:embed="rId5" cstate="print"/>
          <a:stretch>
            <a:fillRect/>
          </a:stretch>
        </p:blipFill>
        <p:spPr>
          <a:xfrm>
            <a:off x="10562390" y="6272338"/>
            <a:ext cx="924634" cy="585521"/>
          </a:xfrm>
          <a:prstGeom prst="rect">
            <a:avLst/>
          </a:prstGeom>
        </p:spPr>
      </p:pic>
      <p:sp>
        <p:nvSpPr>
          <p:cNvPr id="8" name="object 8"/>
          <p:cNvSpPr/>
          <p:nvPr/>
        </p:nvSpPr>
        <p:spPr>
          <a:xfrm>
            <a:off x="1388097" y="6609732"/>
            <a:ext cx="463973" cy="248497"/>
          </a:xfrm>
          <a:custGeom>
            <a:avLst/>
            <a:gdLst/>
            <a:ahLst/>
            <a:cxnLst/>
            <a:rect l="l" t="t" r="r" b="b"/>
            <a:pathLst>
              <a:path w="695960" h="372745">
                <a:moveTo>
                  <a:pt x="691903" y="44021"/>
                </a:moveTo>
                <a:lnTo>
                  <a:pt x="590352" y="117643"/>
                </a:lnTo>
                <a:lnTo>
                  <a:pt x="588305" y="149305"/>
                </a:lnTo>
                <a:lnTo>
                  <a:pt x="584679" y="181162"/>
                </a:lnTo>
                <a:lnTo>
                  <a:pt x="580236" y="211893"/>
                </a:lnTo>
                <a:lnTo>
                  <a:pt x="575739" y="240174"/>
                </a:lnTo>
                <a:lnTo>
                  <a:pt x="572640" y="278020"/>
                </a:lnTo>
                <a:lnTo>
                  <a:pt x="576573" y="313752"/>
                </a:lnTo>
                <a:lnTo>
                  <a:pt x="588669" y="347367"/>
                </a:lnTo>
                <a:lnTo>
                  <a:pt x="605676" y="372407"/>
                </a:lnTo>
                <a:lnTo>
                  <a:pt x="682573" y="372406"/>
                </a:lnTo>
                <a:lnTo>
                  <a:pt x="667395" y="351297"/>
                </a:lnTo>
                <a:lnTo>
                  <a:pt x="660333" y="325523"/>
                </a:lnTo>
                <a:lnTo>
                  <a:pt x="661402" y="297909"/>
                </a:lnTo>
                <a:lnTo>
                  <a:pt x="664272" y="274780"/>
                </a:lnTo>
                <a:lnTo>
                  <a:pt x="671155" y="237101"/>
                </a:lnTo>
                <a:lnTo>
                  <a:pt x="677588" y="193718"/>
                </a:lnTo>
                <a:lnTo>
                  <a:pt x="689029" y="107984"/>
                </a:lnTo>
                <a:lnTo>
                  <a:pt x="695449" y="64693"/>
                </a:lnTo>
                <a:lnTo>
                  <a:pt x="691903" y="44021"/>
                </a:lnTo>
                <a:close/>
              </a:path>
              <a:path w="695960" h="372745">
                <a:moveTo>
                  <a:pt x="612241" y="24575"/>
                </a:moveTo>
                <a:lnTo>
                  <a:pt x="404746" y="175004"/>
                </a:lnTo>
                <a:lnTo>
                  <a:pt x="416890" y="170919"/>
                </a:lnTo>
                <a:lnTo>
                  <a:pt x="429011" y="167303"/>
                </a:lnTo>
                <a:lnTo>
                  <a:pt x="440777" y="163945"/>
                </a:lnTo>
                <a:lnTo>
                  <a:pt x="451852" y="160635"/>
                </a:lnTo>
                <a:lnTo>
                  <a:pt x="462401" y="207357"/>
                </a:lnTo>
                <a:lnTo>
                  <a:pt x="473100" y="254157"/>
                </a:lnTo>
                <a:lnTo>
                  <a:pt x="483999" y="301016"/>
                </a:lnTo>
                <a:lnTo>
                  <a:pt x="495145" y="347913"/>
                </a:lnTo>
                <a:lnTo>
                  <a:pt x="501120" y="372409"/>
                </a:lnTo>
                <a:lnTo>
                  <a:pt x="553143" y="372408"/>
                </a:lnTo>
                <a:lnTo>
                  <a:pt x="548341" y="353199"/>
                </a:lnTo>
                <a:lnTo>
                  <a:pt x="535661" y="301699"/>
                </a:lnTo>
                <a:lnTo>
                  <a:pt x="523205" y="250097"/>
                </a:lnTo>
                <a:lnTo>
                  <a:pt x="511029" y="198392"/>
                </a:lnTo>
                <a:lnTo>
                  <a:pt x="499228" y="146761"/>
                </a:lnTo>
                <a:lnTo>
                  <a:pt x="499187" y="146583"/>
                </a:lnTo>
                <a:lnTo>
                  <a:pt x="671840" y="21414"/>
                </a:lnTo>
                <a:lnTo>
                  <a:pt x="658714" y="15317"/>
                </a:lnTo>
                <a:lnTo>
                  <a:pt x="635105" y="16684"/>
                </a:lnTo>
                <a:lnTo>
                  <a:pt x="612241" y="24575"/>
                </a:lnTo>
                <a:close/>
              </a:path>
              <a:path w="695960" h="372745">
                <a:moveTo>
                  <a:pt x="575574" y="36683"/>
                </a:moveTo>
                <a:lnTo>
                  <a:pt x="320555" y="221565"/>
                </a:lnTo>
                <a:lnTo>
                  <a:pt x="331418" y="222058"/>
                </a:lnTo>
                <a:lnTo>
                  <a:pt x="340317" y="219903"/>
                </a:lnTo>
                <a:lnTo>
                  <a:pt x="348580" y="215496"/>
                </a:lnTo>
                <a:lnTo>
                  <a:pt x="357534" y="209230"/>
                </a:lnTo>
                <a:lnTo>
                  <a:pt x="370874" y="254774"/>
                </a:lnTo>
                <a:lnTo>
                  <a:pt x="397976" y="346356"/>
                </a:lnTo>
                <a:lnTo>
                  <a:pt x="405654" y="372410"/>
                </a:lnTo>
                <a:lnTo>
                  <a:pt x="457075" y="372409"/>
                </a:lnTo>
                <a:lnTo>
                  <a:pt x="441849" y="318197"/>
                </a:lnTo>
                <a:lnTo>
                  <a:pt x="428423" y="271300"/>
                </a:lnTo>
                <a:lnTo>
                  <a:pt x="414785" y="224471"/>
                </a:lnTo>
                <a:lnTo>
                  <a:pt x="400943" y="177760"/>
                </a:lnTo>
                <a:lnTo>
                  <a:pt x="612241" y="24575"/>
                </a:lnTo>
                <a:lnTo>
                  <a:pt x="592732" y="31308"/>
                </a:lnTo>
                <a:lnTo>
                  <a:pt x="575574" y="36683"/>
                </a:lnTo>
                <a:close/>
              </a:path>
              <a:path w="695960" h="372745">
                <a:moveTo>
                  <a:pt x="265251" y="89410"/>
                </a:moveTo>
                <a:lnTo>
                  <a:pt x="191490" y="142885"/>
                </a:lnTo>
                <a:lnTo>
                  <a:pt x="206846" y="151127"/>
                </a:lnTo>
                <a:lnTo>
                  <a:pt x="220297" y="160117"/>
                </a:lnTo>
                <a:lnTo>
                  <a:pt x="263465" y="226190"/>
                </a:lnTo>
                <a:lnTo>
                  <a:pt x="282030" y="275093"/>
                </a:lnTo>
                <a:lnTo>
                  <a:pt x="298633" y="324292"/>
                </a:lnTo>
                <a:lnTo>
                  <a:pt x="313041" y="372411"/>
                </a:lnTo>
                <a:lnTo>
                  <a:pt x="371093" y="372410"/>
                </a:lnTo>
                <a:lnTo>
                  <a:pt x="370561" y="370359"/>
                </a:lnTo>
                <a:lnTo>
                  <a:pt x="355770" y="320104"/>
                </a:lnTo>
                <a:lnTo>
                  <a:pt x="339167" y="270486"/>
                </a:lnTo>
                <a:lnTo>
                  <a:pt x="320555" y="221565"/>
                </a:lnTo>
                <a:lnTo>
                  <a:pt x="575574" y="36683"/>
                </a:lnTo>
                <a:lnTo>
                  <a:pt x="510603" y="56668"/>
                </a:lnTo>
                <a:lnTo>
                  <a:pt x="471566" y="69145"/>
                </a:lnTo>
                <a:lnTo>
                  <a:pt x="454356" y="76827"/>
                </a:lnTo>
                <a:lnTo>
                  <a:pt x="420014" y="91049"/>
                </a:lnTo>
                <a:lnTo>
                  <a:pt x="401734" y="99506"/>
                </a:lnTo>
                <a:lnTo>
                  <a:pt x="395839" y="103056"/>
                </a:lnTo>
                <a:lnTo>
                  <a:pt x="361804" y="127730"/>
                </a:lnTo>
                <a:lnTo>
                  <a:pt x="347969" y="132694"/>
                </a:lnTo>
                <a:lnTo>
                  <a:pt x="321374" y="125649"/>
                </a:lnTo>
                <a:lnTo>
                  <a:pt x="290280" y="107210"/>
                </a:lnTo>
                <a:lnTo>
                  <a:pt x="265251" y="89410"/>
                </a:lnTo>
                <a:close/>
              </a:path>
              <a:path w="695960" h="372745">
                <a:moveTo>
                  <a:pt x="178968" y="42920"/>
                </a:moveTo>
                <a:lnTo>
                  <a:pt x="96580" y="102649"/>
                </a:lnTo>
                <a:lnTo>
                  <a:pt x="104623" y="107222"/>
                </a:lnTo>
                <a:lnTo>
                  <a:pt x="120787" y="115225"/>
                </a:lnTo>
                <a:lnTo>
                  <a:pt x="128830" y="119798"/>
                </a:lnTo>
                <a:lnTo>
                  <a:pt x="140352" y="170148"/>
                </a:lnTo>
                <a:lnTo>
                  <a:pt x="152071" y="220611"/>
                </a:lnTo>
                <a:lnTo>
                  <a:pt x="163945" y="271173"/>
                </a:lnTo>
                <a:lnTo>
                  <a:pt x="179756" y="337889"/>
                </a:lnTo>
                <a:lnTo>
                  <a:pt x="187929" y="372236"/>
                </a:lnTo>
                <a:lnTo>
                  <a:pt x="187971" y="372413"/>
                </a:lnTo>
                <a:lnTo>
                  <a:pt x="243299" y="372412"/>
                </a:lnTo>
                <a:lnTo>
                  <a:pt x="191490" y="142885"/>
                </a:lnTo>
                <a:lnTo>
                  <a:pt x="265251" y="89410"/>
                </a:lnTo>
                <a:lnTo>
                  <a:pt x="260233" y="85841"/>
                </a:lnTo>
                <a:lnTo>
                  <a:pt x="236780" y="70004"/>
                </a:lnTo>
                <a:lnTo>
                  <a:pt x="213359" y="58517"/>
                </a:lnTo>
                <a:lnTo>
                  <a:pt x="191015" y="48299"/>
                </a:lnTo>
                <a:lnTo>
                  <a:pt x="178968" y="42920"/>
                </a:lnTo>
                <a:close/>
              </a:path>
              <a:path w="695960" h="372745">
                <a:moveTo>
                  <a:pt x="671840" y="21414"/>
                </a:moveTo>
                <a:lnTo>
                  <a:pt x="502989" y="143826"/>
                </a:lnTo>
                <a:lnTo>
                  <a:pt x="505741" y="147622"/>
                </a:lnTo>
                <a:lnTo>
                  <a:pt x="511444" y="143487"/>
                </a:lnTo>
                <a:lnTo>
                  <a:pt x="528441" y="140543"/>
                </a:lnTo>
                <a:lnTo>
                  <a:pt x="554390" y="135632"/>
                </a:lnTo>
                <a:lnTo>
                  <a:pt x="578593" y="128188"/>
                </a:lnTo>
                <a:lnTo>
                  <a:pt x="590352" y="117643"/>
                </a:lnTo>
                <a:lnTo>
                  <a:pt x="691903" y="44021"/>
                </a:lnTo>
                <a:lnTo>
                  <a:pt x="691499" y="41683"/>
                </a:lnTo>
                <a:lnTo>
                  <a:pt x="678436" y="24525"/>
                </a:lnTo>
                <a:lnTo>
                  <a:pt x="676708" y="23675"/>
                </a:lnTo>
                <a:lnTo>
                  <a:pt x="672014" y="21495"/>
                </a:lnTo>
                <a:lnTo>
                  <a:pt x="671840" y="21414"/>
                </a:lnTo>
                <a:close/>
              </a:path>
              <a:path w="695960" h="372745">
                <a:moveTo>
                  <a:pt x="16110" y="10134"/>
                </a:moveTo>
                <a:lnTo>
                  <a:pt x="6195" y="21982"/>
                </a:lnTo>
                <a:lnTo>
                  <a:pt x="1047" y="33373"/>
                </a:lnTo>
                <a:lnTo>
                  <a:pt x="0" y="46858"/>
                </a:lnTo>
                <a:lnTo>
                  <a:pt x="1608" y="61131"/>
                </a:lnTo>
                <a:lnTo>
                  <a:pt x="15776" y="117158"/>
                </a:lnTo>
                <a:lnTo>
                  <a:pt x="27764" y="160500"/>
                </a:lnTo>
                <a:lnTo>
                  <a:pt x="40209" y="204597"/>
                </a:lnTo>
                <a:lnTo>
                  <a:pt x="52925" y="249130"/>
                </a:lnTo>
                <a:lnTo>
                  <a:pt x="66748" y="287117"/>
                </a:lnTo>
                <a:lnTo>
                  <a:pt x="74398" y="304534"/>
                </a:lnTo>
                <a:lnTo>
                  <a:pt x="79696" y="321395"/>
                </a:lnTo>
                <a:lnTo>
                  <a:pt x="77232" y="342948"/>
                </a:lnTo>
                <a:lnTo>
                  <a:pt x="68345" y="361830"/>
                </a:lnTo>
                <a:lnTo>
                  <a:pt x="59569" y="372415"/>
                </a:lnTo>
                <a:lnTo>
                  <a:pt x="150081" y="372413"/>
                </a:lnTo>
                <a:lnTo>
                  <a:pt x="152539" y="366531"/>
                </a:lnTo>
                <a:lnTo>
                  <a:pt x="156341" y="363775"/>
                </a:lnTo>
                <a:lnTo>
                  <a:pt x="162229" y="335027"/>
                </a:lnTo>
                <a:lnTo>
                  <a:pt x="154380" y="303679"/>
                </a:lnTo>
                <a:lnTo>
                  <a:pt x="128471" y="245988"/>
                </a:lnTo>
                <a:lnTo>
                  <a:pt x="125630" y="227889"/>
                </a:lnTo>
                <a:lnTo>
                  <a:pt x="121308" y="209686"/>
                </a:lnTo>
                <a:lnTo>
                  <a:pt x="115858" y="192303"/>
                </a:lnTo>
                <a:lnTo>
                  <a:pt x="109630" y="176659"/>
                </a:lnTo>
                <a:lnTo>
                  <a:pt x="106680" y="160463"/>
                </a:lnTo>
                <a:lnTo>
                  <a:pt x="102983" y="136486"/>
                </a:lnTo>
                <a:lnTo>
                  <a:pt x="99347" y="114092"/>
                </a:lnTo>
                <a:lnTo>
                  <a:pt x="96580" y="102649"/>
                </a:lnTo>
                <a:lnTo>
                  <a:pt x="178968" y="42920"/>
                </a:lnTo>
                <a:lnTo>
                  <a:pt x="169985" y="38908"/>
                </a:lnTo>
                <a:lnTo>
                  <a:pt x="150008" y="29658"/>
                </a:lnTo>
                <a:lnTo>
                  <a:pt x="128001" y="20546"/>
                </a:lnTo>
                <a:lnTo>
                  <a:pt x="104860" y="11306"/>
                </a:lnTo>
                <a:lnTo>
                  <a:pt x="80911" y="3828"/>
                </a:lnTo>
                <a:lnTo>
                  <a:pt x="56482" y="0"/>
                </a:lnTo>
                <a:lnTo>
                  <a:pt x="41741" y="690"/>
                </a:lnTo>
                <a:lnTo>
                  <a:pt x="28121" y="3553"/>
                </a:lnTo>
                <a:lnTo>
                  <a:pt x="16110" y="10134"/>
                </a:lnTo>
                <a:close/>
              </a:path>
              <a:path w="695960" h="372745">
                <a:moveTo>
                  <a:pt x="387733" y="107938"/>
                </a:moveTo>
                <a:lnTo>
                  <a:pt x="374577" y="118471"/>
                </a:lnTo>
                <a:lnTo>
                  <a:pt x="395839" y="103056"/>
                </a:lnTo>
                <a:lnTo>
                  <a:pt x="387733" y="107938"/>
                </a:lnTo>
                <a:close/>
              </a:path>
            </a:pathLst>
          </a:custGeom>
          <a:solidFill>
            <a:srgbClr val="FFC6C6"/>
          </a:solidFill>
        </p:spPr>
        <p:txBody>
          <a:bodyPr wrap="square" lIns="0" tIns="0" rIns="0" bIns="0" rtlCol="0"/>
          <a:lstStyle/>
          <a:p>
            <a:endParaRPr sz="1600"/>
          </a:p>
        </p:txBody>
      </p:sp>
      <p:pic>
        <p:nvPicPr>
          <p:cNvPr id="9" name="object 9">
            <a:hlinkClick r:id="rId6"/>
          </p:cNvPr>
          <p:cNvPicPr/>
          <p:nvPr/>
        </p:nvPicPr>
        <p:blipFill>
          <a:blip r:embed="rId7" cstate="print"/>
          <a:stretch>
            <a:fillRect/>
          </a:stretch>
        </p:blipFill>
        <p:spPr>
          <a:xfrm>
            <a:off x="2086302" y="1592317"/>
            <a:ext cx="7749357" cy="4254352"/>
          </a:xfrm>
          <a:prstGeom prst="rect">
            <a:avLst/>
          </a:prstGeom>
          <a:ln w="19050">
            <a:solidFill>
              <a:schemeClr val="tx1"/>
            </a:solidFill>
          </a:ln>
        </p:spPr>
      </p:pic>
      <p:sp>
        <p:nvSpPr>
          <p:cNvPr id="13" name="TextBox 12">
            <a:extLst>
              <a:ext uri="{FF2B5EF4-FFF2-40B4-BE49-F238E27FC236}">
                <a16:creationId xmlns:a16="http://schemas.microsoft.com/office/drawing/2014/main" id="{7F1CAE80-CB68-1E42-A300-A1053EB595C9}"/>
              </a:ext>
            </a:extLst>
          </p:cNvPr>
          <p:cNvSpPr txBox="1"/>
          <p:nvPr/>
        </p:nvSpPr>
        <p:spPr>
          <a:xfrm>
            <a:off x="1719581" y="540887"/>
            <a:ext cx="8752840" cy="646331"/>
          </a:xfrm>
          <a:prstGeom prst="rect">
            <a:avLst/>
          </a:prstGeom>
          <a:noFill/>
        </p:spPr>
        <p:txBody>
          <a:bodyPr wrap="square">
            <a:spAutoFit/>
          </a:bodyPr>
          <a:lstStyle/>
          <a:p>
            <a:pPr algn="ctr"/>
            <a:r>
              <a:rPr lang="en-US" sz="3600" dirty="0">
                <a:solidFill>
                  <a:srgbClr val="2F5597"/>
                </a:solidFill>
                <a:latin typeface="+mj-lt"/>
              </a:rPr>
              <a:t>What is Computational Thinking?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211146" y="1089546"/>
            <a:ext cx="5281049" cy="4690533"/>
          </a:xfrm>
          <a:prstGeom prst="rect">
            <a:avLst/>
          </a:prstGeom>
        </p:spPr>
      </p:pic>
      <p:pic>
        <p:nvPicPr>
          <p:cNvPr id="2" name="object 2"/>
          <p:cNvPicPr/>
          <p:nvPr/>
        </p:nvPicPr>
        <p:blipFill>
          <a:blip r:embed="rId3" cstate="print"/>
          <a:stretch>
            <a:fillRect/>
          </a:stretch>
        </p:blipFill>
        <p:spPr>
          <a:xfrm>
            <a:off x="681570" y="1089546"/>
            <a:ext cx="5281594" cy="4690533"/>
          </a:xfrm>
          <a:prstGeom prst="rect">
            <a:avLst/>
          </a:prstGeom>
        </p:spPr>
      </p:pic>
      <p:sp>
        <p:nvSpPr>
          <p:cNvPr id="4" name="object 4"/>
          <p:cNvSpPr txBox="1">
            <a:spLocks noGrp="1"/>
          </p:cNvSpPr>
          <p:nvPr>
            <p:ph type="title"/>
          </p:nvPr>
        </p:nvSpPr>
        <p:spPr>
          <a:xfrm>
            <a:off x="7263554" y="1567316"/>
            <a:ext cx="2977303" cy="1311470"/>
          </a:xfrm>
          <a:prstGeom prst="rect">
            <a:avLst/>
          </a:prstGeom>
        </p:spPr>
        <p:txBody>
          <a:bodyPr vert="horz" wrap="square" lIns="0" tIns="130387" rIns="0" bIns="0" numCol="1" rtlCol="0" anchor="ctr" anchorCtr="0" compatLnSpc="1">
            <a:prstTxWarp prst="textNoShape">
              <a:avLst/>
            </a:prstTxWarp>
            <a:spAutoFit/>
          </a:bodyPr>
          <a:lstStyle/>
          <a:p>
            <a:pPr marL="252743" marR="3387" indent="-244699">
              <a:lnSpc>
                <a:spcPts val="4800"/>
              </a:lnSpc>
              <a:spcBef>
                <a:spcPts val="1027"/>
              </a:spcBef>
            </a:pPr>
            <a:r>
              <a:rPr sz="3200" dirty="0">
                <a:solidFill>
                  <a:schemeClr val="tx1"/>
                </a:solidFill>
                <a:latin typeface="+mj-lt"/>
              </a:rPr>
              <a:t>What are CT Activities?</a:t>
            </a:r>
          </a:p>
        </p:txBody>
      </p:sp>
      <p:sp>
        <p:nvSpPr>
          <p:cNvPr id="5" name="object 5"/>
          <p:cNvSpPr txBox="1"/>
          <p:nvPr/>
        </p:nvSpPr>
        <p:spPr>
          <a:xfrm>
            <a:off x="6741329" y="3105404"/>
            <a:ext cx="3997113" cy="1552284"/>
          </a:xfrm>
          <a:prstGeom prst="rect">
            <a:avLst/>
          </a:prstGeom>
        </p:spPr>
        <p:txBody>
          <a:bodyPr vert="horz" wrap="square" lIns="0" tIns="8890" rIns="0" bIns="0" rtlCol="0">
            <a:spAutoFit/>
          </a:bodyPr>
          <a:lstStyle/>
          <a:p>
            <a:pPr marL="8467" marR="3387" indent="-2963" algn="ctr">
              <a:lnSpc>
                <a:spcPct val="116100"/>
              </a:lnSpc>
              <a:spcBef>
                <a:spcPts val="70"/>
              </a:spcBef>
            </a:pPr>
            <a:r>
              <a:rPr sz="2200" dirty="0">
                <a:solidFill>
                  <a:srgbClr val="FF7C77"/>
                </a:solidFill>
                <a:latin typeface="+mn-lt"/>
                <a:cs typeface="Arial"/>
              </a:rPr>
              <a:t>Some CT activities can include designing algorithms, decomposing problems, and modeling phenomena</a:t>
            </a:r>
          </a:p>
        </p:txBody>
      </p:sp>
      <p:sp>
        <p:nvSpPr>
          <p:cNvPr id="6" name="object 6"/>
          <p:cNvSpPr/>
          <p:nvPr/>
        </p:nvSpPr>
        <p:spPr>
          <a:xfrm>
            <a:off x="4452417" y="6404906"/>
            <a:ext cx="1068070" cy="453813"/>
          </a:xfrm>
          <a:custGeom>
            <a:avLst/>
            <a:gdLst/>
            <a:ahLst/>
            <a:cxnLst/>
            <a:rect l="l" t="t" r="r" b="b"/>
            <a:pathLst>
              <a:path w="1602104" h="680720">
                <a:moveTo>
                  <a:pt x="937907" y="644131"/>
                </a:moveTo>
                <a:lnTo>
                  <a:pt x="922985" y="536321"/>
                </a:lnTo>
                <a:lnTo>
                  <a:pt x="909523" y="531761"/>
                </a:lnTo>
                <a:lnTo>
                  <a:pt x="908799" y="526465"/>
                </a:lnTo>
                <a:lnTo>
                  <a:pt x="895235" y="521131"/>
                </a:lnTo>
                <a:lnTo>
                  <a:pt x="906678" y="603770"/>
                </a:lnTo>
                <a:lnTo>
                  <a:pt x="907732" y="611365"/>
                </a:lnTo>
                <a:lnTo>
                  <a:pt x="921435" y="617804"/>
                </a:lnTo>
                <a:lnTo>
                  <a:pt x="924077" y="636778"/>
                </a:lnTo>
                <a:lnTo>
                  <a:pt x="937907" y="644131"/>
                </a:lnTo>
                <a:close/>
              </a:path>
              <a:path w="1602104" h="680720">
                <a:moveTo>
                  <a:pt x="1146962" y="487184"/>
                </a:moveTo>
                <a:lnTo>
                  <a:pt x="1145933" y="479793"/>
                </a:lnTo>
                <a:lnTo>
                  <a:pt x="1132319" y="474027"/>
                </a:lnTo>
                <a:lnTo>
                  <a:pt x="1135380" y="496125"/>
                </a:lnTo>
                <a:lnTo>
                  <a:pt x="1146962" y="487184"/>
                </a:lnTo>
                <a:close/>
              </a:path>
              <a:path w="1602104" h="680720">
                <a:moveTo>
                  <a:pt x="1165961" y="531825"/>
                </a:moveTo>
                <a:lnTo>
                  <a:pt x="1162380" y="505993"/>
                </a:lnTo>
                <a:lnTo>
                  <a:pt x="1148791" y="500468"/>
                </a:lnTo>
                <a:lnTo>
                  <a:pt x="1147953" y="494385"/>
                </a:lnTo>
                <a:lnTo>
                  <a:pt x="1135380" y="496125"/>
                </a:lnTo>
                <a:lnTo>
                  <a:pt x="1141641" y="541324"/>
                </a:lnTo>
                <a:lnTo>
                  <a:pt x="1154684" y="542963"/>
                </a:lnTo>
                <a:lnTo>
                  <a:pt x="1150861" y="515416"/>
                </a:lnTo>
                <a:lnTo>
                  <a:pt x="1153337" y="533222"/>
                </a:lnTo>
                <a:lnTo>
                  <a:pt x="1165961" y="531825"/>
                </a:lnTo>
                <a:close/>
              </a:path>
              <a:path w="1602104" h="680720">
                <a:moveTo>
                  <a:pt x="1397533" y="74599"/>
                </a:moveTo>
                <a:lnTo>
                  <a:pt x="1395209" y="57873"/>
                </a:lnTo>
                <a:lnTo>
                  <a:pt x="1382204" y="56502"/>
                </a:lnTo>
                <a:lnTo>
                  <a:pt x="1385443" y="79908"/>
                </a:lnTo>
                <a:lnTo>
                  <a:pt x="1397533" y="74599"/>
                </a:lnTo>
                <a:close/>
              </a:path>
              <a:path w="1602104" h="680720">
                <a:moveTo>
                  <a:pt x="1492821" y="207238"/>
                </a:moveTo>
                <a:lnTo>
                  <a:pt x="1482077" y="129654"/>
                </a:lnTo>
                <a:lnTo>
                  <a:pt x="1470177" y="136232"/>
                </a:lnTo>
                <a:lnTo>
                  <a:pt x="1466062" y="106514"/>
                </a:lnTo>
                <a:lnTo>
                  <a:pt x="1452397" y="100444"/>
                </a:lnTo>
                <a:lnTo>
                  <a:pt x="1449882" y="82321"/>
                </a:lnTo>
                <a:lnTo>
                  <a:pt x="1437449" y="85077"/>
                </a:lnTo>
                <a:lnTo>
                  <a:pt x="1437220" y="83439"/>
                </a:lnTo>
                <a:lnTo>
                  <a:pt x="1424457" y="83832"/>
                </a:lnTo>
                <a:lnTo>
                  <a:pt x="1411732" y="84531"/>
                </a:lnTo>
                <a:lnTo>
                  <a:pt x="1411630" y="83845"/>
                </a:lnTo>
                <a:lnTo>
                  <a:pt x="1399552" y="89217"/>
                </a:lnTo>
                <a:lnTo>
                  <a:pt x="1400238" y="94183"/>
                </a:lnTo>
                <a:lnTo>
                  <a:pt x="1387716" y="96342"/>
                </a:lnTo>
                <a:lnTo>
                  <a:pt x="1386840" y="90017"/>
                </a:lnTo>
                <a:lnTo>
                  <a:pt x="1399336" y="87604"/>
                </a:lnTo>
                <a:lnTo>
                  <a:pt x="1398308" y="80187"/>
                </a:lnTo>
                <a:lnTo>
                  <a:pt x="1385443" y="79908"/>
                </a:lnTo>
                <a:lnTo>
                  <a:pt x="1386674" y="88887"/>
                </a:lnTo>
                <a:lnTo>
                  <a:pt x="1381950" y="54711"/>
                </a:lnTo>
                <a:lnTo>
                  <a:pt x="1368806" y="52298"/>
                </a:lnTo>
                <a:lnTo>
                  <a:pt x="1368704" y="51625"/>
                </a:lnTo>
                <a:lnTo>
                  <a:pt x="1356499" y="56070"/>
                </a:lnTo>
                <a:lnTo>
                  <a:pt x="1353921" y="37426"/>
                </a:lnTo>
                <a:lnTo>
                  <a:pt x="1340599" y="33858"/>
                </a:lnTo>
                <a:lnTo>
                  <a:pt x="1327619" y="32677"/>
                </a:lnTo>
                <a:lnTo>
                  <a:pt x="1315034" y="34391"/>
                </a:lnTo>
                <a:lnTo>
                  <a:pt x="1302359" y="35483"/>
                </a:lnTo>
                <a:lnTo>
                  <a:pt x="1289113" y="32397"/>
                </a:lnTo>
                <a:lnTo>
                  <a:pt x="1287297" y="19240"/>
                </a:lnTo>
                <a:lnTo>
                  <a:pt x="1274152" y="16967"/>
                </a:lnTo>
                <a:lnTo>
                  <a:pt x="1260678" y="12166"/>
                </a:lnTo>
                <a:lnTo>
                  <a:pt x="1247914" y="12573"/>
                </a:lnTo>
                <a:lnTo>
                  <a:pt x="1247876" y="12382"/>
                </a:lnTo>
                <a:lnTo>
                  <a:pt x="1235430" y="15074"/>
                </a:lnTo>
                <a:lnTo>
                  <a:pt x="1234592" y="9004"/>
                </a:lnTo>
                <a:lnTo>
                  <a:pt x="1221689" y="8382"/>
                </a:lnTo>
                <a:lnTo>
                  <a:pt x="1222857" y="16814"/>
                </a:lnTo>
                <a:lnTo>
                  <a:pt x="1210462" y="19913"/>
                </a:lnTo>
                <a:lnTo>
                  <a:pt x="1208176" y="3378"/>
                </a:lnTo>
                <a:lnTo>
                  <a:pt x="1195197" y="2247"/>
                </a:lnTo>
                <a:lnTo>
                  <a:pt x="1194955" y="571"/>
                </a:lnTo>
                <a:lnTo>
                  <a:pt x="1182293" y="1651"/>
                </a:lnTo>
                <a:lnTo>
                  <a:pt x="1169733" y="3543"/>
                </a:lnTo>
                <a:lnTo>
                  <a:pt x="1144574" y="7035"/>
                </a:lnTo>
                <a:lnTo>
                  <a:pt x="1144524" y="6692"/>
                </a:lnTo>
                <a:lnTo>
                  <a:pt x="1131900" y="8102"/>
                </a:lnTo>
                <a:lnTo>
                  <a:pt x="1130782" y="0"/>
                </a:lnTo>
                <a:lnTo>
                  <a:pt x="1118247" y="2082"/>
                </a:lnTo>
                <a:lnTo>
                  <a:pt x="1118387" y="3149"/>
                </a:lnTo>
                <a:lnTo>
                  <a:pt x="1106144" y="7327"/>
                </a:lnTo>
                <a:lnTo>
                  <a:pt x="1106512" y="9944"/>
                </a:lnTo>
                <a:lnTo>
                  <a:pt x="1094155" y="13322"/>
                </a:lnTo>
                <a:lnTo>
                  <a:pt x="1081341" y="13385"/>
                </a:lnTo>
                <a:lnTo>
                  <a:pt x="1080389" y="6464"/>
                </a:lnTo>
                <a:lnTo>
                  <a:pt x="1068019" y="9728"/>
                </a:lnTo>
                <a:lnTo>
                  <a:pt x="1068666" y="14452"/>
                </a:lnTo>
                <a:lnTo>
                  <a:pt x="1056208" y="17056"/>
                </a:lnTo>
                <a:lnTo>
                  <a:pt x="1056309" y="17754"/>
                </a:lnTo>
                <a:lnTo>
                  <a:pt x="1044041" y="21780"/>
                </a:lnTo>
                <a:lnTo>
                  <a:pt x="1044486" y="25019"/>
                </a:lnTo>
                <a:lnTo>
                  <a:pt x="1031494" y="23723"/>
                </a:lnTo>
                <a:lnTo>
                  <a:pt x="1033170" y="35864"/>
                </a:lnTo>
                <a:lnTo>
                  <a:pt x="1019708" y="31203"/>
                </a:lnTo>
                <a:lnTo>
                  <a:pt x="1019289" y="28168"/>
                </a:lnTo>
                <a:lnTo>
                  <a:pt x="1006614" y="29235"/>
                </a:lnTo>
                <a:lnTo>
                  <a:pt x="994105" y="31521"/>
                </a:lnTo>
                <a:lnTo>
                  <a:pt x="994321" y="33020"/>
                </a:lnTo>
                <a:lnTo>
                  <a:pt x="982065" y="37096"/>
                </a:lnTo>
                <a:lnTo>
                  <a:pt x="970026" y="42786"/>
                </a:lnTo>
                <a:lnTo>
                  <a:pt x="958278" y="50584"/>
                </a:lnTo>
                <a:lnTo>
                  <a:pt x="933792" y="58915"/>
                </a:lnTo>
                <a:lnTo>
                  <a:pt x="921258" y="60985"/>
                </a:lnTo>
                <a:lnTo>
                  <a:pt x="922248" y="68072"/>
                </a:lnTo>
                <a:lnTo>
                  <a:pt x="934542" y="64312"/>
                </a:lnTo>
                <a:lnTo>
                  <a:pt x="935431" y="70713"/>
                </a:lnTo>
                <a:lnTo>
                  <a:pt x="923074" y="74066"/>
                </a:lnTo>
                <a:lnTo>
                  <a:pt x="910755" y="77698"/>
                </a:lnTo>
                <a:lnTo>
                  <a:pt x="898499" y="81775"/>
                </a:lnTo>
                <a:lnTo>
                  <a:pt x="886320" y="86448"/>
                </a:lnTo>
                <a:lnTo>
                  <a:pt x="886879" y="90462"/>
                </a:lnTo>
                <a:lnTo>
                  <a:pt x="874928" y="96710"/>
                </a:lnTo>
                <a:lnTo>
                  <a:pt x="863053" y="103606"/>
                </a:lnTo>
                <a:lnTo>
                  <a:pt x="863879" y="109499"/>
                </a:lnTo>
                <a:lnTo>
                  <a:pt x="852347" y="118821"/>
                </a:lnTo>
                <a:lnTo>
                  <a:pt x="841184" y="130860"/>
                </a:lnTo>
                <a:lnTo>
                  <a:pt x="830135" y="143662"/>
                </a:lnTo>
                <a:lnTo>
                  <a:pt x="831494" y="153530"/>
                </a:lnTo>
                <a:lnTo>
                  <a:pt x="819340" y="158267"/>
                </a:lnTo>
                <a:lnTo>
                  <a:pt x="807720" y="166916"/>
                </a:lnTo>
                <a:lnTo>
                  <a:pt x="810729" y="188722"/>
                </a:lnTo>
                <a:lnTo>
                  <a:pt x="798296" y="191439"/>
                </a:lnTo>
                <a:lnTo>
                  <a:pt x="798766" y="194843"/>
                </a:lnTo>
                <a:lnTo>
                  <a:pt x="786968" y="202247"/>
                </a:lnTo>
                <a:lnTo>
                  <a:pt x="788136" y="210743"/>
                </a:lnTo>
                <a:lnTo>
                  <a:pt x="774496" y="204724"/>
                </a:lnTo>
                <a:lnTo>
                  <a:pt x="760996" y="199898"/>
                </a:lnTo>
                <a:lnTo>
                  <a:pt x="747687" y="196342"/>
                </a:lnTo>
                <a:lnTo>
                  <a:pt x="734555" y="194106"/>
                </a:lnTo>
                <a:lnTo>
                  <a:pt x="721804" y="194640"/>
                </a:lnTo>
                <a:lnTo>
                  <a:pt x="708685" y="192468"/>
                </a:lnTo>
                <a:lnTo>
                  <a:pt x="708418" y="190500"/>
                </a:lnTo>
                <a:lnTo>
                  <a:pt x="695553" y="190220"/>
                </a:lnTo>
                <a:lnTo>
                  <a:pt x="682929" y="191630"/>
                </a:lnTo>
                <a:lnTo>
                  <a:pt x="683628" y="196684"/>
                </a:lnTo>
                <a:lnTo>
                  <a:pt x="669772" y="189217"/>
                </a:lnTo>
                <a:lnTo>
                  <a:pt x="656996" y="189509"/>
                </a:lnTo>
                <a:lnTo>
                  <a:pt x="644728" y="193522"/>
                </a:lnTo>
                <a:lnTo>
                  <a:pt x="632421" y="197243"/>
                </a:lnTo>
                <a:lnTo>
                  <a:pt x="631240" y="188734"/>
                </a:lnTo>
                <a:lnTo>
                  <a:pt x="618794" y="190906"/>
                </a:lnTo>
                <a:lnTo>
                  <a:pt x="617804" y="190157"/>
                </a:lnTo>
                <a:lnTo>
                  <a:pt x="615823" y="193522"/>
                </a:lnTo>
                <a:lnTo>
                  <a:pt x="617334" y="194348"/>
                </a:lnTo>
                <a:lnTo>
                  <a:pt x="619201" y="194360"/>
                </a:lnTo>
                <a:lnTo>
                  <a:pt x="619658" y="197637"/>
                </a:lnTo>
                <a:lnTo>
                  <a:pt x="607314" y="201066"/>
                </a:lnTo>
                <a:lnTo>
                  <a:pt x="606005" y="191617"/>
                </a:lnTo>
                <a:lnTo>
                  <a:pt x="593229" y="191998"/>
                </a:lnTo>
                <a:lnTo>
                  <a:pt x="555396" y="196507"/>
                </a:lnTo>
                <a:lnTo>
                  <a:pt x="506082" y="210731"/>
                </a:lnTo>
                <a:lnTo>
                  <a:pt x="470293" y="230047"/>
                </a:lnTo>
                <a:lnTo>
                  <a:pt x="471411" y="238112"/>
                </a:lnTo>
                <a:lnTo>
                  <a:pt x="458495" y="237490"/>
                </a:lnTo>
                <a:lnTo>
                  <a:pt x="458127" y="234784"/>
                </a:lnTo>
                <a:lnTo>
                  <a:pt x="445122" y="233502"/>
                </a:lnTo>
                <a:lnTo>
                  <a:pt x="445655" y="237363"/>
                </a:lnTo>
                <a:lnTo>
                  <a:pt x="433501" y="242112"/>
                </a:lnTo>
                <a:lnTo>
                  <a:pt x="433793" y="244297"/>
                </a:lnTo>
                <a:lnTo>
                  <a:pt x="421411" y="247434"/>
                </a:lnTo>
                <a:lnTo>
                  <a:pt x="409321" y="252704"/>
                </a:lnTo>
                <a:lnTo>
                  <a:pt x="397383" y="259105"/>
                </a:lnTo>
                <a:lnTo>
                  <a:pt x="399707" y="275882"/>
                </a:lnTo>
                <a:lnTo>
                  <a:pt x="374954" y="282282"/>
                </a:lnTo>
                <a:lnTo>
                  <a:pt x="340410" y="310565"/>
                </a:lnTo>
                <a:lnTo>
                  <a:pt x="307987" y="354215"/>
                </a:lnTo>
                <a:lnTo>
                  <a:pt x="297561" y="371500"/>
                </a:lnTo>
                <a:lnTo>
                  <a:pt x="286918" y="387273"/>
                </a:lnTo>
                <a:lnTo>
                  <a:pt x="276352" y="403491"/>
                </a:lnTo>
                <a:lnTo>
                  <a:pt x="278358" y="417957"/>
                </a:lnTo>
                <a:lnTo>
                  <a:pt x="267716" y="433730"/>
                </a:lnTo>
                <a:lnTo>
                  <a:pt x="256209" y="443255"/>
                </a:lnTo>
                <a:lnTo>
                  <a:pt x="258470" y="459613"/>
                </a:lnTo>
                <a:lnTo>
                  <a:pt x="257568" y="459346"/>
                </a:lnTo>
                <a:lnTo>
                  <a:pt x="253149" y="470268"/>
                </a:lnTo>
                <a:lnTo>
                  <a:pt x="242455" y="504063"/>
                </a:lnTo>
                <a:lnTo>
                  <a:pt x="242989" y="505358"/>
                </a:lnTo>
                <a:lnTo>
                  <a:pt x="248932" y="508876"/>
                </a:lnTo>
                <a:lnTo>
                  <a:pt x="253250" y="502831"/>
                </a:lnTo>
                <a:lnTo>
                  <a:pt x="256628" y="490410"/>
                </a:lnTo>
                <a:lnTo>
                  <a:pt x="258432" y="502907"/>
                </a:lnTo>
                <a:lnTo>
                  <a:pt x="253479" y="510527"/>
                </a:lnTo>
                <a:lnTo>
                  <a:pt x="245478" y="516902"/>
                </a:lnTo>
                <a:lnTo>
                  <a:pt x="238112" y="525640"/>
                </a:lnTo>
                <a:lnTo>
                  <a:pt x="233921" y="538645"/>
                </a:lnTo>
                <a:lnTo>
                  <a:pt x="231546" y="556323"/>
                </a:lnTo>
                <a:lnTo>
                  <a:pt x="230530" y="574395"/>
                </a:lnTo>
                <a:lnTo>
                  <a:pt x="230428" y="588581"/>
                </a:lnTo>
                <a:lnTo>
                  <a:pt x="231292" y="602894"/>
                </a:lnTo>
                <a:lnTo>
                  <a:pt x="235343" y="631215"/>
                </a:lnTo>
                <a:lnTo>
                  <a:pt x="236220" y="645528"/>
                </a:lnTo>
                <a:lnTo>
                  <a:pt x="235165" y="648081"/>
                </a:lnTo>
                <a:lnTo>
                  <a:pt x="226796" y="643255"/>
                </a:lnTo>
                <a:lnTo>
                  <a:pt x="218414" y="639622"/>
                </a:lnTo>
                <a:lnTo>
                  <a:pt x="210096" y="636816"/>
                </a:lnTo>
                <a:lnTo>
                  <a:pt x="193713" y="632472"/>
                </a:lnTo>
                <a:lnTo>
                  <a:pt x="177419" y="630275"/>
                </a:lnTo>
                <a:lnTo>
                  <a:pt x="136258" y="632218"/>
                </a:lnTo>
                <a:lnTo>
                  <a:pt x="91046" y="639838"/>
                </a:lnTo>
                <a:lnTo>
                  <a:pt x="30988" y="653669"/>
                </a:lnTo>
                <a:lnTo>
                  <a:pt x="0" y="659333"/>
                </a:lnTo>
                <a:lnTo>
                  <a:pt x="8877" y="679640"/>
                </a:lnTo>
                <a:lnTo>
                  <a:pt x="386168" y="679640"/>
                </a:lnTo>
                <a:lnTo>
                  <a:pt x="326517" y="662241"/>
                </a:lnTo>
                <a:lnTo>
                  <a:pt x="316547" y="668439"/>
                </a:lnTo>
                <a:lnTo>
                  <a:pt x="307289" y="657009"/>
                </a:lnTo>
                <a:lnTo>
                  <a:pt x="303225" y="650341"/>
                </a:lnTo>
                <a:lnTo>
                  <a:pt x="298716" y="650621"/>
                </a:lnTo>
                <a:lnTo>
                  <a:pt x="290474" y="649020"/>
                </a:lnTo>
                <a:lnTo>
                  <a:pt x="290410" y="635965"/>
                </a:lnTo>
                <a:lnTo>
                  <a:pt x="297091" y="555625"/>
                </a:lnTo>
                <a:lnTo>
                  <a:pt x="301993" y="555282"/>
                </a:lnTo>
                <a:lnTo>
                  <a:pt x="305993" y="543394"/>
                </a:lnTo>
                <a:lnTo>
                  <a:pt x="313855" y="506374"/>
                </a:lnTo>
                <a:lnTo>
                  <a:pt x="322237" y="478485"/>
                </a:lnTo>
                <a:lnTo>
                  <a:pt x="325323" y="479386"/>
                </a:lnTo>
                <a:lnTo>
                  <a:pt x="322046" y="455764"/>
                </a:lnTo>
                <a:lnTo>
                  <a:pt x="332676" y="439864"/>
                </a:lnTo>
                <a:lnTo>
                  <a:pt x="330682" y="425513"/>
                </a:lnTo>
                <a:lnTo>
                  <a:pt x="341401" y="410337"/>
                </a:lnTo>
                <a:lnTo>
                  <a:pt x="339826" y="398995"/>
                </a:lnTo>
                <a:lnTo>
                  <a:pt x="351294" y="389153"/>
                </a:lnTo>
                <a:lnTo>
                  <a:pt x="360921" y="366115"/>
                </a:lnTo>
                <a:lnTo>
                  <a:pt x="394017" y="327406"/>
                </a:lnTo>
                <a:lnTo>
                  <a:pt x="441388" y="299085"/>
                </a:lnTo>
                <a:lnTo>
                  <a:pt x="489902" y="279120"/>
                </a:lnTo>
                <a:lnTo>
                  <a:pt x="576630" y="257327"/>
                </a:lnTo>
                <a:lnTo>
                  <a:pt x="627418" y="253669"/>
                </a:lnTo>
                <a:lnTo>
                  <a:pt x="678980" y="255651"/>
                </a:lnTo>
                <a:lnTo>
                  <a:pt x="730986" y="260946"/>
                </a:lnTo>
                <a:lnTo>
                  <a:pt x="743839" y="261099"/>
                </a:lnTo>
                <a:lnTo>
                  <a:pt x="744131" y="263207"/>
                </a:lnTo>
                <a:lnTo>
                  <a:pt x="757021" y="263766"/>
                </a:lnTo>
                <a:lnTo>
                  <a:pt x="760907" y="291884"/>
                </a:lnTo>
                <a:lnTo>
                  <a:pt x="751751" y="318274"/>
                </a:lnTo>
                <a:lnTo>
                  <a:pt x="756793" y="354711"/>
                </a:lnTo>
                <a:lnTo>
                  <a:pt x="770166" y="358660"/>
                </a:lnTo>
                <a:lnTo>
                  <a:pt x="759269" y="372541"/>
                </a:lnTo>
                <a:lnTo>
                  <a:pt x="767588" y="432574"/>
                </a:lnTo>
                <a:lnTo>
                  <a:pt x="781418" y="439877"/>
                </a:lnTo>
                <a:lnTo>
                  <a:pt x="794232" y="439889"/>
                </a:lnTo>
                <a:lnTo>
                  <a:pt x="784288" y="460654"/>
                </a:lnTo>
                <a:lnTo>
                  <a:pt x="799261" y="476237"/>
                </a:lnTo>
                <a:lnTo>
                  <a:pt x="803529" y="507009"/>
                </a:lnTo>
                <a:lnTo>
                  <a:pt x="818070" y="519455"/>
                </a:lnTo>
                <a:lnTo>
                  <a:pt x="832599" y="531698"/>
                </a:lnTo>
                <a:lnTo>
                  <a:pt x="847140" y="544195"/>
                </a:lnTo>
                <a:lnTo>
                  <a:pt x="861796" y="557390"/>
                </a:lnTo>
                <a:lnTo>
                  <a:pt x="863587" y="570382"/>
                </a:lnTo>
                <a:lnTo>
                  <a:pt x="892302" y="592518"/>
                </a:lnTo>
                <a:lnTo>
                  <a:pt x="906678" y="603770"/>
                </a:lnTo>
                <a:lnTo>
                  <a:pt x="894016" y="512356"/>
                </a:lnTo>
                <a:lnTo>
                  <a:pt x="866140" y="496189"/>
                </a:lnTo>
                <a:lnTo>
                  <a:pt x="850442" y="475462"/>
                </a:lnTo>
                <a:lnTo>
                  <a:pt x="834491" y="452780"/>
                </a:lnTo>
                <a:lnTo>
                  <a:pt x="830948" y="427240"/>
                </a:lnTo>
                <a:lnTo>
                  <a:pt x="814768" y="402971"/>
                </a:lnTo>
                <a:lnTo>
                  <a:pt x="811199" y="377253"/>
                </a:lnTo>
                <a:lnTo>
                  <a:pt x="820305" y="350354"/>
                </a:lnTo>
                <a:lnTo>
                  <a:pt x="814197" y="306273"/>
                </a:lnTo>
                <a:lnTo>
                  <a:pt x="825449" y="294944"/>
                </a:lnTo>
                <a:lnTo>
                  <a:pt x="824699" y="289572"/>
                </a:lnTo>
                <a:lnTo>
                  <a:pt x="837565" y="289852"/>
                </a:lnTo>
                <a:lnTo>
                  <a:pt x="852233" y="303225"/>
                </a:lnTo>
                <a:lnTo>
                  <a:pt x="879678" y="316242"/>
                </a:lnTo>
                <a:lnTo>
                  <a:pt x="894740" y="332397"/>
                </a:lnTo>
                <a:lnTo>
                  <a:pt x="922578" y="348208"/>
                </a:lnTo>
                <a:lnTo>
                  <a:pt x="937933" y="366522"/>
                </a:lnTo>
                <a:lnTo>
                  <a:pt x="965898" y="383286"/>
                </a:lnTo>
                <a:lnTo>
                  <a:pt x="981316" y="402043"/>
                </a:lnTo>
                <a:lnTo>
                  <a:pt x="1009357" y="419379"/>
                </a:lnTo>
                <a:lnTo>
                  <a:pt x="1024636" y="437095"/>
                </a:lnTo>
                <a:lnTo>
                  <a:pt x="1055509" y="474916"/>
                </a:lnTo>
                <a:lnTo>
                  <a:pt x="1070660" y="491680"/>
                </a:lnTo>
                <a:lnTo>
                  <a:pt x="1085405" y="505625"/>
                </a:lnTo>
                <a:lnTo>
                  <a:pt x="1087551" y="521093"/>
                </a:lnTo>
                <a:lnTo>
                  <a:pt x="1102398" y="535774"/>
                </a:lnTo>
                <a:lnTo>
                  <a:pt x="1104976" y="554304"/>
                </a:lnTo>
                <a:lnTo>
                  <a:pt x="1119898" y="569582"/>
                </a:lnTo>
                <a:lnTo>
                  <a:pt x="1126286" y="615645"/>
                </a:lnTo>
                <a:lnTo>
                  <a:pt x="1093000" y="653034"/>
                </a:lnTo>
                <a:lnTo>
                  <a:pt x="1080541" y="655675"/>
                </a:lnTo>
                <a:lnTo>
                  <a:pt x="1067689" y="655472"/>
                </a:lnTo>
                <a:lnTo>
                  <a:pt x="1067181" y="651713"/>
                </a:lnTo>
                <a:lnTo>
                  <a:pt x="1053795" y="647687"/>
                </a:lnTo>
                <a:lnTo>
                  <a:pt x="1040561" y="644715"/>
                </a:lnTo>
                <a:lnTo>
                  <a:pt x="1026782" y="637794"/>
                </a:lnTo>
                <a:lnTo>
                  <a:pt x="1024763" y="623176"/>
                </a:lnTo>
                <a:lnTo>
                  <a:pt x="1011377" y="619175"/>
                </a:lnTo>
                <a:lnTo>
                  <a:pt x="1010615" y="613613"/>
                </a:lnTo>
                <a:lnTo>
                  <a:pt x="997407" y="610819"/>
                </a:lnTo>
                <a:lnTo>
                  <a:pt x="997026" y="608101"/>
                </a:lnTo>
                <a:lnTo>
                  <a:pt x="983094" y="600036"/>
                </a:lnTo>
                <a:lnTo>
                  <a:pt x="981608" y="589318"/>
                </a:lnTo>
                <a:lnTo>
                  <a:pt x="967828" y="582422"/>
                </a:lnTo>
                <a:lnTo>
                  <a:pt x="967054" y="576846"/>
                </a:lnTo>
                <a:lnTo>
                  <a:pt x="964361" y="573633"/>
                </a:lnTo>
                <a:lnTo>
                  <a:pt x="964361" y="649935"/>
                </a:lnTo>
                <a:lnTo>
                  <a:pt x="950798" y="644652"/>
                </a:lnTo>
                <a:lnTo>
                  <a:pt x="950404" y="641718"/>
                </a:lnTo>
                <a:lnTo>
                  <a:pt x="963790" y="645795"/>
                </a:lnTo>
                <a:lnTo>
                  <a:pt x="964361" y="649935"/>
                </a:lnTo>
                <a:lnTo>
                  <a:pt x="964361" y="573633"/>
                </a:lnTo>
                <a:lnTo>
                  <a:pt x="951699" y="558520"/>
                </a:lnTo>
                <a:lnTo>
                  <a:pt x="923925" y="543090"/>
                </a:lnTo>
                <a:lnTo>
                  <a:pt x="937907" y="644131"/>
                </a:lnTo>
                <a:lnTo>
                  <a:pt x="939215" y="653580"/>
                </a:lnTo>
                <a:lnTo>
                  <a:pt x="953058" y="660946"/>
                </a:lnTo>
                <a:lnTo>
                  <a:pt x="953160" y="661619"/>
                </a:lnTo>
                <a:lnTo>
                  <a:pt x="965327" y="656958"/>
                </a:lnTo>
                <a:lnTo>
                  <a:pt x="967841" y="675055"/>
                </a:lnTo>
                <a:lnTo>
                  <a:pt x="981367" y="680123"/>
                </a:lnTo>
                <a:lnTo>
                  <a:pt x="1148003" y="679843"/>
                </a:lnTo>
                <a:lnTo>
                  <a:pt x="1146898" y="671918"/>
                </a:lnTo>
                <a:lnTo>
                  <a:pt x="1158278" y="661530"/>
                </a:lnTo>
                <a:lnTo>
                  <a:pt x="1157046" y="652640"/>
                </a:lnTo>
                <a:lnTo>
                  <a:pt x="1169822" y="652246"/>
                </a:lnTo>
                <a:lnTo>
                  <a:pt x="1170800" y="659333"/>
                </a:lnTo>
                <a:lnTo>
                  <a:pt x="1181963" y="647382"/>
                </a:lnTo>
                <a:lnTo>
                  <a:pt x="1180909" y="639749"/>
                </a:lnTo>
                <a:lnTo>
                  <a:pt x="1167561" y="635939"/>
                </a:lnTo>
                <a:lnTo>
                  <a:pt x="1154430" y="633755"/>
                </a:lnTo>
                <a:lnTo>
                  <a:pt x="1166571" y="628777"/>
                </a:lnTo>
                <a:lnTo>
                  <a:pt x="1179106" y="626719"/>
                </a:lnTo>
                <a:lnTo>
                  <a:pt x="1176464" y="607669"/>
                </a:lnTo>
                <a:lnTo>
                  <a:pt x="1187780" y="596811"/>
                </a:lnTo>
                <a:lnTo>
                  <a:pt x="1183055" y="562660"/>
                </a:lnTo>
                <a:lnTo>
                  <a:pt x="1169593" y="558088"/>
                </a:lnTo>
                <a:lnTo>
                  <a:pt x="1168793" y="552259"/>
                </a:lnTo>
                <a:lnTo>
                  <a:pt x="1155471" y="548690"/>
                </a:lnTo>
                <a:lnTo>
                  <a:pt x="1155052" y="545655"/>
                </a:lnTo>
                <a:lnTo>
                  <a:pt x="1142542" y="547865"/>
                </a:lnTo>
                <a:lnTo>
                  <a:pt x="1152702" y="621322"/>
                </a:lnTo>
                <a:lnTo>
                  <a:pt x="1130033" y="457542"/>
                </a:lnTo>
                <a:lnTo>
                  <a:pt x="1116533" y="452628"/>
                </a:lnTo>
                <a:lnTo>
                  <a:pt x="1102982" y="447408"/>
                </a:lnTo>
                <a:lnTo>
                  <a:pt x="1098702" y="416433"/>
                </a:lnTo>
                <a:lnTo>
                  <a:pt x="1084694" y="407936"/>
                </a:lnTo>
                <a:lnTo>
                  <a:pt x="1083818" y="401535"/>
                </a:lnTo>
                <a:lnTo>
                  <a:pt x="1070470" y="397827"/>
                </a:lnTo>
                <a:lnTo>
                  <a:pt x="1069848" y="393293"/>
                </a:lnTo>
                <a:lnTo>
                  <a:pt x="1056779" y="391502"/>
                </a:lnTo>
                <a:lnTo>
                  <a:pt x="1055522" y="382397"/>
                </a:lnTo>
                <a:lnTo>
                  <a:pt x="1042797" y="383120"/>
                </a:lnTo>
                <a:lnTo>
                  <a:pt x="1038618" y="352882"/>
                </a:lnTo>
                <a:lnTo>
                  <a:pt x="1024509" y="343585"/>
                </a:lnTo>
                <a:lnTo>
                  <a:pt x="1010513" y="335114"/>
                </a:lnTo>
                <a:lnTo>
                  <a:pt x="996467" y="326288"/>
                </a:lnTo>
                <a:lnTo>
                  <a:pt x="995057" y="316166"/>
                </a:lnTo>
                <a:lnTo>
                  <a:pt x="981456" y="310489"/>
                </a:lnTo>
                <a:lnTo>
                  <a:pt x="981011" y="307289"/>
                </a:lnTo>
                <a:lnTo>
                  <a:pt x="967994" y="305904"/>
                </a:lnTo>
                <a:lnTo>
                  <a:pt x="967549" y="302653"/>
                </a:lnTo>
                <a:lnTo>
                  <a:pt x="954468" y="300812"/>
                </a:lnTo>
                <a:lnTo>
                  <a:pt x="952042" y="283273"/>
                </a:lnTo>
                <a:lnTo>
                  <a:pt x="939139" y="282663"/>
                </a:lnTo>
                <a:lnTo>
                  <a:pt x="925804" y="278917"/>
                </a:lnTo>
                <a:lnTo>
                  <a:pt x="924801" y="271729"/>
                </a:lnTo>
                <a:lnTo>
                  <a:pt x="912431" y="275005"/>
                </a:lnTo>
                <a:lnTo>
                  <a:pt x="910704" y="262534"/>
                </a:lnTo>
                <a:lnTo>
                  <a:pt x="897940" y="262928"/>
                </a:lnTo>
                <a:lnTo>
                  <a:pt x="897178" y="257454"/>
                </a:lnTo>
                <a:lnTo>
                  <a:pt x="883564" y="251675"/>
                </a:lnTo>
                <a:lnTo>
                  <a:pt x="882700" y="245427"/>
                </a:lnTo>
                <a:lnTo>
                  <a:pt x="868857" y="238074"/>
                </a:lnTo>
                <a:lnTo>
                  <a:pt x="868489" y="235369"/>
                </a:lnTo>
                <a:lnTo>
                  <a:pt x="855433" y="233743"/>
                </a:lnTo>
                <a:lnTo>
                  <a:pt x="842302" y="231432"/>
                </a:lnTo>
                <a:lnTo>
                  <a:pt x="864870" y="209283"/>
                </a:lnTo>
                <a:lnTo>
                  <a:pt x="875004" y="189903"/>
                </a:lnTo>
                <a:lnTo>
                  <a:pt x="897864" y="169748"/>
                </a:lnTo>
                <a:lnTo>
                  <a:pt x="908253" y="152171"/>
                </a:lnTo>
                <a:lnTo>
                  <a:pt x="931392" y="134124"/>
                </a:lnTo>
                <a:lnTo>
                  <a:pt x="978827" y="106387"/>
                </a:lnTo>
                <a:lnTo>
                  <a:pt x="1027442" y="87083"/>
                </a:lnTo>
                <a:lnTo>
                  <a:pt x="1077188" y="75984"/>
                </a:lnTo>
                <a:lnTo>
                  <a:pt x="1127836" y="71335"/>
                </a:lnTo>
                <a:lnTo>
                  <a:pt x="1153388" y="70739"/>
                </a:lnTo>
                <a:lnTo>
                  <a:pt x="1179118" y="71348"/>
                </a:lnTo>
                <a:lnTo>
                  <a:pt x="1205026" y="73266"/>
                </a:lnTo>
                <a:lnTo>
                  <a:pt x="1231138" y="76606"/>
                </a:lnTo>
                <a:lnTo>
                  <a:pt x="1257554" y="82194"/>
                </a:lnTo>
                <a:lnTo>
                  <a:pt x="1271435" y="89827"/>
                </a:lnTo>
                <a:lnTo>
                  <a:pt x="1297660" y="94119"/>
                </a:lnTo>
                <a:lnTo>
                  <a:pt x="1310614" y="95072"/>
                </a:lnTo>
                <a:lnTo>
                  <a:pt x="1323670" y="96748"/>
                </a:lnTo>
                <a:lnTo>
                  <a:pt x="1324229" y="100736"/>
                </a:lnTo>
                <a:lnTo>
                  <a:pt x="1337411" y="103403"/>
                </a:lnTo>
                <a:lnTo>
                  <a:pt x="1350645" y="106311"/>
                </a:lnTo>
                <a:lnTo>
                  <a:pt x="1351368" y="111607"/>
                </a:lnTo>
                <a:lnTo>
                  <a:pt x="1364742" y="115658"/>
                </a:lnTo>
                <a:lnTo>
                  <a:pt x="1365605" y="121843"/>
                </a:lnTo>
                <a:lnTo>
                  <a:pt x="1392326" y="129641"/>
                </a:lnTo>
                <a:lnTo>
                  <a:pt x="1406499" y="139344"/>
                </a:lnTo>
                <a:lnTo>
                  <a:pt x="1420761" y="149733"/>
                </a:lnTo>
                <a:lnTo>
                  <a:pt x="1435188" y="161366"/>
                </a:lnTo>
                <a:lnTo>
                  <a:pt x="1462557" y="173850"/>
                </a:lnTo>
                <a:lnTo>
                  <a:pt x="1477619" y="190042"/>
                </a:lnTo>
                <a:lnTo>
                  <a:pt x="1492821" y="207238"/>
                </a:lnTo>
                <a:close/>
              </a:path>
              <a:path w="1602104" h="680720">
                <a:moveTo>
                  <a:pt x="1495425" y="133426"/>
                </a:moveTo>
                <a:lnTo>
                  <a:pt x="1493989" y="123024"/>
                </a:lnTo>
                <a:lnTo>
                  <a:pt x="1481480" y="125349"/>
                </a:lnTo>
                <a:lnTo>
                  <a:pt x="1482077" y="129654"/>
                </a:lnTo>
                <a:lnTo>
                  <a:pt x="1483360" y="138887"/>
                </a:lnTo>
                <a:lnTo>
                  <a:pt x="1495425" y="133426"/>
                </a:lnTo>
                <a:close/>
              </a:path>
              <a:path w="1602104" h="680720">
                <a:moveTo>
                  <a:pt x="1527073" y="269379"/>
                </a:moveTo>
                <a:lnTo>
                  <a:pt x="1511477" y="156794"/>
                </a:lnTo>
                <a:lnTo>
                  <a:pt x="1497863" y="151028"/>
                </a:lnTo>
                <a:lnTo>
                  <a:pt x="1496974" y="144564"/>
                </a:lnTo>
                <a:lnTo>
                  <a:pt x="1483360" y="138887"/>
                </a:lnTo>
                <a:lnTo>
                  <a:pt x="1492821" y="207238"/>
                </a:lnTo>
                <a:lnTo>
                  <a:pt x="1496085" y="230720"/>
                </a:lnTo>
                <a:lnTo>
                  <a:pt x="1509877" y="237832"/>
                </a:lnTo>
                <a:lnTo>
                  <a:pt x="1513268" y="262280"/>
                </a:lnTo>
                <a:lnTo>
                  <a:pt x="1527073" y="269379"/>
                </a:lnTo>
                <a:close/>
              </a:path>
              <a:path w="1602104" h="680720">
                <a:moveTo>
                  <a:pt x="1601647" y="344932"/>
                </a:moveTo>
                <a:lnTo>
                  <a:pt x="1597863" y="317601"/>
                </a:lnTo>
                <a:lnTo>
                  <a:pt x="1584896" y="316547"/>
                </a:lnTo>
                <a:lnTo>
                  <a:pt x="1587246" y="333578"/>
                </a:lnTo>
                <a:lnTo>
                  <a:pt x="1576997" y="259626"/>
                </a:lnTo>
                <a:lnTo>
                  <a:pt x="1584020" y="310235"/>
                </a:lnTo>
                <a:lnTo>
                  <a:pt x="1595894" y="303441"/>
                </a:lnTo>
                <a:lnTo>
                  <a:pt x="1588604" y="250736"/>
                </a:lnTo>
                <a:lnTo>
                  <a:pt x="1574774" y="243509"/>
                </a:lnTo>
                <a:lnTo>
                  <a:pt x="1572806" y="229285"/>
                </a:lnTo>
                <a:lnTo>
                  <a:pt x="1558353" y="217449"/>
                </a:lnTo>
                <a:lnTo>
                  <a:pt x="1556575" y="204673"/>
                </a:lnTo>
                <a:lnTo>
                  <a:pt x="1542249" y="193827"/>
                </a:lnTo>
                <a:lnTo>
                  <a:pt x="1540459" y="180822"/>
                </a:lnTo>
                <a:lnTo>
                  <a:pt x="1526616" y="173532"/>
                </a:lnTo>
                <a:lnTo>
                  <a:pt x="1538351" y="165684"/>
                </a:lnTo>
                <a:lnTo>
                  <a:pt x="1525397" y="164680"/>
                </a:lnTo>
                <a:lnTo>
                  <a:pt x="1512963" y="167436"/>
                </a:lnTo>
                <a:lnTo>
                  <a:pt x="1527073" y="269379"/>
                </a:lnTo>
                <a:lnTo>
                  <a:pt x="1529207" y="284835"/>
                </a:lnTo>
                <a:lnTo>
                  <a:pt x="1517523" y="292976"/>
                </a:lnTo>
                <a:lnTo>
                  <a:pt x="1531213" y="299326"/>
                </a:lnTo>
                <a:lnTo>
                  <a:pt x="1519250" y="305460"/>
                </a:lnTo>
                <a:lnTo>
                  <a:pt x="1519999" y="310857"/>
                </a:lnTo>
                <a:lnTo>
                  <a:pt x="1533182" y="313499"/>
                </a:lnTo>
                <a:lnTo>
                  <a:pt x="1521167" y="319290"/>
                </a:lnTo>
                <a:lnTo>
                  <a:pt x="1526679" y="359092"/>
                </a:lnTo>
                <a:lnTo>
                  <a:pt x="1592478" y="371297"/>
                </a:lnTo>
                <a:lnTo>
                  <a:pt x="1590344" y="355917"/>
                </a:lnTo>
                <a:lnTo>
                  <a:pt x="1601647" y="344932"/>
                </a:lnTo>
                <a:close/>
              </a:path>
            </a:pathLst>
          </a:custGeom>
          <a:solidFill>
            <a:srgbClr val="F47179"/>
          </a:solidFill>
        </p:spPr>
        <p:txBody>
          <a:bodyPr wrap="square" lIns="0" tIns="0" rIns="0" bIns="0" rtlCol="0"/>
          <a:lstStyle/>
          <a:p>
            <a:endParaRPr sz="1600"/>
          </a:p>
        </p:txBody>
      </p:sp>
      <p:pic>
        <p:nvPicPr>
          <p:cNvPr id="7" name="object 7"/>
          <p:cNvPicPr/>
          <p:nvPr/>
        </p:nvPicPr>
        <p:blipFill>
          <a:blip r:embed="rId4" cstate="print"/>
          <a:stretch>
            <a:fillRect/>
          </a:stretch>
        </p:blipFill>
        <p:spPr>
          <a:xfrm>
            <a:off x="11682199" y="5462068"/>
            <a:ext cx="509788" cy="899486"/>
          </a:xfrm>
          <a:prstGeom prst="rect">
            <a:avLst/>
          </a:prstGeom>
        </p:spPr>
      </p:pic>
      <p:pic>
        <p:nvPicPr>
          <p:cNvPr id="9" name="object 9"/>
          <p:cNvPicPr/>
          <p:nvPr/>
        </p:nvPicPr>
        <p:blipFill>
          <a:blip r:embed="rId5" cstate="print"/>
          <a:stretch>
            <a:fillRect/>
          </a:stretch>
        </p:blipFill>
        <p:spPr>
          <a:xfrm>
            <a:off x="0" y="1716167"/>
            <a:ext cx="372533" cy="710910"/>
          </a:xfrm>
          <a:prstGeom prst="rect">
            <a:avLst/>
          </a:prstGeom>
        </p:spPr>
      </p:pic>
      <p:pic>
        <p:nvPicPr>
          <p:cNvPr id="10" name="object 10"/>
          <p:cNvPicPr/>
          <p:nvPr/>
        </p:nvPicPr>
        <p:blipFill>
          <a:blip r:embed="rId6" cstate="print"/>
          <a:stretch>
            <a:fillRect/>
          </a:stretch>
        </p:blipFill>
        <p:spPr>
          <a:xfrm>
            <a:off x="2873515" y="-66"/>
            <a:ext cx="963943" cy="653845"/>
          </a:xfrm>
          <a:prstGeom prst="rect">
            <a:avLst/>
          </a:prstGeom>
        </p:spPr>
      </p:pic>
      <p:sp>
        <p:nvSpPr>
          <p:cNvPr id="11" name="object 11"/>
          <p:cNvSpPr txBox="1"/>
          <p:nvPr/>
        </p:nvSpPr>
        <p:spPr>
          <a:xfrm>
            <a:off x="1104223" y="1675893"/>
            <a:ext cx="4348903" cy="3122992"/>
          </a:xfrm>
          <a:prstGeom prst="rect">
            <a:avLst/>
          </a:prstGeom>
        </p:spPr>
        <p:txBody>
          <a:bodyPr vert="horz" wrap="square" lIns="0" tIns="8467" rIns="0" bIns="0" rtlCol="0">
            <a:spAutoFit/>
          </a:bodyPr>
          <a:lstStyle/>
          <a:p>
            <a:pPr marL="97372" algn="ctr">
              <a:spcBef>
                <a:spcPts val="67"/>
              </a:spcBef>
            </a:pPr>
            <a:r>
              <a:rPr sz="3200" b="1" dirty="0">
                <a:latin typeface="+mj-lt"/>
                <a:cs typeface="Arial"/>
              </a:rPr>
              <a:t>Computers and CT</a:t>
            </a:r>
            <a:endParaRPr sz="3200" dirty="0">
              <a:latin typeface="+mj-lt"/>
              <a:cs typeface="Arial"/>
            </a:endParaRPr>
          </a:p>
          <a:p>
            <a:pPr marL="195166" marR="120233" algn="ctr">
              <a:lnSpc>
                <a:spcPct val="117200"/>
              </a:lnSpc>
              <a:spcBef>
                <a:spcPts val="3354"/>
              </a:spcBef>
            </a:pPr>
            <a:r>
              <a:rPr sz="2000" dirty="0">
                <a:solidFill>
                  <a:srgbClr val="FF7C77"/>
                </a:solidFill>
                <a:latin typeface="+mn-lt"/>
                <a:cs typeface="Arial"/>
              </a:rPr>
              <a:t>CT does not require a computer! We can teach CT skills without the use of technology</a:t>
            </a:r>
          </a:p>
          <a:p>
            <a:pPr marL="161298" marR="76204" indent="-153254">
              <a:lnSpc>
                <a:spcPct val="117200"/>
              </a:lnSpc>
              <a:spcBef>
                <a:spcPts val="367"/>
              </a:spcBef>
            </a:pPr>
            <a:r>
              <a:rPr sz="2000" dirty="0">
                <a:latin typeface="+mn-lt"/>
                <a:cs typeface="Arial"/>
              </a:rPr>
              <a:t>Just because students are using computers does not mean that they are learning 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332" y="38756"/>
            <a:ext cx="9990159" cy="1473480"/>
          </a:xfrm>
          <a:prstGeom prst="rect">
            <a:avLst/>
          </a:prstGeom>
        </p:spPr>
        <p:txBody>
          <a:bodyPr vert="horz" wrap="square" lIns="0" tIns="138430" rIns="0" bIns="0" numCol="1" rtlCol="0" anchor="ctr" anchorCtr="0" compatLnSpc="1">
            <a:prstTxWarp prst="textNoShape">
              <a:avLst/>
            </a:prstTxWarp>
            <a:spAutoFit/>
          </a:bodyPr>
          <a:lstStyle/>
          <a:p>
            <a:pPr marL="8467" marR="3387" indent="1149407">
              <a:lnSpc>
                <a:spcPts val="5200"/>
              </a:lnSpc>
              <a:spcBef>
                <a:spcPts val="1090"/>
              </a:spcBef>
            </a:pPr>
            <a:r>
              <a:rPr sz="4800" b="1" dirty="0">
                <a:latin typeface="+mn-lt"/>
              </a:rPr>
              <a:t>CT problem solving process: </a:t>
            </a:r>
            <a:br>
              <a:rPr lang="en-US" sz="4800" b="1" dirty="0">
                <a:latin typeface="+mn-lt"/>
              </a:rPr>
            </a:br>
            <a:r>
              <a:rPr sz="4800" b="1" dirty="0">
                <a:latin typeface="+mn-lt"/>
              </a:rPr>
              <a:t>What does this look like in practice?</a:t>
            </a:r>
          </a:p>
        </p:txBody>
      </p:sp>
      <p:sp>
        <p:nvSpPr>
          <p:cNvPr id="3" name="object 3"/>
          <p:cNvSpPr/>
          <p:nvPr/>
        </p:nvSpPr>
        <p:spPr>
          <a:xfrm>
            <a:off x="11627170" y="4113444"/>
            <a:ext cx="330623" cy="388197"/>
          </a:xfrm>
          <a:custGeom>
            <a:avLst/>
            <a:gdLst/>
            <a:ahLst/>
            <a:cxnLst/>
            <a:rect l="l" t="t" r="r" b="b"/>
            <a:pathLst>
              <a:path w="495934" h="582295">
                <a:moveTo>
                  <a:pt x="312687" y="2181"/>
                </a:moveTo>
                <a:lnTo>
                  <a:pt x="308331" y="0"/>
                </a:lnTo>
                <a:lnTo>
                  <a:pt x="304704" y="1024"/>
                </a:lnTo>
                <a:lnTo>
                  <a:pt x="300871" y="1945"/>
                </a:lnTo>
                <a:lnTo>
                  <a:pt x="291700" y="4454"/>
                </a:lnTo>
                <a:lnTo>
                  <a:pt x="282269" y="5413"/>
                </a:lnTo>
                <a:lnTo>
                  <a:pt x="279891" y="9903"/>
                </a:lnTo>
                <a:lnTo>
                  <a:pt x="271531" y="21340"/>
                </a:lnTo>
                <a:lnTo>
                  <a:pt x="261920" y="30731"/>
                </a:lnTo>
                <a:lnTo>
                  <a:pt x="252811" y="41793"/>
                </a:lnTo>
                <a:lnTo>
                  <a:pt x="247660" y="54837"/>
                </a:lnTo>
                <a:lnTo>
                  <a:pt x="244533" y="63214"/>
                </a:lnTo>
                <a:lnTo>
                  <a:pt x="239685" y="70728"/>
                </a:lnTo>
                <a:lnTo>
                  <a:pt x="219485" y="104643"/>
                </a:lnTo>
                <a:lnTo>
                  <a:pt x="197085" y="148819"/>
                </a:lnTo>
                <a:lnTo>
                  <a:pt x="182758" y="177153"/>
                </a:lnTo>
                <a:lnTo>
                  <a:pt x="180600" y="181754"/>
                </a:lnTo>
                <a:lnTo>
                  <a:pt x="176684" y="188315"/>
                </a:lnTo>
                <a:lnTo>
                  <a:pt x="170911" y="193946"/>
                </a:lnTo>
                <a:lnTo>
                  <a:pt x="164646" y="195070"/>
                </a:lnTo>
                <a:lnTo>
                  <a:pt x="155844" y="194922"/>
                </a:lnTo>
                <a:lnTo>
                  <a:pt x="150608" y="193721"/>
                </a:lnTo>
                <a:lnTo>
                  <a:pt x="145114" y="193810"/>
                </a:lnTo>
                <a:lnTo>
                  <a:pt x="139517" y="193848"/>
                </a:lnTo>
                <a:lnTo>
                  <a:pt x="129465" y="193075"/>
                </a:lnTo>
                <a:lnTo>
                  <a:pt x="118864" y="193448"/>
                </a:lnTo>
                <a:lnTo>
                  <a:pt x="108715" y="192626"/>
                </a:lnTo>
                <a:lnTo>
                  <a:pt x="84224" y="188883"/>
                </a:lnTo>
                <a:lnTo>
                  <a:pt x="69922" y="188823"/>
                </a:lnTo>
                <a:lnTo>
                  <a:pt x="55537" y="190141"/>
                </a:lnTo>
                <a:lnTo>
                  <a:pt x="41769" y="190348"/>
                </a:lnTo>
                <a:lnTo>
                  <a:pt x="23544" y="194004"/>
                </a:lnTo>
                <a:lnTo>
                  <a:pt x="10029" y="202859"/>
                </a:lnTo>
                <a:lnTo>
                  <a:pt x="2083" y="215925"/>
                </a:lnTo>
                <a:lnTo>
                  <a:pt x="0" y="233346"/>
                </a:lnTo>
                <a:lnTo>
                  <a:pt x="4041" y="252414"/>
                </a:lnTo>
                <a:lnTo>
                  <a:pt x="13324" y="268425"/>
                </a:lnTo>
                <a:lnTo>
                  <a:pt x="26198" y="281975"/>
                </a:lnTo>
                <a:lnTo>
                  <a:pt x="54662" y="301911"/>
                </a:lnTo>
                <a:lnTo>
                  <a:pt x="66655" y="312178"/>
                </a:lnTo>
                <a:lnTo>
                  <a:pt x="88852" y="334657"/>
                </a:lnTo>
                <a:lnTo>
                  <a:pt x="91083" y="337194"/>
                </a:lnTo>
                <a:lnTo>
                  <a:pt x="89796" y="343651"/>
                </a:lnTo>
                <a:lnTo>
                  <a:pt x="89542" y="347785"/>
                </a:lnTo>
                <a:lnTo>
                  <a:pt x="89084" y="354658"/>
                </a:lnTo>
                <a:lnTo>
                  <a:pt x="86533" y="359062"/>
                </a:lnTo>
                <a:lnTo>
                  <a:pt x="85895" y="360163"/>
                </a:lnTo>
                <a:lnTo>
                  <a:pt x="85257" y="361263"/>
                </a:lnTo>
                <a:lnTo>
                  <a:pt x="78884" y="379377"/>
                </a:lnTo>
                <a:lnTo>
                  <a:pt x="74891" y="391581"/>
                </a:lnTo>
                <a:lnTo>
                  <a:pt x="70995" y="403833"/>
                </a:lnTo>
                <a:lnTo>
                  <a:pt x="67031" y="416052"/>
                </a:lnTo>
                <a:lnTo>
                  <a:pt x="66205" y="418479"/>
                </a:lnTo>
                <a:lnTo>
                  <a:pt x="63465" y="424209"/>
                </a:lnTo>
                <a:lnTo>
                  <a:pt x="60021" y="432426"/>
                </a:lnTo>
                <a:lnTo>
                  <a:pt x="41541" y="464362"/>
                </a:lnTo>
                <a:lnTo>
                  <a:pt x="38437" y="468489"/>
                </a:lnTo>
                <a:lnTo>
                  <a:pt x="35219" y="475399"/>
                </a:lnTo>
                <a:lnTo>
                  <a:pt x="34748" y="482265"/>
                </a:lnTo>
                <a:lnTo>
                  <a:pt x="36674" y="488911"/>
                </a:lnTo>
                <a:lnTo>
                  <a:pt x="41215" y="494026"/>
                </a:lnTo>
                <a:lnTo>
                  <a:pt x="48999" y="499345"/>
                </a:lnTo>
                <a:lnTo>
                  <a:pt x="56904" y="503303"/>
                </a:lnTo>
                <a:lnTo>
                  <a:pt x="65310" y="503252"/>
                </a:lnTo>
                <a:lnTo>
                  <a:pt x="71751" y="502217"/>
                </a:lnTo>
                <a:lnTo>
                  <a:pt x="85558" y="494927"/>
                </a:lnTo>
                <a:lnTo>
                  <a:pt x="100026" y="486549"/>
                </a:lnTo>
                <a:lnTo>
                  <a:pt x="114026" y="479357"/>
                </a:lnTo>
                <a:lnTo>
                  <a:pt x="128135" y="472219"/>
                </a:lnTo>
                <a:lnTo>
                  <a:pt x="141148" y="465952"/>
                </a:lnTo>
                <a:lnTo>
                  <a:pt x="153748" y="460900"/>
                </a:lnTo>
                <a:lnTo>
                  <a:pt x="166956" y="454731"/>
                </a:lnTo>
                <a:lnTo>
                  <a:pt x="171333" y="452662"/>
                </a:lnTo>
                <a:lnTo>
                  <a:pt x="113200" y="423549"/>
                </a:lnTo>
                <a:lnTo>
                  <a:pt x="131697" y="364635"/>
                </a:lnTo>
                <a:lnTo>
                  <a:pt x="333831" y="465863"/>
                </a:lnTo>
                <a:lnTo>
                  <a:pt x="326560" y="455120"/>
                </a:lnTo>
                <a:lnTo>
                  <a:pt x="316468" y="442964"/>
                </a:lnTo>
                <a:lnTo>
                  <a:pt x="299674" y="428872"/>
                </a:lnTo>
                <a:lnTo>
                  <a:pt x="290683" y="422949"/>
                </a:lnTo>
                <a:lnTo>
                  <a:pt x="282298" y="415909"/>
                </a:lnTo>
                <a:lnTo>
                  <a:pt x="278771" y="414143"/>
                </a:lnTo>
                <a:lnTo>
                  <a:pt x="275918" y="411294"/>
                </a:lnTo>
                <a:lnTo>
                  <a:pt x="272752" y="408288"/>
                </a:lnTo>
                <a:lnTo>
                  <a:pt x="276914" y="406111"/>
                </a:lnTo>
                <a:lnTo>
                  <a:pt x="213369" y="374289"/>
                </a:lnTo>
                <a:lnTo>
                  <a:pt x="208645" y="367662"/>
                </a:lnTo>
                <a:lnTo>
                  <a:pt x="200313" y="357808"/>
                </a:lnTo>
                <a:lnTo>
                  <a:pt x="192618" y="346852"/>
                </a:lnTo>
                <a:lnTo>
                  <a:pt x="176668" y="326082"/>
                </a:lnTo>
                <a:lnTo>
                  <a:pt x="175785" y="324219"/>
                </a:lnTo>
                <a:lnTo>
                  <a:pt x="174229" y="323440"/>
                </a:lnTo>
                <a:lnTo>
                  <a:pt x="173139" y="321473"/>
                </a:lnTo>
                <a:lnTo>
                  <a:pt x="164423" y="315688"/>
                </a:lnTo>
                <a:lnTo>
                  <a:pt x="161440" y="309933"/>
                </a:lnTo>
                <a:lnTo>
                  <a:pt x="164067" y="302727"/>
                </a:lnTo>
                <a:lnTo>
                  <a:pt x="164940" y="301743"/>
                </a:lnTo>
                <a:lnTo>
                  <a:pt x="122575" y="280527"/>
                </a:lnTo>
                <a:lnTo>
                  <a:pt x="116398" y="273173"/>
                </a:lnTo>
                <a:lnTo>
                  <a:pt x="111551" y="267905"/>
                </a:lnTo>
                <a:lnTo>
                  <a:pt x="93727" y="254718"/>
                </a:lnTo>
                <a:lnTo>
                  <a:pt x="92171" y="253938"/>
                </a:lnTo>
                <a:lnTo>
                  <a:pt x="91392" y="252128"/>
                </a:lnTo>
                <a:lnTo>
                  <a:pt x="89314" y="248246"/>
                </a:lnTo>
                <a:lnTo>
                  <a:pt x="100027" y="249350"/>
                </a:lnTo>
                <a:lnTo>
                  <a:pt x="110098" y="250133"/>
                </a:lnTo>
                <a:lnTo>
                  <a:pt x="129327" y="251241"/>
                </a:lnTo>
                <a:lnTo>
                  <a:pt x="138451" y="252969"/>
                </a:lnTo>
                <a:lnTo>
                  <a:pt x="184432" y="275996"/>
                </a:lnTo>
                <a:lnTo>
                  <a:pt x="185069" y="274895"/>
                </a:lnTo>
                <a:lnTo>
                  <a:pt x="192480" y="262982"/>
                </a:lnTo>
                <a:lnTo>
                  <a:pt x="198533" y="257491"/>
                </a:lnTo>
                <a:lnTo>
                  <a:pt x="206966" y="256033"/>
                </a:lnTo>
                <a:lnTo>
                  <a:pt x="245405" y="258239"/>
                </a:lnTo>
                <a:lnTo>
                  <a:pt x="294480" y="260090"/>
                </a:lnTo>
                <a:lnTo>
                  <a:pt x="319523" y="261268"/>
                </a:lnTo>
                <a:lnTo>
                  <a:pt x="427777" y="315481"/>
                </a:lnTo>
                <a:lnTo>
                  <a:pt x="432358" y="312094"/>
                </a:lnTo>
                <a:lnTo>
                  <a:pt x="433470" y="311230"/>
                </a:lnTo>
                <a:lnTo>
                  <a:pt x="381174" y="285041"/>
                </a:lnTo>
                <a:lnTo>
                  <a:pt x="380437" y="276150"/>
                </a:lnTo>
                <a:lnTo>
                  <a:pt x="381482" y="273832"/>
                </a:lnTo>
                <a:lnTo>
                  <a:pt x="230148" y="198045"/>
                </a:lnTo>
                <a:lnTo>
                  <a:pt x="227917" y="195507"/>
                </a:lnTo>
                <a:lnTo>
                  <a:pt x="231425" y="188742"/>
                </a:lnTo>
                <a:lnTo>
                  <a:pt x="233777" y="184238"/>
                </a:lnTo>
                <a:lnTo>
                  <a:pt x="240962" y="170792"/>
                </a:lnTo>
                <a:lnTo>
                  <a:pt x="260198" y="132134"/>
                </a:lnTo>
                <a:lnTo>
                  <a:pt x="268320" y="114896"/>
                </a:lnTo>
                <a:lnTo>
                  <a:pt x="271065" y="109169"/>
                </a:lnTo>
                <a:lnTo>
                  <a:pt x="272163" y="106878"/>
                </a:lnTo>
                <a:lnTo>
                  <a:pt x="274909" y="101151"/>
                </a:lnTo>
                <a:lnTo>
                  <a:pt x="275942" y="98828"/>
                </a:lnTo>
                <a:lnTo>
                  <a:pt x="278789" y="95993"/>
                </a:lnTo>
                <a:lnTo>
                  <a:pt x="281014" y="92846"/>
                </a:lnTo>
                <a:lnTo>
                  <a:pt x="284383" y="93113"/>
                </a:lnTo>
                <a:lnTo>
                  <a:pt x="345279" y="123609"/>
                </a:lnTo>
                <a:lnTo>
                  <a:pt x="344906" y="122002"/>
                </a:lnTo>
                <a:lnTo>
                  <a:pt x="336674" y="92313"/>
                </a:lnTo>
                <a:lnTo>
                  <a:pt x="337604" y="89938"/>
                </a:lnTo>
                <a:lnTo>
                  <a:pt x="340140" y="86947"/>
                </a:lnTo>
                <a:lnTo>
                  <a:pt x="337822" y="73003"/>
                </a:lnTo>
                <a:lnTo>
                  <a:pt x="335833" y="62064"/>
                </a:lnTo>
                <a:lnTo>
                  <a:pt x="333314" y="52281"/>
                </a:lnTo>
                <a:lnTo>
                  <a:pt x="331635" y="41498"/>
                </a:lnTo>
                <a:lnTo>
                  <a:pt x="329095" y="30283"/>
                </a:lnTo>
                <a:lnTo>
                  <a:pt x="324408" y="20834"/>
                </a:lnTo>
                <a:lnTo>
                  <a:pt x="319024" y="11036"/>
                </a:lnTo>
                <a:lnTo>
                  <a:pt x="312687" y="2181"/>
                </a:lnTo>
                <a:close/>
              </a:path>
              <a:path w="495934" h="582295">
                <a:moveTo>
                  <a:pt x="393271" y="572329"/>
                </a:moveTo>
                <a:lnTo>
                  <a:pt x="313573" y="532417"/>
                </a:lnTo>
                <a:lnTo>
                  <a:pt x="321482" y="539218"/>
                </a:lnTo>
                <a:lnTo>
                  <a:pt x="330664" y="543817"/>
                </a:lnTo>
                <a:lnTo>
                  <a:pt x="339316" y="549570"/>
                </a:lnTo>
                <a:lnTo>
                  <a:pt x="348479" y="554159"/>
                </a:lnTo>
                <a:lnTo>
                  <a:pt x="355727" y="560629"/>
                </a:lnTo>
                <a:lnTo>
                  <a:pt x="379136" y="576613"/>
                </a:lnTo>
                <a:lnTo>
                  <a:pt x="380953" y="578944"/>
                </a:lnTo>
                <a:lnTo>
                  <a:pt x="386654" y="578958"/>
                </a:lnTo>
                <a:lnTo>
                  <a:pt x="387534" y="577978"/>
                </a:lnTo>
                <a:lnTo>
                  <a:pt x="393271" y="572329"/>
                </a:lnTo>
                <a:close/>
              </a:path>
              <a:path w="495934" h="582295">
                <a:moveTo>
                  <a:pt x="427774" y="555520"/>
                </a:moveTo>
                <a:lnTo>
                  <a:pt x="234620" y="458789"/>
                </a:lnTo>
                <a:lnTo>
                  <a:pt x="253603" y="469716"/>
                </a:lnTo>
                <a:lnTo>
                  <a:pt x="265181" y="476935"/>
                </a:lnTo>
                <a:lnTo>
                  <a:pt x="275251" y="486239"/>
                </a:lnTo>
                <a:lnTo>
                  <a:pt x="283592" y="497517"/>
                </a:lnTo>
                <a:lnTo>
                  <a:pt x="285913" y="502941"/>
                </a:lnTo>
                <a:lnTo>
                  <a:pt x="291721" y="505850"/>
                </a:lnTo>
                <a:lnTo>
                  <a:pt x="296131" y="509479"/>
                </a:lnTo>
                <a:lnTo>
                  <a:pt x="296703" y="511185"/>
                </a:lnTo>
                <a:lnTo>
                  <a:pt x="298467" y="512068"/>
                </a:lnTo>
                <a:lnTo>
                  <a:pt x="395781" y="573586"/>
                </a:lnTo>
                <a:lnTo>
                  <a:pt x="396605" y="578260"/>
                </a:lnTo>
                <a:lnTo>
                  <a:pt x="397852" y="581725"/>
                </a:lnTo>
                <a:lnTo>
                  <a:pt x="406001" y="581545"/>
                </a:lnTo>
                <a:lnTo>
                  <a:pt x="412099" y="577497"/>
                </a:lnTo>
                <a:lnTo>
                  <a:pt x="417131" y="571495"/>
                </a:lnTo>
                <a:lnTo>
                  <a:pt x="421517" y="566590"/>
                </a:lnTo>
                <a:lnTo>
                  <a:pt x="427004" y="560815"/>
                </a:lnTo>
                <a:lnTo>
                  <a:pt x="428710" y="557408"/>
                </a:lnTo>
                <a:lnTo>
                  <a:pt x="427774" y="555520"/>
                </a:lnTo>
                <a:close/>
              </a:path>
              <a:path w="495934" h="582295">
                <a:moveTo>
                  <a:pt x="333831" y="465863"/>
                </a:moveTo>
                <a:lnTo>
                  <a:pt x="131697" y="364635"/>
                </a:lnTo>
                <a:lnTo>
                  <a:pt x="143155" y="380316"/>
                </a:lnTo>
                <a:lnTo>
                  <a:pt x="149446" y="387728"/>
                </a:lnTo>
                <a:lnTo>
                  <a:pt x="154937" y="396159"/>
                </a:lnTo>
                <a:lnTo>
                  <a:pt x="156393" y="399728"/>
                </a:lnTo>
                <a:lnTo>
                  <a:pt x="149411" y="411856"/>
                </a:lnTo>
                <a:lnTo>
                  <a:pt x="148167" y="411233"/>
                </a:lnTo>
                <a:lnTo>
                  <a:pt x="138604" y="412126"/>
                </a:lnTo>
                <a:lnTo>
                  <a:pt x="130408" y="415123"/>
                </a:lnTo>
                <a:lnTo>
                  <a:pt x="122208" y="419538"/>
                </a:lnTo>
                <a:lnTo>
                  <a:pt x="113200" y="423549"/>
                </a:lnTo>
                <a:lnTo>
                  <a:pt x="171333" y="452662"/>
                </a:lnTo>
                <a:lnTo>
                  <a:pt x="180086" y="448523"/>
                </a:lnTo>
                <a:lnTo>
                  <a:pt x="190217" y="445075"/>
                </a:lnTo>
                <a:lnTo>
                  <a:pt x="200654" y="443200"/>
                </a:lnTo>
                <a:lnTo>
                  <a:pt x="210553" y="445316"/>
                </a:lnTo>
                <a:lnTo>
                  <a:pt x="426839" y="553631"/>
                </a:lnTo>
                <a:lnTo>
                  <a:pt x="424969" y="549854"/>
                </a:lnTo>
                <a:lnTo>
                  <a:pt x="422719" y="543045"/>
                </a:lnTo>
                <a:lnTo>
                  <a:pt x="420211" y="537529"/>
                </a:lnTo>
                <a:lnTo>
                  <a:pt x="418622" y="531051"/>
                </a:lnTo>
                <a:lnTo>
                  <a:pt x="417723" y="526340"/>
                </a:lnTo>
                <a:lnTo>
                  <a:pt x="357424" y="496143"/>
                </a:lnTo>
                <a:lnTo>
                  <a:pt x="357060" y="494540"/>
                </a:lnTo>
                <a:lnTo>
                  <a:pt x="357367" y="491853"/>
                </a:lnTo>
                <a:lnTo>
                  <a:pt x="356330" y="491334"/>
                </a:lnTo>
                <a:lnTo>
                  <a:pt x="344853" y="479904"/>
                </a:lnTo>
                <a:lnTo>
                  <a:pt x="335286" y="468012"/>
                </a:lnTo>
                <a:lnTo>
                  <a:pt x="333831" y="465863"/>
                </a:lnTo>
                <a:close/>
              </a:path>
              <a:path w="495934" h="582295">
                <a:moveTo>
                  <a:pt x="426839" y="553631"/>
                </a:moveTo>
                <a:lnTo>
                  <a:pt x="210553" y="445316"/>
                </a:lnTo>
                <a:lnTo>
                  <a:pt x="220203" y="451569"/>
                </a:lnTo>
                <a:lnTo>
                  <a:pt x="225911" y="457269"/>
                </a:lnTo>
                <a:lnTo>
                  <a:pt x="234620" y="458789"/>
                </a:lnTo>
                <a:lnTo>
                  <a:pt x="427774" y="555520"/>
                </a:lnTo>
                <a:lnTo>
                  <a:pt x="426839" y="553631"/>
                </a:lnTo>
                <a:close/>
              </a:path>
              <a:path w="495934" h="582295">
                <a:moveTo>
                  <a:pt x="401676" y="407516"/>
                </a:moveTo>
                <a:lnTo>
                  <a:pt x="336560" y="374906"/>
                </a:lnTo>
                <a:lnTo>
                  <a:pt x="337641" y="381129"/>
                </a:lnTo>
                <a:lnTo>
                  <a:pt x="339029" y="387506"/>
                </a:lnTo>
                <a:lnTo>
                  <a:pt x="340121" y="395154"/>
                </a:lnTo>
                <a:lnTo>
                  <a:pt x="343233" y="409496"/>
                </a:lnTo>
                <a:lnTo>
                  <a:pt x="345094" y="416109"/>
                </a:lnTo>
                <a:lnTo>
                  <a:pt x="346542" y="423936"/>
                </a:lnTo>
                <a:lnTo>
                  <a:pt x="348792" y="430744"/>
                </a:lnTo>
                <a:lnTo>
                  <a:pt x="350242" y="435732"/>
                </a:lnTo>
                <a:lnTo>
                  <a:pt x="350284" y="442854"/>
                </a:lnTo>
                <a:lnTo>
                  <a:pt x="352512" y="448232"/>
                </a:lnTo>
                <a:lnTo>
                  <a:pt x="358820" y="451390"/>
                </a:lnTo>
                <a:lnTo>
                  <a:pt x="357152" y="460497"/>
                </a:lnTo>
                <a:lnTo>
                  <a:pt x="357978" y="472274"/>
                </a:lnTo>
                <a:lnTo>
                  <a:pt x="360792" y="483626"/>
                </a:lnTo>
                <a:lnTo>
                  <a:pt x="365089" y="491459"/>
                </a:lnTo>
                <a:lnTo>
                  <a:pt x="357424" y="496143"/>
                </a:lnTo>
                <a:lnTo>
                  <a:pt x="417723" y="526340"/>
                </a:lnTo>
                <a:lnTo>
                  <a:pt x="417423" y="524769"/>
                </a:lnTo>
                <a:lnTo>
                  <a:pt x="415478" y="508171"/>
                </a:lnTo>
                <a:lnTo>
                  <a:pt x="414374" y="490574"/>
                </a:lnTo>
                <a:lnTo>
                  <a:pt x="412546" y="474035"/>
                </a:lnTo>
                <a:lnTo>
                  <a:pt x="410135" y="457203"/>
                </a:lnTo>
                <a:lnTo>
                  <a:pt x="406055" y="438116"/>
                </a:lnTo>
                <a:lnTo>
                  <a:pt x="404706" y="427498"/>
                </a:lnTo>
                <a:lnTo>
                  <a:pt x="403089" y="418166"/>
                </a:lnTo>
                <a:lnTo>
                  <a:pt x="401676" y="407516"/>
                </a:lnTo>
                <a:close/>
              </a:path>
              <a:path w="495934" h="582295">
                <a:moveTo>
                  <a:pt x="427777" y="315481"/>
                </a:moveTo>
                <a:lnTo>
                  <a:pt x="319523" y="261268"/>
                </a:lnTo>
                <a:lnTo>
                  <a:pt x="322757" y="288454"/>
                </a:lnTo>
                <a:lnTo>
                  <a:pt x="324515" y="302118"/>
                </a:lnTo>
                <a:lnTo>
                  <a:pt x="326225" y="315757"/>
                </a:lnTo>
                <a:lnTo>
                  <a:pt x="326693" y="317412"/>
                </a:lnTo>
                <a:lnTo>
                  <a:pt x="323278" y="321383"/>
                </a:lnTo>
                <a:lnTo>
                  <a:pt x="321257" y="321791"/>
                </a:lnTo>
                <a:lnTo>
                  <a:pt x="308678" y="328275"/>
                </a:lnTo>
                <a:lnTo>
                  <a:pt x="297018" y="333798"/>
                </a:lnTo>
                <a:lnTo>
                  <a:pt x="284711" y="340418"/>
                </a:lnTo>
                <a:lnTo>
                  <a:pt x="272467" y="345650"/>
                </a:lnTo>
                <a:lnTo>
                  <a:pt x="260455" y="350997"/>
                </a:lnTo>
                <a:lnTo>
                  <a:pt x="249094" y="356671"/>
                </a:lnTo>
                <a:lnTo>
                  <a:pt x="237612" y="363704"/>
                </a:lnTo>
                <a:lnTo>
                  <a:pt x="226373" y="370858"/>
                </a:lnTo>
                <a:lnTo>
                  <a:pt x="218709" y="375542"/>
                </a:lnTo>
                <a:lnTo>
                  <a:pt x="213369" y="374289"/>
                </a:lnTo>
                <a:lnTo>
                  <a:pt x="276914" y="406111"/>
                </a:lnTo>
                <a:lnTo>
                  <a:pt x="336560" y="374906"/>
                </a:lnTo>
                <a:lnTo>
                  <a:pt x="401676" y="407516"/>
                </a:lnTo>
                <a:lnTo>
                  <a:pt x="400869" y="401431"/>
                </a:lnTo>
                <a:lnTo>
                  <a:pt x="397322" y="385451"/>
                </a:lnTo>
                <a:lnTo>
                  <a:pt x="394071" y="368199"/>
                </a:lnTo>
                <a:lnTo>
                  <a:pt x="390465" y="352189"/>
                </a:lnTo>
                <a:lnTo>
                  <a:pt x="389943" y="349087"/>
                </a:lnTo>
                <a:lnTo>
                  <a:pt x="391595" y="344233"/>
                </a:lnTo>
                <a:lnTo>
                  <a:pt x="419760" y="321409"/>
                </a:lnTo>
                <a:lnTo>
                  <a:pt x="427777" y="315481"/>
                </a:lnTo>
                <a:close/>
              </a:path>
              <a:path w="495934" h="582295">
                <a:moveTo>
                  <a:pt x="184432" y="275996"/>
                </a:moveTo>
                <a:lnTo>
                  <a:pt x="138451" y="252969"/>
                </a:lnTo>
                <a:lnTo>
                  <a:pt x="138147" y="258498"/>
                </a:lnTo>
                <a:lnTo>
                  <a:pt x="133697" y="264792"/>
                </a:lnTo>
                <a:lnTo>
                  <a:pt x="132249" y="266907"/>
                </a:lnTo>
                <a:lnTo>
                  <a:pt x="129817" y="269950"/>
                </a:lnTo>
                <a:lnTo>
                  <a:pt x="128161" y="271962"/>
                </a:lnTo>
                <a:lnTo>
                  <a:pt x="124384" y="277172"/>
                </a:lnTo>
                <a:lnTo>
                  <a:pt x="122575" y="280527"/>
                </a:lnTo>
                <a:lnTo>
                  <a:pt x="164940" y="301743"/>
                </a:lnTo>
                <a:lnTo>
                  <a:pt x="171050" y="294861"/>
                </a:lnTo>
                <a:lnTo>
                  <a:pt x="179279" y="286199"/>
                </a:lnTo>
                <a:lnTo>
                  <a:pt x="171915" y="282511"/>
                </a:lnTo>
                <a:lnTo>
                  <a:pt x="172899" y="281583"/>
                </a:lnTo>
                <a:lnTo>
                  <a:pt x="173210" y="281739"/>
                </a:lnTo>
                <a:lnTo>
                  <a:pt x="177198" y="279475"/>
                </a:lnTo>
                <a:lnTo>
                  <a:pt x="183156" y="278198"/>
                </a:lnTo>
                <a:lnTo>
                  <a:pt x="183794" y="277097"/>
                </a:lnTo>
                <a:lnTo>
                  <a:pt x="184432" y="275996"/>
                </a:lnTo>
                <a:close/>
              </a:path>
              <a:path w="495934" h="582295">
                <a:moveTo>
                  <a:pt x="451885" y="297727"/>
                </a:moveTo>
                <a:lnTo>
                  <a:pt x="400108" y="271797"/>
                </a:lnTo>
                <a:lnTo>
                  <a:pt x="381174" y="285041"/>
                </a:lnTo>
                <a:lnTo>
                  <a:pt x="433470" y="311230"/>
                </a:lnTo>
                <a:lnTo>
                  <a:pt x="445700" y="301731"/>
                </a:lnTo>
                <a:lnTo>
                  <a:pt x="451885" y="297727"/>
                </a:lnTo>
                <a:close/>
              </a:path>
              <a:path w="495934" h="582295">
                <a:moveTo>
                  <a:pt x="345279" y="123609"/>
                </a:moveTo>
                <a:lnTo>
                  <a:pt x="284383" y="93113"/>
                </a:lnTo>
                <a:lnTo>
                  <a:pt x="287142" y="117220"/>
                </a:lnTo>
                <a:lnTo>
                  <a:pt x="288309" y="124906"/>
                </a:lnTo>
                <a:lnTo>
                  <a:pt x="290129" y="140021"/>
                </a:lnTo>
                <a:lnTo>
                  <a:pt x="291170" y="147645"/>
                </a:lnTo>
                <a:lnTo>
                  <a:pt x="293062" y="154273"/>
                </a:lnTo>
                <a:lnTo>
                  <a:pt x="295885" y="165629"/>
                </a:lnTo>
                <a:lnTo>
                  <a:pt x="299490" y="175957"/>
                </a:lnTo>
                <a:lnTo>
                  <a:pt x="302487" y="187400"/>
                </a:lnTo>
                <a:lnTo>
                  <a:pt x="305762" y="197562"/>
                </a:lnTo>
                <a:lnTo>
                  <a:pt x="306856" y="202371"/>
                </a:lnTo>
                <a:lnTo>
                  <a:pt x="304013" y="208049"/>
                </a:lnTo>
                <a:lnTo>
                  <a:pt x="303294" y="213371"/>
                </a:lnTo>
                <a:lnTo>
                  <a:pt x="294954" y="209194"/>
                </a:lnTo>
                <a:lnTo>
                  <a:pt x="287194" y="206728"/>
                </a:lnTo>
                <a:lnTo>
                  <a:pt x="279346" y="207059"/>
                </a:lnTo>
                <a:lnTo>
                  <a:pt x="271882" y="209003"/>
                </a:lnTo>
                <a:lnTo>
                  <a:pt x="270483" y="209723"/>
                </a:lnTo>
                <a:lnTo>
                  <a:pt x="264986" y="206970"/>
                </a:lnTo>
                <a:lnTo>
                  <a:pt x="248177" y="202813"/>
                </a:lnTo>
                <a:lnTo>
                  <a:pt x="240032" y="200154"/>
                </a:lnTo>
                <a:lnTo>
                  <a:pt x="231289" y="198617"/>
                </a:lnTo>
                <a:lnTo>
                  <a:pt x="381482" y="273832"/>
                </a:lnTo>
                <a:lnTo>
                  <a:pt x="382528" y="271515"/>
                </a:lnTo>
                <a:lnTo>
                  <a:pt x="388676" y="270333"/>
                </a:lnTo>
                <a:lnTo>
                  <a:pt x="392487" y="270821"/>
                </a:lnTo>
                <a:lnTo>
                  <a:pt x="270483" y="209723"/>
                </a:lnTo>
                <a:lnTo>
                  <a:pt x="267629" y="206873"/>
                </a:lnTo>
                <a:lnTo>
                  <a:pt x="396297" y="271309"/>
                </a:lnTo>
                <a:lnTo>
                  <a:pt x="400108" y="271797"/>
                </a:lnTo>
                <a:lnTo>
                  <a:pt x="451885" y="297727"/>
                </a:lnTo>
                <a:lnTo>
                  <a:pt x="464994" y="290088"/>
                </a:lnTo>
                <a:lnTo>
                  <a:pt x="471179" y="286084"/>
                </a:lnTo>
                <a:lnTo>
                  <a:pt x="477700" y="282247"/>
                </a:lnTo>
                <a:lnTo>
                  <a:pt x="484059" y="276910"/>
                </a:lnTo>
                <a:lnTo>
                  <a:pt x="485562" y="273402"/>
                </a:lnTo>
                <a:lnTo>
                  <a:pt x="366107" y="213579"/>
                </a:lnTo>
                <a:lnTo>
                  <a:pt x="358910" y="182989"/>
                </a:lnTo>
                <a:lnTo>
                  <a:pt x="351986" y="152534"/>
                </a:lnTo>
                <a:lnTo>
                  <a:pt x="345279" y="123609"/>
                </a:lnTo>
                <a:close/>
              </a:path>
              <a:path w="495934" h="582295">
                <a:moveTo>
                  <a:pt x="490111" y="237330"/>
                </a:moveTo>
                <a:lnTo>
                  <a:pt x="475380" y="229953"/>
                </a:lnTo>
                <a:lnTo>
                  <a:pt x="455865" y="224441"/>
                </a:lnTo>
                <a:lnTo>
                  <a:pt x="432322" y="221173"/>
                </a:lnTo>
                <a:lnTo>
                  <a:pt x="408455" y="219163"/>
                </a:lnTo>
                <a:lnTo>
                  <a:pt x="406381" y="218125"/>
                </a:lnTo>
                <a:lnTo>
                  <a:pt x="403273" y="219409"/>
                </a:lnTo>
                <a:lnTo>
                  <a:pt x="366107" y="213579"/>
                </a:lnTo>
                <a:lnTo>
                  <a:pt x="485562" y="273402"/>
                </a:lnTo>
                <a:lnTo>
                  <a:pt x="486063" y="272232"/>
                </a:lnTo>
                <a:lnTo>
                  <a:pt x="486564" y="271063"/>
                </a:lnTo>
                <a:lnTo>
                  <a:pt x="483793" y="261153"/>
                </a:lnTo>
                <a:lnTo>
                  <a:pt x="482860" y="260686"/>
                </a:lnTo>
                <a:lnTo>
                  <a:pt x="485861" y="256507"/>
                </a:lnTo>
                <a:lnTo>
                  <a:pt x="486429" y="255372"/>
                </a:lnTo>
                <a:lnTo>
                  <a:pt x="494067" y="259196"/>
                </a:lnTo>
                <a:lnTo>
                  <a:pt x="495385" y="251335"/>
                </a:lnTo>
                <a:lnTo>
                  <a:pt x="494357" y="243718"/>
                </a:lnTo>
                <a:lnTo>
                  <a:pt x="490111" y="237330"/>
                </a:lnTo>
                <a:close/>
              </a:path>
              <a:path w="495934" h="582295">
                <a:moveTo>
                  <a:pt x="494067" y="259196"/>
                </a:moveTo>
                <a:lnTo>
                  <a:pt x="486429" y="255372"/>
                </a:lnTo>
                <a:lnTo>
                  <a:pt x="493847" y="260507"/>
                </a:lnTo>
                <a:lnTo>
                  <a:pt x="494067" y="259196"/>
                </a:lnTo>
                <a:close/>
              </a:path>
            </a:pathLst>
          </a:custGeom>
          <a:solidFill>
            <a:srgbClr val="2A7CE0"/>
          </a:solidFill>
        </p:spPr>
        <p:txBody>
          <a:bodyPr wrap="square" lIns="0" tIns="0" rIns="0" bIns="0" rtlCol="0"/>
          <a:lstStyle/>
          <a:p>
            <a:endParaRPr sz="1600"/>
          </a:p>
        </p:txBody>
      </p:sp>
      <p:sp>
        <p:nvSpPr>
          <p:cNvPr id="4" name="object 4"/>
          <p:cNvSpPr/>
          <p:nvPr/>
        </p:nvSpPr>
        <p:spPr>
          <a:xfrm>
            <a:off x="11304239" y="3974097"/>
            <a:ext cx="289983" cy="325120"/>
          </a:xfrm>
          <a:custGeom>
            <a:avLst/>
            <a:gdLst/>
            <a:ahLst/>
            <a:cxnLst/>
            <a:rect l="l" t="t" r="r" b="b"/>
            <a:pathLst>
              <a:path w="434975" h="487679">
                <a:moveTo>
                  <a:pt x="215587" y="430843"/>
                </a:moveTo>
                <a:lnTo>
                  <a:pt x="120364" y="383156"/>
                </a:lnTo>
                <a:lnTo>
                  <a:pt x="123590" y="393294"/>
                </a:lnTo>
                <a:lnTo>
                  <a:pt x="126812" y="400589"/>
                </a:lnTo>
                <a:lnTo>
                  <a:pt x="128679" y="401524"/>
                </a:lnTo>
                <a:lnTo>
                  <a:pt x="139751" y="428374"/>
                </a:lnTo>
                <a:lnTo>
                  <a:pt x="142770" y="438408"/>
                </a:lnTo>
                <a:lnTo>
                  <a:pt x="145982" y="447118"/>
                </a:lnTo>
                <a:lnTo>
                  <a:pt x="149127" y="455795"/>
                </a:lnTo>
                <a:lnTo>
                  <a:pt x="168895" y="484159"/>
                </a:lnTo>
                <a:lnTo>
                  <a:pt x="173194" y="482051"/>
                </a:lnTo>
                <a:lnTo>
                  <a:pt x="183514" y="487219"/>
                </a:lnTo>
                <a:lnTo>
                  <a:pt x="192421" y="481737"/>
                </a:lnTo>
                <a:lnTo>
                  <a:pt x="197703" y="478701"/>
                </a:lnTo>
                <a:lnTo>
                  <a:pt x="204899" y="472363"/>
                </a:lnTo>
                <a:lnTo>
                  <a:pt x="199295" y="466715"/>
                </a:lnTo>
                <a:lnTo>
                  <a:pt x="206688" y="451953"/>
                </a:lnTo>
                <a:lnTo>
                  <a:pt x="215092" y="432016"/>
                </a:lnTo>
                <a:lnTo>
                  <a:pt x="215587" y="430843"/>
                </a:lnTo>
                <a:close/>
              </a:path>
              <a:path w="434975" h="487679">
                <a:moveTo>
                  <a:pt x="183514" y="487219"/>
                </a:moveTo>
                <a:lnTo>
                  <a:pt x="173609" y="482259"/>
                </a:lnTo>
                <a:lnTo>
                  <a:pt x="178319" y="487458"/>
                </a:lnTo>
                <a:lnTo>
                  <a:pt x="183514" y="487219"/>
                </a:lnTo>
                <a:close/>
              </a:path>
              <a:path w="434975" h="487679">
                <a:moveTo>
                  <a:pt x="54561" y="61870"/>
                </a:moveTo>
                <a:lnTo>
                  <a:pt x="50991" y="61503"/>
                </a:lnTo>
                <a:lnTo>
                  <a:pt x="46789" y="63660"/>
                </a:lnTo>
                <a:lnTo>
                  <a:pt x="43040" y="64623"/>
                </a:lnTo>
                <a:lnTo>
                  <a:pt x="41226" y="65135"/>
                </a:lnTo>
                <a:lnTo>
                  <a:pt x="39359" y="64200"/>
                </a:lnTo>
                <a:lnTo>
                  <a:pt x="37442" y="64660"/>
                </a:lnTo>
                <a:lnTo>
                  <a:pt x="32571" y="65062"/>
                </a:lnTo>
                <a:lnTo>
                  <a:pt x="24692" y="63957"/>
                </a:lnTo>
                <a:lnTo>
                  <a:pt x="24228" y="65144"/>
                </a:lnTo>
                <a:lnTo>
                  <a:pt x="23763" y="66332"/>
                </a:lnTo>
                <a:lnTo>
                  <a:pt x="20923" y="74852"/>
                </a:lnTo>
                <a:lnTo>
                  <a:pt x="15272" y="73442"/>
                </a:lnTo>
                <a:lnTo>
                  <a:pt x="8539" y="72911"/>
                </a:lnTo>
                <a:lnTo>
                  <a:pt x="7604" y="75284"/>
                </a:lnTo>
                <a:lnTo>
                  <a:pt x="7511" y="86600"/>
                </a:lnTo>
                <a:lnTo>
                  <a:pt x="5975" y="98614"/>
                </a:lnTo>
                <a:lnTo>
                  <a:pt x="7185" y="110583"/>
                </a:lnTo>
                <a:lnTo>
                  <a:pt x="15901" y="120629"/>
                </a:lnTo>
                <a:lnTo>
                  <a:pt x="16108" y="120733"/>
                </a:lnTo>
                <a:lnTo>
                  <a:pt x="15229" y="121713"/>
                </a:lnTo>
                <a:lnTo>
                  <a:pt x="20073" y="162489"/>
                </a:lnTo>
                <a:lnTo>
                  <a:pt x="34398" y="199489"/>
                </a:lnTo>
                <a:lnTo>
                  <a:pt x="54061" y="239164"/>
                </a:lnTo>
                <a:lnTo>
                  <a:pt x="62126" y="255986"/>
                </a:lnTo>
                <a:lnTo>
                  <a:pt x="61357" y="262703"/>
                </a:lnTo>
                <a:lnTo>
                  <a:pt x="59132" y="265850"/>
                </a:lnTo>
                <a:lnTo>
                  <a:pt x="45924" y="284802"/>
                </a:lnTo>
                <a:lnTo>
                  <a:pt x="33110" y="302530"/>
                </a:lnTo>
                <a:lnTo>
                  <a:pt x="20139" y="320181"/>
                </a:lnTo>
                <a:lnTo>
                  <a:pt x="6465" y="338899"/>
                </a:lnTo>
                <a:lnTo>
                  <a:pt x="1329" y="349110"/>
                </a:lnTo>
                <a:lnTo>
                  <a:pt x="0" y="359807"/>
                </a:lnTo>
                <a:lnTo>
                  <a:pt x="1451" y="371897"/>
                </a:lnTo>
                <a:lnTo>
                  <a:pt x="6933" y="381744"/>
                </a:lnTo>
                <a:lnTo>
                  <a:pt x="13534" y="389311"/>
                </a:lnTo>
                <a:lnTo>
                  <a:pt x="21121" y="393111"/>
                </a:lnTo>
                <a:lnTo>
                  <a:pt x="29496" y="394464"/>
                </a:lnTo>
                <a:lnTo>
                  <a:pt x="39596" y="392420"/>
                </a:lnTo>
                <a:lnTo>
                  <a:pt x="50612" y="389415"/>
                </a:lnTo>
                <a:lnTo>
                  <a:pt x="61720" y="387876"/>
                </a:lnTo>
                <a:lnTo>
                  <a:pt x="84520" y="385091"/>
                </a:lnTo>
                <a:lnTo>
                  <a:pt x="100586" y="381774"/>
                </a:lnTo>
                <a:lnTo>
                  <a:pt x="108248" y="381350"/>
                </a:lnTo>
                <a:lnTo>
                  <a:pt x="115647" y="382214"/>
                </a:lnTo>
                <a:lnTo>
                  <a:pt x="120364" y="383156"/>
                </a:lnTo>
                <a:lnTo>
                  <a:pt x="215587" y="430843"/>
                </a:lnTo>
                <a:lnTo>
                  <a:pt x="216081" y="429670"/>
                </a:lnTo>
                <a:lnTo>
                  <a:pt x="218915" y="422567"/>
                </a:lnTo>
                <a:lnTo>
                  <a:pt x="180248" y="403203"/>
                </a:lnTo>
                <a:lnTo>
                  <a:pt x="178942" y="395447"/>
                </a:lnTo>
                <a:lnTo>
                  <a:pt x="178674" y="388211"/>
                </a:lnTo>
                <a:lnTo>
                  <a:pt x="175867" y="381124"/>
                </a:lnTo>
                <a:lnTo>
                  <a:pt x="173657" y="374336"/>
                </a:lnTo>
                <a:lnTo>
                  <a:pt x="70916" y="322884"/>
                </a:lnTo>
                <a:lnTo>
                  <a:pt x="72855" y="319594"/>
                </a:lnTo>
                <a:lnTo>
                  <a:pt x="74105" y="317379"/>
                </a:lnTo>
                <a:lnTo>
                  <a:pt x="75311" y="315143"/>
                </a:lnTo>
                <a:lnTo>
                  <a:pt x="76552" y="312923"/>
                </a:lnTo>
                <a:lnTo>
                  <a:pt x="77794" y="310704"/>
                </a:lnTo>
                <a:lnTo>
                  <a:pt x="187405" y="365597"/>
                </a:lnTo>
                <a:lnTo>
                  <a:pt x="188699" y="364825"/>
                </a:lnTo>
                <a:lnTo>
                  <a:pt x="192326" y="363800"/>
                </a:lnTo>
                <a:lnTo>
                  <a:pt x="234057" y="384699"/>
                </a:lnTo>
                <a:lnTo>
                  <a:pt x="243011" y="363617"/>
                </a:lnTo>
                <a:lnTo>
                  <a:pt x="143755" y="313910"/>
                </a:lnTo>
                <a:lnTo>
                  <a:pt x="139913" y="309145"/>
                </a:lnTo>
                <a:lnTo>
                  <a:pt x="135714" y="294259"/>
                </a:lnTo>
                <a:lnTo>
                  <a:pt x="132388" y="286912"/>
                </a:lnTo>
                <a:lnTo>
                  <a:pt x="129166" y="279617"/>
                </a:lnTo>
                <a:lnTo>
                  <a:pt x="128490" y="277858"/>
                </a:lnTo>
                <a:lnTo>
                  <a:pt x="122682" y="274950"/>
                </a:lnTo>
                <a:lnTo>
                  <a:pt x="129570" y="271297"/>
                </a:lnTo>
                <a:lnTo>
                  <a:pt x="126618" y="261297"/>
                </a:lnTo>
                <a:lnTo>
                  <a:pt x="126452" y="254112"/>
                </a:lnTo>
                <a:lnTo>
                  <a:pt x="129830" y="247282"/>
                </a:lnTo>
                <a:lnTo>
                  <a:pt x="136942" y="239480"/>
                </a:lnTo>
                <a:lnTo>
                  <a:pt x="147959" y="227953"/>
                </a:lnTo>
                <a:lnTo>
                  <a:pt x="102798" y="205337"/>
                </a:lnTo>
                <a:lnTo>
                  <a:pt x="77491" y="137269"/>
                </a:lnTo>
                <a:lnTo>
                  <a:pt x="78785" y="136497"/>
                </a:lnTo>
                <a:lnTo>
                  <a:pt x="81736" y="133714"/>
                </a:lnTo>
                <a:lnTo>
                  <a:pt x="91062" y="138384"/>
                </a:lnTo>
                <a:lnTo>
                  <a:pt x="110335" y="146616"/>
                </a:lnTo>
                <a:lnTo>
                  <a:pt x="120298" y="150185"/>
                </a:lnTo>
                <a:lnTo>
                  <a:pt x="190203" y="185193"/>
                </a:lnTo>
                <a:lnTo>
                  <a:pt x="195006" y="186178"/>
                </a:lnTo>
                <a:lnTo>
                  <a:pt x="198375" y="186445"/>
                </a:lnTo>
                <a:lnTo>
                  <a:pt x="201122" y="186400"/>
                </a:lnTo>
                <a:lnTo>
                  <a:pt x="204180" y="186511"/>
                </a:lnTo>
                <a:lnTo>
                  <a:pt x="206927" y="186466"/>
                </a:lnTo>
                <a:lnTo>
                  <a:pt x="209723" y="185026"/>
                </a:lnTo>
                <a:lnTo>
                  <a:pt x="211952" y="184722"/>
                </a:lnTo>
                <a:lnTo>
                  <a:pt x="214076" y="184365"/>
                </a:lnTo>
                <a:lnTo>
                  <a:pt x="427606" y="291300"/>
                </a:lnTo>
                <a:lnTo>
                  <a:pt x="429464" y="289390"/>
                </a:lnTo>
                <a:lnTo>
                  <a:pt x="432292" y="283704"/>
                </a:lnTo>
                <a:lnTo>
                  <a:pt x="433913" y="277414"/>
                </a:lnTo>
                <a:lnTo>
                  <a:pt x="434581" y="270647"/>
                </a:lnTo>
                <a:lnTo>
                  <a:pt x="434056" y="264702"/>
                </a:lnTo>
                <a:lnTo>
                  <a:pt x="426896" y="258276"/>
                </a:lnTo>
                <a:lnTo>
                  <a:pt x="421138" y="253972"/>
                </a:lnTo>
                <a:lnTo>
                  <a:pt x="417039" y="250499"/>
                </a:lnTo>
                <a:lnTo>
                  <a:pt x="122884" y="103188"/>
                </a:lnTo>
                <a:lnTo>
                  <a:pt x="73529" y="77051"/>
                </a:lnTo>
                <a:lnTo>
                  <a:pt x="56415" y="68481"/>
                </a:lnTo>
                <a:lnTo>
                  <a:pt x="54561" y="61870"/>
                </a:lnTo>
                <a:close/>
              </a:path>
              <a:path w="434975" h="487679">
                <a:moveTo>
                  <a:pt x="234057" y="384699"/>
                </a:moveTo>
                <a:lnTo>
                  <a:pt x="192326" y="363800"/>
                </a:lnTo>
                <a:lnTo>
                  <a:pt x="192694" y="368246"/>
                </a:lnTo>
                <a:lnTo>
                  <a:pt x="195083" y="372283"/>
                </a:lnTo>
                <a:lnTo>
                  <a:pt x="191072" y="381637"/>
                </a:lnTo>
                <a:lnTo>
                  <a:pt x="180248" y="403203"/>
                </a:lnTo>
                <a:lnTo>
                  <a:pt x="218915" y="422567"/>
                </a:lnTo>
                <a:lnTo>
                  <a:pt x="228836" y="397708"/>
                </a:lnTo>
                <a:lnTo>
                  <a:pt x="229308" y="396524"/>
                </a:lnTo>
                <a:lnTo>
                  <a:pt x="229780" y="395340"/>
                </a:lnTo>
                <a:lnTo>
                  <a:pt x="230253" y="394157"/>
                </a:lnTo>
                <a:lnTo>
                  <a:pt x="230725" y="392973"/>
                </a:lnTo>
                <a:lnTo>
                  <a:pt x="231198" y="391789"/>
                </a:lnTo>
                <a:lnTo>
                  <a:pt x="231670" y="390605"/>
                </a:lnTo>
                <a:lnTo>
                  <a:pt x="232142" y="389422"/>
                </a:lnTo>
                <a:lnTo>
                  <a:pt x="232615" y="388238"/>
                </a:lnTo>
                <a:lnTo>
                  <a:pt x="233087" y="387054"/>
                </a:lnTo>
                <a:lnTo>
                  <a:pt x="233560" y="385870"/>
                </a:lnTo>
                <a:lnTo>
                  <a:pt x="234057" y="384699"/>
                </a:lnTo>
                <a:close/>
              </a:path>
              <a:path w="434975" h="487679">
                <a:moveTo>
                  <a:pt x="187405" y="365597"/>
                </a:moveTo>
                <a:lnTo>
                  <a:pt x="77794" y="310704"/>
                </a:lnTo>
                <a:lnTo>
                  <a:pt x="90815" y="321487"/>
                </a:lnTo>
                <a:lnTo>
                  <a:pt x="88176" y="324426"/>
                </a:lnTo>
                <a:lnTo>
                  <a:pt x="70916" y="322884"/>
                </a:lnTo>
                <a:lnTo>
                  <a:pt x="173657" y="374336"/>
                </a:lnTo>
                <a:lnTo>
                  <a:pt x="174234" y="370364"/>
                </a:lnTo>
                <a:lnTo>
                  <a:pt x="177747" y="367862"/>
                </a:lnTo>
                <a:lnTo>
                  <a:pt x="183778" y="366621"/>
                </a:lnTo>
                <a:lnTo>
                  <a:pt x="186110" y="366369"/>
                </a:lnTo>
                <a:lnTo>
                  <a:pt x="187405" y="365597"/>
                </a:lnTo>
                <a:close/>
              </a:path>
              <a:path w="434975" h="487679">
                <a:moveTo>
                  <a:pt x="317481" y="331313"/>
                </a:moveTo>
                <a:lnTo>
                  <a:pt x="230738" y="287873"/>
                </a:lnTo>
                <a:lnTo>
                  <a:pt x="225198" y="292200"/>
                </a:lnTo>
                <a:lnTo>
                  <a:pt x="220537" y="295548"/>
                </a:lnTo>
                <a:lnTo>
                  <a:pt x="214790" y="299771"/>
                </a:lnTo>
                <a:lnTo>
                  <a:pt x="205418" y="303600"/>
                </a:lnTo>
                <a:lnTo>
                  <a:pt x="195155" y="305562"/>
                </a:lnTo>
                <a:lnTo>
                  <a:pt x="185228" y="306272"/>
                </a:lnTo>
                <a:lnTo>
                  <a:pt x="175724" y="308615"/>
                </a:lnTo>
                <a:lnTo>
                  <a:pt x="167903" y="311799"/>
                </a:lnTo>
                <a:lnTo>
                  <a:pt x="160181" y="312194"/>
                </a:lnTo>
                <a:lnTo>
                  <a:pt x="143755" y="313910"/>
                </a:lnTo>
                <a:lnTo>
                  <a:pt x="243011" y="363617"/>
                </a:lnTo>
                <a:lnTo>
                  <a:pt x="246577" y="355460"/>
                </a:lnTo>
                <a:lnTo>
                  <a:pt x="249317" y="349730"/>
                </a:lnTo>
                <a:lnTo>
                  <a:pt x="259420" y="347688"/>
                </a:lnTo>
                <a:lnTo>
                  <a:pt x="270373" y="344651"/>
                </a:lnTo>
                <a:lnTo>
                  <a:pt x="280494" y="342618"/>
                </a:lnTo>
                <a:lnTo>
                  <a:pt x="291009" y="339362"/>
                </a:lnTo>
                <a:lnTo>
                  <a:pt x="301436" y="336062"/>
                </a:lnTo>
                <a:lnTo>
                  <a:pt x="317481" y="331313"/>
                </a:lnTo>
                <a:close/>
              </a:path>
              <a:path w="434975" h="487679">
                <a:moveTo>
                  <a:pt x="298294" y="226541"/>
                </a:moveTo>
                <a:lnTo>
                  <a:pt x="214076" y="184365"/>
                </a:lnTo>
                <a:lnTo>
                  <a:pt x="212424" y="189219"/>
                </a:lnTo>
                <a:lnTo>
                  <a:pt x="211132" y="192834"/>
                </a:lnTo>
                <a:lnTo>
                  <a:pt x="250856" y="212727"/>
                </a:lnTo>
                <a:lnTo>
                  <a:pt x="227161" y="287502"/>
                </a:lnTo>
                <a:lnTo>
                  <a:pt x="230738" y="287873"/>
                </a:lnTo>
                <a:lnTo>
                  <a:pt x="317481" y="331313"/>
                </a:lnTo>
                <a:lnTo>
                  <a:pt x="334013" y="325389"/>
                </a:lnTo>
                <a:lnTo>
                  <a:pt x="344603" y="322170"/>
                </a:lnTo>
                <a:lnTo>
                  <a:pt x="273751" y="286688"/>
                </a:lnTo>
                <a:lnTo>
                  <a:pt x="279217" y="270961"/>
                </a:lnTo>
                <a:lnTo>
                  <a:pt x="284144" y="256384"/>
                </a:lnTo>
                <a:lnTo>
                  <a:pt x="293476" y="228389"/>
                </a:lnTo>
                <a:lnTo>
                  <a:pt x="298294" y="226541"/>
                </a:lnTo>
                <a:close/>
              </a:path>
              <a:path w="434975" h="487679">
                <a:moveTo>
                  <a:pt x="190203" y="185193"/>
                </a:moveTo>
                <a:lnTo>
                  <a:pt x="147160" y="163637"/>
                </a:lnTo>
                <a:lnTo>
                  <a:pt x="141778" y="169464"/>
                </a:lnTo>
                <a:lnTo>
                  <a:pt x="125461" y="186859"/>
                </a:lnTo>
                <a:lnTo>
                  <a:pt x="117279" y="195545"/>
                </a:lnTo>
                <a:lnTo>
                  <a:pt x="109067" y="204215"/>
                </a:lnTo>
                <a:lnTo>
                  <a:pt x="108756" y="204060"/>
                </a:lnTo>
                <a:lnTo>
                  <a:pt x="106943" y="204572"/>
                </a:lnTo>
                <a:lnTo>
                  <a:pt x="102798" y="205337"/>
                </a:lnTo>
                <a:lnTo>
                  <a:pt x="147959" y="227953"/>
                </a:lnTo>
                <a:lnTo>
                  <a:pt x="162678" y="212599"/>
                </a:lnTo>
                <a:lnTo>
                  <a:pt x="175090" y="200350"/>
                </a:lnTo>
                <a:lnTo>
                  <a:pt x="188236" y="187048"/>
                </a:lnTo>
                <a:lnTo>
                  <a:pt x="190203" y="185193"/>
                </a:lnTo>
                <a:close/>
              </a:path>
              <a:path w="434975" h="487679">
                <a:moveTo>
                  <a:pt x="424463" y="293987"/>
                </a:moveTo>
                <a:lnTo>
                  <a:pt x="325213" y="244283"/>
                </a:lnTo>
                <a:lnTo>
                  <a:pt x="332498" y="249352"/>
                </a:lnTo>
                <a:lnTo>
                  <a:pt x="340410" y="253314"/>
                </a:lnTo>
                <a:lnTo>
                  <a:pt x="347340" y="259625"/>
                </a:lnTo>
                <a:lnTo>
                  <a:pt x="355091" y="264927"/>
                </a:lnTo>
                <a:lnTo>
                  <a:pt x="273751" y="286688"/>
                </a:lnTo>
                <a:lnTo>
                  <a:pt x="344603" y="322170"/>
                </a:lnTo>
                <a:lnTo>
                  <a:pt x="349898" y="320561"/>
                </a:lnTo>
                <a:lnTo>
                  <a:pt x="366278" y="314560"/>
                </a:lnTo>
                <a:lnTo>
                  <a:pt x="369593" y="313380"/>
                </a:lnTo>
                <a:lnTo>
                  <a:pt x="371714" y="310181"/>
                </a:lnTo>
                <a:lnTo>
                  <a:pt x="373785" y="308377"/>
                </a:lnTo>
                <a:lnTo>
                  <a:pt x="378760" y="308028"/>
                </a:lnTo>
                <a:lnTo>
                  <a:pt x="383842" y="310573"/>
                </a:lnTo>
                <a:lnTo>
                  <a:pt x="397616" y="306108"/>
                </a:lnTo>
                <a:lnTo>
                  <a:pt x="407439" y="302505"/>
                </a:lnTo>
                <a:lnTo>
                  <a:pt x="416756" y="298649"/>
                </a:lnTo>
                <a:lnTo>
                  <a:pt x="424463" y="293987"/>
                </a:lnTo>
                <a:close/>
              </a:path>
              <a:path w="434975" h="487679">
                <a:moveTo>
                  <a:pt x="427606" y="291300"/>
                </a:moveTo>
                <a:lnTo>
                  <a:pt x="298294" y="226541"/>
                </a:lnTo>
                <a:lnTo>
                  <a:pt x="302553" y="234355"/>
                </a:lnTo>
                <a:lnTo>
                  <a:pt x="299291" y="236983"/>
                </a:lnTo>
                <a:lnTo>
                  <a:pt x="325213" y="244283"/>
                </a:lnTo>
                <a:lnTo>
                  <a:pt x="424463" y="293987"/>
                </a:lnTo>
                <a:lnTo>
                  <a:pt x="425747" y="293210"/>
                </a:lnTo>
                <a:lnTo>
                  <a:pt x="427606" y="291300"/>
                </a:lnTo>
                <a:close/>
              </a:path>
              <a:path w="434975" h="487679">
                <a:moveTo>
                  <a:pt x="341789" y="2602"/>
                </a:moveTo>
                <a:lnTo>
                  <a:pt x="330920" y="0"/>
                </a:lnTo>
                <a:lnTo>
                  <a:pt x="323858" y="724"/>
                </a:lnTo>
                <a:lnTo>
                  <a:pt x="316529" y="2735"/>
                </a:lnTo>
                <a:lnTo>
                  <a:pt x="283199" y="27234"/>
                </a:lnTo>
                <a:lnTo>
                  <a:pt x="273014" y="37757"/>
                </a:lnTo>
                <a:lnTo>
                  <a:pt x="263675" y="47284"/>
                </a:lnTo>
                <a:lnTo>
                  <a:pt x="254046" y="58085"/>
                </a:lnTo>
                <a:lnTo>
                  <a:pt x="244786" y="69072"/>
                </a:lnTo>
                <a:lnTo>
                  <a:pt x="235604" y="80097"/>
                </a:lnTo>
                <a:lnTo>
                  <a:pt x="226208" y="91016"/>
                </a:lnTo>
                <a:lnTo>
                  <a:pt x="221032" y="96946"/>
                </a:lnTo>
                <a:lnTo>
                  <a:pt x="215181" y="101118"/>
                </a:lnTo>
                <a:lnTo>
                  <a:pt x="195302" y="118149"/>
                </a:lnTo>
                <a:lnTo>
                  <a:pt x="188002" y="124436"/>
                </a:lnTo>
                <a:lnTo>
                  <a:pt x="181115" y="129509"/>
                </a:lnTo>
                <a:lnTo>
                  <a:pt x="179148" y="131365"/>
                </a:lnTo>
                <a:lnTo>
                  <a:pt x="307843" y="195814"/>
                </a:lnTo>
                <a:lnTo>
                  <a:pt x="306182" y="193562"/>
                </a:lnTo>
                <a:lnTo>
                  <a:pt x="227098" y="153957"/>
                </a:lnTo>
                <a:lnTo>
                  <a:pt x="276278" y="110409"/>
                </a:lnTo>
                <a:lnTo>
                  <a:pt x="319565" y="132087"/>
                </a:lnTo>
                <a:lnTo>
                  <a:pt x="320723" y="126986"/>
                </a:lnTo>
                <a:lnTo>
                  <a:pt x="324635" y="113321"/>
                </a:lnTo>
                <a:lnTo>
                  <a:pt x="330861" y="93713"/>
                </a:lnTo>
                <a:lnTo>
                  <a:pt x="337427" y="74275"/>
                </a:lnTo>
                <a:lnTo>
                  <a:pt x="344697" y="53770"/>
                </a:lnTo>
                <a:lnTo>
                  <a:pt x="351331" y="34367"/>
                </a:lnTo>
                <a:lnTo>
                  <a:pt x="352610" y="22224"/>
                </a:lnTo>
                <a:lnTo>
                  <a:pt x="349319" y="10634"/>
                </a:lnTo>
                <a:lnTo>
                  <a:pt x="341789" y="2602"/>
                </a:lnTo>
                <a:close/>
              </a:path>
              <a:path w="434975" h="487679">
                <a:moveTo>
                  <a:pt x="66678" y="69359"/>
                </a:moveTo>
                <a:lnTo>
                  <a:pt x="62400" y="67216"/>
                </a:lnTo>
                <a:lnTo>
                  <a:pt x="56415" y="68481"/>
                </a:lnTo>
                <a:lnTo>
                  <a:pt x="73529" y="77051"/>
                </a:lnTo>
                <a:lnTo>
                  <a:pt x="69819" y="73773"/>
                </a:lnTo>
                <a:lnTo>
                  <a:pt x="66678" y="69359"/>
                </a:lnTo>
                <a:close/>
              </a:path>
              <a:path w="434975" h="487679">
                <a:moveTo>
                  <a:pt x="312505" y="162640"/>
                </a:moveTo>
                <a:lnTo>
                  <a:pt x="271654" y="142182"/>
                </a:lnTo>
                <a:lnTo>
                  <a:pt x="269486" y="149619"/>
                </a:lnTo>
                <a:lnTo>
                  <a:pt x="267941" y="157367"/>
                </a:lnTo>
                <a:lnTo>
                  <a:pt x="264222" y="166867"/>
                </a:lnTo>
                <a:lnTo>
                  <a:pt x="259665" y="170267"/>
                </a:lnTo>
                <a:lnTo>
                  <a:pt x="306182" y="193562"/>
                </a:lnTo>
                <a:lnTo>
                  <a:pt x="304521" y="191310"/>
                </a:lnTo>
                <a:lnTo>
                  <a:pt x="305036" y="188727"/>
                </a:lnTo>
                <a:lnTo>
                  <a:pt x="306477" y="180927"/>
                </a:lnTo>
                <a:lnTo>
                  <a:pt x="308079" y="177468"/>
                </a:lnTo>
                <a:lnTo>
                  <a:pt x="309682" y="174009"/>
                </a:lnTo>
                <a:lnTo>
                  <a:pt x="311642" y="166469"/>
                </a:lnTo>
                <a:lnTo>
                  <a:pt x="312505" y="162640"/>
                </a:lnTo>
                <a:close/>
              </a:path>
              <a:path w="434975" h="487679">
                <a:moveTo>
                  <a:pt x="319565" y="132087"/>
                </a:moveTo>
                <a:lnTo>
                  <a:pt x="278560" y="111552"/>
                </a:lnTo>
                <a:lnTo>
                  <a:pt x="276628" y="119107"/>
                </a:lnTo>
                <a:lnTo>
                  <a:pt x="272233" y="135370"/>
                </a:lnTo>
                <a:lnTo>
                  <a:pt x="270359" y="142954"/>
                </a:lnTo>
                <a:lnTo>
                  <a:pt x="271654" y="142182"/>
                </a:lnTo>
                <a:lnTo>
                  <a:pt x="312505" y="162640"/>
                </a:lnTo>
                <a:lnTo>
                  <a:pt x="314518" y="153706"/>
                </a:lnTo>
                <a:lnTo>
                  <a:pt x="317827" y="139739"/>
                </a:lnTo>
                <a:lnTo>
                  <a:pt x="319565" y="132087"/>
                </a:lnTo>
                <a:close/>
              </a:path>
            </a:pathLst>
          </a:custGeom>
          <a:solidFill>
            <a:srgbClr val="F47179"/>
          </a:solidFill>
        </p:spPr>
        <p:txBody>
          <a:bodyPr wrap="square" lIns="0" tIns="0" rIns="0" bIns="0" rtlCol="0"/>
          <a:lstStyle/>
          <a:p>
            <a:endParaRPr sz="1600"/>
          </a:p>
        </p:txBody>
      </p:sp>
      <p:sp>
        <p:nvSpPr>
          <p:cNvPr id="5" name="object 5"/>
          <p:cNvSpPr/>
          <p:nvPr/>
        </p:nvSpPr>
        <p:spPr>
          <a:xfrm>
            <a:off x="11336665" y="4378077"/>
            <a:ext cx="194310" cy="213360"/>
          </a:xfrm>
          <a:custGeom>
            <a:avLst/>
            <a:gdLst/>
            <a:ahLst/>
            <a:cxnLst/>
            <a:rect l="l" t="t" r="r" b="b"/>
            <a:pathLst>
              <a:path w="291465" h="320040">
                <a:moveTo>
                  <a:pt x="139932" y="208887"/>
                </a:moveTo>
                <a:lnTo>
                  <a:pt x="91598" y="184682"/>
                </a:lnTo>
                <a:lnTo>
                  <a:pt x="90395" y="194596"/>
                </a:lnTo>
                <a:lnTo>
                  <a:pt x="90094" y="196698"/>
                </a:lnTo>
                <a:lnTo>
                  <a:pt x="90048" y="197016"/>
                </a:lnTo>
                <a:lnTo>
                  <a:pt x="89996" y="197379"/>
                </a:lnTo>
                <a:lnTo>
                  <a:pt x="94611" y="200858"/>
                </a:lnTo>
                <a:lnTo>
                  <a:pt x="96217" y="203089"/>
                </a:lnTo>
                <a:lnTo>
                  <a:pt x="95074" y="207186"/>
                </a:lnTo>
                <a:lnTo>
                  <a:pt x="94520" y="208076"/>
                </a:lnTo>
                <a:lnTo>
                  <a:pt x="93965" y="208966"/>
                </a:lnTo>
                <a:lnTo>
                  <a:pt x="93473" y="209757"/>
                </a:lnTo>
                <a:lnTo>
                  <a:pt x="92795" y="210844"/>
                </a:lnTo>
                <a:lnTo>
                  <a:pt x="92426" y="211437"/>
                </a:lnTo>
                <a:lnTo>
                  <a:pt x="104553" y="258335"/>
                </a:lnTo>
                <a:lnTo>
                  <a:pt x="105255" y="273638"/>
                </a:lnTo>
                <a:lnTo>
                  <a:pt x="105044" y="279758"/>
                </a:lnTo>
                <a:lnTo>
                  <a:pt x="108931" y="286244"/>
                </a:lnTo>
                <a:lnTo>
                  <a:pt x="107942" y="292105"/>
                </a:lnTo>
                <a:lnTo>
                  <a:pt x="108338" y="303008"/>
                </a:lnTo>
                <a:lnTo>
                  <a:pt x="113247" y="312694"/>
                </a:lnTo>
                <a:lnTo>
                  <a:pt x="122866" y="318950"/>
                </a:lnTo>
                <a:lnTo>
                  <a:pt x="137390" y="319564"/>
                </a:lnTo>
                <a:lnTo>
                  <a:pt x="143818" y="316551"/>
                </a:lnTo>
                <a:lnTo>
                  <a:pt x="148969" y="310916"/>
                </a:lnTo>
                <a:lnTo>
                  <a:pt x="150718" y="307171"/>
                </a:lnTo>
                <a:lnTo>
                  <a:pt x="152068" y="304278"/>
                </a:lnTo>
                <a:lnTo>
                  <a:pt x="152342" y="298256"/>
                </a:lnTo>
                <a:lnTo>
                  <a:pt x="155611" y="296132"/>
                </a:lnTo>
                <a:lnTo>
                  <a:pt x="159398" y="295045"/>
                </a:lnTo>
                <a:lnTo>
                  <a:pt x="160904" y="293075"/>
                </a:lnTo>
                <a:lnTo>
                  <a:pt x="167534" y="281977"/>
                </a:lnTo>
                <a:lnTo>
                  <a:pt x="174027" y="270787"/>
                </a:lnTo>
                <a:lnTo>
                  <a:pt x="180385" y="259528"/>
                </a:lnTo>
                <a:lnTo>
                  <a:pt x="181245" y="257966"/>
                </a:lnTo>
                <a:lnTo>
                  <a:pt x="182465" y="255750"/>
                </a:lnTo>
                <a:lnTo>
                  <a:pt x="183080" y="254631"/>
                </a:lnTo>
                <a:lnTo>
                  <a:pt x="146100" y="236112"/>
                </a:lnTo>
                <a:lnTo>
                  <a:pt x="142471" y="234035"/>
                </a:lnTo>
                <a:lnTo>
                  <a:pt x="141126" y="226357"/>
                </a:lnTo>
                <a:lnTo>
                  <a:pt x="137863" y="218367"/>
                </a:lnTo>
                <a:lnTo>
                  <a:pt x="138820" y="211194"/>
                </a:lnTo>
                <a:lnTo>
                  <a:pt x="139932" y="208887"/>
                </a:lnTo>
                <a:close/>
              </a:path>
              <a:path w="291465" h="320040">
                <a:moveTo>
                  <a:pt x="27571" y="175197"/>
                </a:moveTo>
                <a:lnTo>
                  <a:pt x="140" y="161460"/>
                </a:lnTo>
                <a:lnTo>
                  <a:pt x="1411" y="163653"/>
                </a:lnTo>
                <a:lnTo>
                  <a:pt x="2617" y="165683"/>
                </a:lnTo>
                <a:lnTo>
                  <a:pt x="5828" y="170119"/>
                </a:lnTo>
                <a:lnTo>
                  <a:pt x="10408" y="173947"/>
                </a:lnTo>
                <a:lnTo>
                  <a:pt x="16243" y="176190"/>
                </a:lnTo>
                <a:lnTo>
                  <a:pt x="23369" y="176076"/>
                </a:lnTo>
                <a:lnTo>
                  <a:pt x="27571" y="175197"/>
                </a:lnTo>
                <a:close/>
              </a:path>
              <a:path w="291465" h="320040">
                <a:moveTo>
                  <a:pt x="200106" y="225823"/>
                </a:moveTo>
                <a:lnTo>
                  <a:pt x="157211" y="204341"/>
                </a:lnTo>
                <a:lnTo>
                  <a:pt x="160477" y="207404"/>
                </a:lnTo>
                <a:lnTo>
                  <a:pt x="146100" y="236112"/>
                </a:lnTo>
                <a:lnTo>
                  <a:pt x="183080" y="254631"/>
                </a:lnTo>
                <a:lnTo>
                  <a:pt x="186215" y="248937"/>
                </a:lnTo>
                <a:lnTo>
                  <a:pt x="187173" y="247212"/>
                </a:lnTo>
                <a:lnTo>
                  <a:pt x="187853" y="245996"/>
                </a:lnTo>
                <a:lnTo>
                  <a:pt x="185988" y="241690"/>
                </a:lnTo>
                <a:lnTo>
                  <a:pt x="187389" y="239927"/>
                </a:lnTo>
                <a:lnTo>
                  <a:pt x="191703" y="234814"/>
                </a:lnTo>
                <a:lnTo>
                  <a:pt x="196158" y="229948"/>
                </a:lnTo>
                <a:lnTo>
                  <a:pt x="200106" y="225823"/>
                </a:lnTo>
                <a:close/>
              </a:path>
              <a:path w="291465" h="320040">
                <a:moveTo>
                  <a:pt x="111644" y="316"/>
                </a:moveTo>
                <a:lnTo>
                  <a:pt x="107805" y="729"/>
                </a:lnTo>
                <a:lnTo>
                  <a:pt x="103500" y="0"/>
                </a:lnTo>
                <a:lnTo>
                  <a:pt x="100180" y="1450"/>
                </a:lnTo>
                <a:lnTo>
                  <a:pt x="91987" y="8131"/>
                </a:lnTo>
                <a:lnTo>
                  <a:pt x="85431" y="18757"/>
                </a:lnTo>
                <a:lnTo>
                  <a:pt x="81627" y="30737"/>
                </a:lnTo>
                <a:lnTo>
                  <a:pt x="81690" y="41480"/>
                </a:lnTo>
                <a:lnTo>
                  <a:pt x="82311" y="43607"/>
                </a:lnTo>
                <a:lnTo>
                  <a:pt x="84800" y="46410"/>
                </a:lnTo>
                <a:lnTo>
                  <a:pt x="83700" y="48583"/>
                </a:lnTo>
                <a:lnTo>
                  <a:pt x="80842" y="56098"/>
                </a:lnTo>
                <a:lnTo>
                  <a:pt x="80432" y="64425"/>
                </a:lnTo>
                <a:lnTo>
                  <a:pt x="82045" y="72744"/>
                </a:lnTo>
                <a:lnTo>
                  <a:pt x="84943" y="81374"/>
                </a:lnTo>
                <a:lnTo>
                  <a:pt x="87214" y="87440"/>
                </a:lnTo>
                <a:lnTo>
                  <a:pt x="88766" y="96000"/>
                </a:lnTo>
                <a:lnTo>
                  <a:pt x="80174" y="100258"/>
                </a:lnTo>
                <a:lnTo>
                  <a:pt x="72431" y="103875"/>
                </a:lnTo>
                <a:lnTo>
                  <a:pt x="64457" y="107336"/>
                </a:lnTo>
                <a:lnTo>
                  <a:pt x="56521" y="110865"/>
                </a:lnTo>
                <a:lnTo>
                  <a:pt x="48761" y="114749"/>
                </a:lnTo>
                <a:lnTo>
                  <a:pt x="41652" y="118582"/>
                </a:lnTo>
                <a:lnTo>
                  <a:pt x="35528" y="124076"/>
                </a:lnTo>
                <a:lnTo>
                  <a:pt x="28885" y="128792"/>
                </a:lnTo>
                <a:lnTo>
                  <a:pt x="27182" y="129863"/>
                </a:lnTo>
                <a:lnTo>
                  <a:pt x="25210" y="130691"/>
                </a:lnTo>
                <a:lnTo>
                  <a:pt x="23644" y="132004"/>
                </a:lnTo>
                <a:lnTo>
                  <a:pt x="17728" y="136824"/>
                </a:lnTo>
                <a:lnTo>
                  <a:pt x="10420" y="140796"/>
                </a:lnTo>
                <a:lnTo>
                  <a:pt x="6371" y="146810"/>
                </a:lnTo>
                <a:lnTo>
                  <a:pt x="4327" y="149809"/>
                </a:lnTo>
                <a:lnTo>
                  <a:pt x="3867" y="150485"/>
                </a:lnTo>
                <a:lnTo>
                  <a:pt x="3472" y="151065"/>
                </a:lnTo>
                <a:lnTo>
                  <a:pt x="2944" y="151839"/>
                </a:lnTo>
                <a:lnTo>
                  <a:pt x="485" y="159816"/>
                </a:lnTo>
                <a:lnTo>
                  <a:pt x="277" y="160490"/>
                </a:lnTo>
                <a:lnTo>
                  <a:pt x="173" y="160827"/>
                </a:lnTo>
                <a:lnTo>
                  <a:pt x="0" y="161389"/>
                </a:lnTo>
                <a:lnTo>
                  <a:pt x="27571" y="175197"/>
                </a:lnTo>
                <a:lnTo>
                  <a:pt x="32756" y="178312"/>
                </a:lnTo>
                <a:lnTo>
                  <a:pt x="37372" y="179716"/>
                </a:lnTo>
                <a:lnTo>
                  <a:pt x="40225" y="180496"/>
                </a:lnTo>
                <a:lnTo>
                  <a:pt x="43948" y="182361"/>
                </a:lnTo>
                <a:lnTo>
                  <a:pt x="45691" y="182455"/>
                </a:lnTo>
                <a:lnTo>
                  <a:pt x="54008" y="182729"/>
                </a:lnTo>
                <a:lnTo>
                  <a:pt x="70598" y="182997"/>
                </a:lnTo>
                <a:lnTo>
                  <a:pt x="78799" y="183470"/>
                </a:lnTo>
                <a:lnTo>
                  <a:pt x="84609" y="184045"/>
                </a:lnTo>
                <a:lnTo>
                  <a:pt x="91330" y="184547"/>
                </a:lnTo>
                <a:lnTo>
                  <a:pt x="139932" y="208887"/>
                </a:lnTo>
                <a:lnTo>
                  <a:pt x="141831" y="205255"/>
                </a:lnTo>
                <a:lnTo>
                  <a:pt x="146885" y="205272"/>
                </a:lnTo>
                <a:lnTo>
                  <a:pt x="152513" y="206477"/>
                </a:lnTo>
                <a:lnTo>
                  <a:pt x="157211" y="204341"/>
                </a:lnTo>
                <a:lnTo>
                  <a:pt x="200106" y="225823"/>
                </a:lnTo>
                <a:lnTo>
                  <a:pt x="207208" y="218484"/>
                </a:lnTo>
                <a:lnTo>
                  <a:pt x="209129" y="215944"/>
                </a:lnTo>
                <a:lnTo>
                  <a:pt x="210841" y="215893"/>
                </a:lnTo>
                <a:lnTo>
                  <a:pt x="219348" y="215743"/>
                </a:lnTo>
                <a:lnTo>
                  <a:pt x="228115" y="215075"/>
                </a:lnTo>
                <a:lnTo>
                  <a:pt x="243761" y="219278"/>
                </a:lnTo>
                <a:lnTo>
                  <a:pt x="266577" y="230704"/>
                </a:lnTo>
                <a:lnTo>
                  <a:pt x="267408" y="230732"/>
                </a:lnTo>
                <a:lnTo>
                  <a:pt x="132646" y="163244"/>
                </a:lnTo>
                <a:lnTo>
                  <a:pt x="129743" y="160233"/>
                </a:lnTo>
                <a:lnTo>
                  <a:pt x="130003" y="158937"/>
                </a:lnTo>
                <a:lnTo>
                  <a:pt x="131304" y="151417"/>
                </a:lnTo>
                <a:lnTo>
                  <a:pt x="125406" y="144960"/>
                </a:lnTo>
                <a:lnTo>
                  <a:pt x="125137" y="144826"/>
                </a:lnTo>
                <a:lnTo>
                  <a:pt x="129134" y="136581"/>
                </a:lnTo>
                <a:lnTo>
                  <a:pt x="132910" y="128782"/>
                </a:lnTo>
                <a:lnTo>
                  <a:pt x="134171" y="127299"/>
                </a:lnTo>
                <a:lnTo>
                  <a:pt x="145013" y="126632"/>
                </a:lnTo>
                <a:lnTo>
                  <a:pt x="149319" y="126324"/>
                </a:lnTo>
                <a:lnTo>
                  <a:pt x="153315" y="123007"/>
                </a:lnTo>
                <a:lnTo>
                  <a:pt x="157673" y="121039"/>
                </a:lnTo>
                <a:lnTo>
                  <a:pt x="278453" y="181525"/>
                </a:lnTo>
                <a:lnTo>
                  <a:pt x="273602" y="175853"/>
                </a:lnTo>
                <a:lnTo>
                  <a:pt x="265262" y="166520"/>
                </a:lnTo>
                <a:lnTo>
                  <a:pt x="248539" y="148126"/>
                </a:lnTo>
                <a:lnTo>
                  <a:pt x="250462" y="141954"/>
                </a:lnTo>
                <a:lnTo>
                  <a:pt x="250969" y="138966"/>
                </a:lnTo>
                <a:lnTo>
                  <a:pt x="209859" y="118378"/>
                </a:lnTo>
                <a:lnTo>
                  <a:pt x="190727" y="102182"/>
                </a:lnTo>
                <a:lnTo>
                  <a:pt x="209920" y="92726"/>
                </a:lnTo>
                <a:lnTo>
                  <a:pt x="149926" y="62681"/>
                </a:lnTo>
                <a:lnTo>
                  <a:pt x="153093" y="56355"/>
                </a:lnTo>
                <a:lnTo>
                  <a:pt x="150761" y="52723"/>
                </a:lnTo>
                <a:lnTo>
                  <a:pt x="138687" y="34289"/>
                </a:lnTo>
                <a:lnTo>
                  <a:pt x="132723" y="25011"/>
                </a:lnTo>
                <a:lnTo>
                  <a:pt x="126938" y="15628"/>
                </a:lnTo>
                <a:lnTo>
                  <a:pt x="124515" y="11561"/>
                </a:lnTo>
                <a:lnTo>
                  <a:pt x="112419" y="5504"/>
                </a:lnTo>
                <a:lnTo>
                  <a:pt x="111644" y="316"/>
                </a:lnTo>
                <a:close/>
              </a:path>
              <a:path w="291465" h="320040">
                <a:moveTo>
                  <a:pt x="43948" y="182361"/>
                </a:moveTo>
                <a:lnTo>
                  <a:pt x="40225" y="180496"/>
                </a:lnTo>
                <a:lnTo>
                  <a:pt x="43077" y="182314"/>
                </a:lnTo>
                <a:lnTo>
                  <a:pt x="43948" y="182361"/>
                </a:lnTo>
                <a:close/>
              </a:path>
              <a:path w="291465" h="320040">
                <a:moveTo>
                  <a:pt x="266577" y="230704"/>
                </a:moveTo>
                <a:lnTo>
                  <a:pt x="243761" y="219278"/>
                </a:lnTo>
                <a:lnTo>
                  <a:pt x="250553" y="224885"/>
                </a:lnTo>
                <a:lnTo>
                  <a:pt x="258021" y="228365"/>
                </a:lnTo>
                <a:lnTo>
                  <a:pt x="264974" y="230652"/>
                </a:lnTo>
                <a:lnTo>
                  <a:pt x="266577" y="230704"/>
                </a:lnTo>
                <a:close/>
              </a:path>
              <a:path w="291465" h="320040">
                <a:moveTo>
                  <a:pt x="278453" y="181525"/>
                </a:moveTo>
                <a:lnTo>
                  <a:pt x="157673" y="121039"/>
                </a:lnTo>
                <a:lnTo>
                  <a:pt x="172182" y="136558"/>
                </a:lnTo>
                <a:lnTo>
                  <a:pt x="179435" y="144031"/>
                </a:lnTo>
                <a:lnTo>
                  <a:pt x="186964" y="151144"/>
                </a:lnTo>
                <a:lnTo>
                  <a:pt x="192304" y="156023"/>
                </a:lnTo>
                <a:lnTo>
                  <a:pt x="191991" y="160535"/>
                </a:lnTo>
                <a:lnTo>
                  <a:pt x="188772" y="164890"/>
                </a:lnTo>
                <a:lnTo>
                  <a:pt x="187007" y="167379"/>
                </a:lnTo>
                <a:lnTo>
                  <a:pt x="182285" y="169295"/>
                </a:lnTo>
                <a:lnTo>
                  <a:pt x="134410" y="163608"/>
                </a:lnTo>
                <a:lnTo>
                  <a:pt x="132646" y="163244"/>
                </a:lnTo>
                <a:lnTo>
                  <a:pt x="267408" y="230732"/>
                </a:lnTo>
                <a:lnTo>
                  <a:pt x="291357" y="208131"/>
                </a:lnTo>
                <a:lnTo>
                  <a:pt x="290042" y="201986"/>
                </a:lnTo>
                <a:lnTo>
                  <a:pt x="288022" y="196175"/>
                </a:lnTo>
                <a:lnTo>
                  <a:pt x="285639" y="190053"/>
                </a:lnTo>
                <a:lnTo>
                  <a:pt x="281751" y="185382"/>
                </a:lnTo>
                <a:lnTo>
                  <a:pt x="278453" y="181525"/>
                </a:lnTo>
                <a:close/>
              </a:path>
              <a:path w="291465" h="320040">
                <a:moveTo>
                  <a:pt x="267305" y="104601"/>
                </a:moveTo>
                <a:lnTo>
                  <a:pt x="226893" y="84363"/>
                </a:lnTo>
                <a:lnTo>
                  <a:pt x="209859" y="118378"/>
                </a:lnTo>
                <a:lnTo>
                  <a:pt x="250969" y="138966"/>
                </a:lnTo>
                <a:lnTo>
                  <a:pt x="251659" y="134901"/>
                </a:lnTo>
                <a:lnTo>
                  <a:pt x="260280" y="117946"/>
                </a:lnTo>
                <a:lnTo>
                  <a:pt x="263545" y="111669"/>
                </a:lnTo>
                <a:lnTo>
                  <a:pt x="265105" y="108737"/>
                </a:lnTo>
                <a:lnTo>
                  <a:pt x="267305" y="104601"/>
                </a:lnTo>
                <a:close/>
              </a:path>
              <a:path w="291465" h="320040">
                <a:moveTo>
                  <a:pt x="266846" y="16939"/>
                </a:moveTo>
                <a:lnTo>
                  <a:pt x="257640" y="17006"/>
                </a:lnTo>
                <a:lnTo>
                  <a:pt x="238180" y="26087"/>
                </a:lnTo>
                <a:lnTo>
                  <a:pt x="218822" y="35425"/>
                </a:lnTo>
                <a:lnTo>
                  <a:pt x="199493" y="44852"/>
                </a:lnTo>
                <a:lnTo>
                  <a:pt x="180120" y="54195"/>
                </a:lnTo>
                <a:lnTo>
                  <a:pt x="172960" y="57614"/>
                </a:lnTo>
                <a:lnTo>
                  <a:pt x="167717" y="64716"/>
                </a:lnTo>
                <a:lnTo>
                  <a:pt x="149926" y="62681"/>
                </a:lnTo>
                <a:lnTo>
                  <a:pt x="209920" y="92726"/>
                </a:lnTo>
                <a:lnTo>
                  <a:pt x="226893" y="84363"/>
                </a:lnTo>
                <a:lnTo>
                  <a:pt x="267305" y="104601"/>
                </a:lnTo>
                <a:lnTo>
                  <a:pt x="284999" y="69880"/>
                </a:lnTo>
                <a:lnTo>
                  <a:pt x="289838" y="43118"/>
                </a:lnTo>
                <a:lnTo>
                  <a:pt x="286008" y="31723"/>
                </a:lnTo>
                <a:lnTo>
                  <a:pt x="277323" y="22420"/>
                </a:lnTo>
                <a:lnTo>
                  <a:pt x="266846" y="16939"/>
                </a:lnTo>
                <a:close/>
              </a:path>
              <a:path w="291465" h="320040">
                <a:moveTo>
                  <a:pt x="121810" y="2294"/>
                </a:moveTo>
                <a:lnTo>
                  <a:pt x="112419" y="5504"/>
                </a:lnTo>
                <a:lnTo>
                  <a:pt x="124515" y="11561"/>
                </a:lnTo>
                <a:lnTo>
                  <a:pt x="123414" y="9713"/>
                </a:lnTo>
                <a:lnTo>
                  <a:pt x="121810" y="2294"/>
                </a:lnTo>
                <a:close/>
              </a:path>
            </a:pathLst>
          </a:custGeom>
          <a:solidFill>
            <a:srgbClr val="FAE675"/>
          </a:solidFill>
        </p:spPr>
        <p:txBody>
          <a:bodyPr wrap="square" lIns="0" tIns="0" rIns="0" bIns="0" rtlCol="0"/>
          <a:lstStyle/>
          <a:p>
            <a:endParaRPr sz="1600"/>
          </a:p>
        </p:txBody>
      </p:sp>
      <p:pic>
        <p:nvPicPr>
          <p:cNvPr id="6" name="object 6"/>
          <p:cNvPicPr/>
          <p:nvPr/>
        </p:nvPicPr>
        <p:blipFill>
          <a:blip r:embed="rId2" cstate="print"/>
          <a:stretch>
            <a:fillRect/>
          </a:stretch>
        </p:blipFill>
        <p:spPr>
          <a:xfrm>
            <a:off x="558165" y="1801292"/>
            <a:ext cx="3348143" cy="1617133"/>
          </a:xfrm>
          <a:prstGeom prst="rect">
            <a:avLst/>
          </a:prstGeom>
        </p:spPr>
      </p:pic>
      <p:sp>
        <p:nvSpPr>
          <p:cNvPr id="7" name="object 7"/>
          <p:cNvSpPr txBox="1"/>
          <p:nvPr/>
        </p:nvSpPr>
        <p:spPr>
          <a:xfrm>
            <a:off x="1057995" y="1886902"/>
            <a:ext cx="2179742" cy="295872"/>
          </a:xfrm>
          <a:prstGeom prst="rect">
            <a:avLst/>
          </a:prstGeom>
        </p:spPr>
        <p:txBody>
          <a:bodyPr vert="horz" wrap="square" lIns="0" tIns="8467" rIns="0" bIns="0" rtlCol="0">
            <a:spAutoFit/>
          </a:bodyPr>
          <a:lstStyle/>
          <a:p>
            <a:pPr marL="8467">
              <a:spcBef>
                <a:spcPts val="67"/>
              </a:spcBef>
            </a:pPr>
            <a:r>
              <a:rPr sz="1867" b="1" dirty="0">
                <a:solidFill>
                  <a:srgbClr val="FFFFFF"/>
                </a:solidFill>
                <a:latin typeface="+mn-lt"/>
                <a:cs typeface="Arial"/>
              </a:rPr>
              <a:t>THE PROBLEM</a:t>
            </a:r>
            <a:endParaRPr sz="1867" dirty="0">
              <a:latin typeface="+mn-lt"/>
              <a:cs typeface="Arial"/>
            </a:endParaRPr>
          </a:p>
        </p:txBody>
      </p:sp>
      <p:pic>
        <p:nvPicPr>
          <p:cNvPr id="8" name="object 8"/>
          <p:cNvPicPr/>
          <p:nvPr/>
        </p:nvPicPr>
        <p:blipFill>
          <a:blip r:embed="rId3" cstate="print"/>
          <a:stretch>
            <a:fillRect/>
          </a:stretch>
        </p:blipFill>
        <p:spPr>
          <a:xfrm>
            <a:off x="3756617" y="1796084"/>
            <a:ext cx="3784812" cy="2074333"/>
          </a:xfrm>
          <a:prstGeom prst="rect">
            <a:avLst/>
          </a:prstGeom>
        </p:spPr>
      </p:pic>
      <p:sp>
        <p:nvSpPr>
          <p:cNvPr id="9" name="object 9"/>
          <p:cNvSpPr txBox="1"/>
          <p:nvPr/>
        </p:nvSpPr>
        <p:spPr>
          <a:xfrm>
            <a:off x="4692869" y="1923372"/>
            <a:ext cx="2249214" cy="295872"/>
          </a:xfrm>
          <a:prstGeom prst="rect">
            <a:avLst/>
          </a:prstGeom>
        </p:spPr>
        <p:txBody>
          <a:bodyPr vert="horz" wrap="square" lIns="0" tIns="8467" rIns="0" bIns="0" rtlCol="0">
            <a:spAutoFit/>
          </a:bodyPr>
          <a:lstStyle/>
          <a:p>
            <a:pPr marL="8467">
              <a:spcBef>
                <a:spcPts val="67"/>
              </a:spcBef>
            </a:pPr>
            <a:r>
              <a:rPr sz="1867" b="1" dirty="0">
                <a:solidFill>
                  <a:srgbClr val="FFFFFF"/>
                </a:solidFill>
                <a:latin typeface="+mj-lt"/>
                <a:cs typeface="Arial"/>
              </a:rPr>
              <a:t>DECOMPOSITION</a:t>
            </a:r>
            <a:endParaRPr sz="1867" dirty="0">
              <a:latin typeface="+mj-lt"/>
              <a:cs typeface="Arial"/>
            </a:endParaRPr>
          </a:p>
        </p:txBody>
      </p:sp>
      <p:sp>
        <p:nvSpPr>
          <p:cNvPr id="10" name="object 10"/>
          <p:cNvSpPr txBox="1"/>
          <p:nvPr/>
        </p:nvSpPr>
        <p:spPr>
          <a:xfrm>
            <a:off x="4425188" y="2646834"/>
            <a:ext cx="2939203" cy="1440331"/>
          </a:xfrm>
          <a:prstGeom prst="rect">
            <a:avLst/>
          </a:prstGeom>
        </p:spPr>
        <p:txBody>
          <a:bodyPr vert="horz" wrap="square" lIns="0" tIns="8890" rIns="0" bIns="0" rtlCol="0">
            <a:spAutoFit/>
          </a:bodyPr>
          <a:lstStyle/>
          <a:p>
            <a:pPr marL="8467" marR="3387" algn="ctr">
              <a:lnSpc>
                <a:spcPct val="118100"/>
              </a:lnSpc>
              <a:spcBef>
                <a:spcPts val="70"/>
              </a:spcBef>
              <a:tabLst>
                <a:tab pos="303969" algn="l"/>
                <a:tab pos="502098" algn="l"/>
                <a:tab pos="745951" algn="l"/>
                <a:tab pos="1046109" algn="l"/>
                <a:tab pos="1119349" algn="l"/>
                <a:tab pos="1562178" algn="l"/>
                <a:tab pos="1639652" algn="l"/>
                <a:tab pos="1911022" algn="l"/>
                <a:tab pos="2061313" algn="l"/>
                <a:tab pos="2124816" algn="l"/>
                <a:tab pos="2620988" algn="l"/>
              </a:tabLst>
            </a:pPr>
            <a:r>
              <a:rPr sz="1600" spc="-263" dirty="0">
                <a:solidFill>
                  <a:srgbClr val="FFFFFF"/>
                </a:solidFill>
                <a:latin typeface="+mn-lt"/>
                <a:cs typeface="Arial"/>
              </a:rPr>
              <a:t>CT</a:t>
            </a:r>
            <a:r>
              <a:rPr sz="1600" dirty="0">
                <a:solidFill>
                  <a:srgbClr val="FFFFFF"/>
                </a:solidFill>
                <a:latin typeface="+mn-lt"/>
                <a:cs typeface="Arial"/>
              </a:rPr>
              <a:t>	</a:t>
            </a:r>
            <a:r>
              <a:rPr sz="1600" spc="-7" dirty="0">
                <a:solidFill>
                  <a:srgbClr val="FFFFFF"/>
                </a:solidFill>
                <a:latin typeface="+mn-lt"/>
                <a:cs typeface="Arial"/>
              </a:rPr>
              <a:t>involves</a:t>
            </a:r>
            <a:r>
              <a:rPr sz="1600" dirty="0">
                <a:solidFill>
                  <a:srgbClr val="FFFFFF"/>
                </a:solidFill>
                <a:latin typeface="+mn-lt"/>
                <a:cs typeface="Arial"/>
              </a:rPr>
              <a:t>	</a:t>
            </a:r>
            <a:r>
              <a:rPr sz="1600" spc="-7" dirty="0">
                <a:solidFill>
                  <a:srgbClr val="FFFFFF"/>
                </a:solidFill>
                <a:latin typeface="+mn-lt"/>
                <a:cs typeface="Arial"/>
              </a:rPr>
              <a:t>taking</a:t>
            </a:r>
            <a:r>
              <a:rPr sz="1600" dirty="0">
                <a:solidFill>
                  <a:srgbClr val="FFFFFF"/>
                </a:solidFill>
                <a:latin typeface="+mn-lt"/>
                <a:cs typeface="Arial"/>
              </a:rPr>
              <a:t>	</a:t>
            </a:r>
            <a:r>
              <a:rPr sz="1600" spc="-13" dirty="0">
                <a:solidFill>
                  <a:srgbClr val="FFFFFF"/>
                </a:solidFill>
                <a:latin typeface="+mn-lt"/>
                <a:cs typeface="Arial"/>
              </a:rPr>
              <a:t>that</a:t>
            </a:r>
            <a:r>
              <a:rPr sz="1600" dirty="0">
                <a:solidFill>
                  <a:srgbClr val="FFFFFF"/>
                </a:solidFill>
                <a:latin typeface="+mn-lt"/>
                <a:cs typeface="Arial"/>
              </a:rPr>
              <a:t>	</a:t>
            </a:r>
            <a:r>
              <a:rPr sz="1600" spc="-20" dirty="0">
                <a:solidFill>
                  <a:srgbClr val="FFFFFF"/>
                </a:solidFill>
                <a:latin typeface="+mn-lt"/>
                <a:cs typeface="Arial"/>
              </a:rPr>
              <a:t>complex </a:t>
            </a:r>
            <a:r>
              <a:rPr sz="1600" spc="-7" dirty="0">
                <a:solidFill>
                  <a:srgbClr val="FFFFFF"/>
                </a:solidFill>
                <a:latin typeface="+mn-lt"/>
                <a:cs typeface="Arial"/>
              </a:rPr>
              <a:t>problem</a:t>
            </a:r>
            <a:r>
              <a:rPr lang="en-US" sz="1600" spc="-7" dirty="0">
                <a:solidFill>
                  <a:srgbClr val="FFFFFF"/>
                </a:solidFill>
                <a:latin typeface="+mn-lt"/>
                <a:cs typeface="Arial"/>
              </a:rPr>
              <a:t> </a:t>
            </a:r>
            <a:r>
              <a:rPr sz="1600" spc="-17" dirty="0">
                <a:solidFill>
                  <a:srgbClr val="FFFFFF"/>
                </a:solidFill>
                <a:latin typeface="+mn-lt"/>
                <a:cs typeface="Arial"/>
              </a:rPr>
              <a:t>and</a:t>
            </a:r>
            <a:r>
              <a:rPr lang="en-US" sz="1600" spc="-17" dirty="0">
                <a:solidFill>
                  <a:srgbClr val="FFFFFF"/>
                </a:solidFill>
                <a:latin typeface="+mn-lt"/>
                <a:cs typeface="Arial"/>
              </a:rPr>
              <a:t> </a:t>
            </a:r>
            <a:r>
              <a:rPr sz="1600" spc="-7" dirty="0">
                <a:solidFill>
                  <a:srgbClr val="FFFFFF"/>
                </a:solidFill>
                <a:latin typeface="+mn-lt"/>
                <a:cs typeface="Arial"/>
              </a:rPr>
              <a:t>breaking</a:t>
            </a:r>
            <a:r>
              <a:rPr lang="en-US" sz="1600" spc="-7" dirty="0">
                <a:solidFill>
                  <a:srgbClr val="FFFFFF"/>
                </a:solidFill>
                <a:latin typeface="+mn-lt"/>
                <a:cs typeface="Arial"/>
              </a:rPr>
              <a:t> </a:t>
            </a:r>
            <a:r>
              <a:rPr sz="1600" spc="83" dirty="0">
                <a:solidFill>
                  <a:srgbClr val="FFFFFF"/>
                </a:solidFill>
                <a:latin typeface="+mn-lt"/>
                <a:cs typeface="Arial"/>
              </a:rPr>
              <a:t>it</a:t>
            </a:r>
            <a:r>
              <a:rPr sz="1600" dirty="0">
                <a:solidFill>
                  <a:srgbClr val="FFFFFF"/>
                </a:solidFill>
                <a:latin typeface="+mn-lt"/>
                <a:cs typeface="Arial"/>
              </a:rPr>
              <a:t>		</a:t>
            </a:r>
            <a:r>
              <a:rPr sz="1600" spc="-13" dirty="0">
                <a:solidFill>
                  <a:srgbClr val="FFFFFF"/>
                </a:solidFill>
                <a:latin typeface="+mn-lt"/>
                <a:cs typeface="Arial"/>
              </a:rPr>
              <a:t>down</a:t>
            </a:r>
            <a:r>
              <a:rPr lang="en-US" sz="1600" spc="-13" dirty="0">
                <a:solidFill>
                  <a:srgbClr val="FFFFFF"/>
                </a:solidFill>
                <a:latin typeface="+mn-lt"/>
                <a:cs typeface="Arial"/>
              </a:rPr>
              <a:t> </a:t>
            </a:r>
            <a:r>
              <a:rPr sz="1600" spc="-47" dirty="0">
                <a:solidFill>
                  <a:srgbClr val="FFFFFF"/>
                </a:solidFill>
                <a:latin typeface="+mn-lt"/>
                <a:cs typeface="Arial"/>
              </a:rPr>
              <a:t>into </a:t>
            </a:r>
            <a:r>
              <a:rPr sz="1600" spc="-13" dirty="0">
                <a:solidFill>
                  <a:srgbClr val="FFFFFF"/>
                </a:solidFill>
                <a:latin typeface="+mn-lt"/>
                <a:cs typeface="Arial"/>
              </a:rPr>
              <a:t>more</a:t>
            </a:r>
            <a:r>
              <a:rPr sz="1600" dirty="0">
                <a:solidFill>
                  <a:srgbClr val="FFFFFF"/>
                </a:solidFill>
                <a:latin typeface="+mn-lt"/>
                <a:cs typeface="Arial"/>
              </a:rPr>
              <a:t>	</a:t>
            </a:r>
            <a:r>
              <a:rPr sz="1600" spc="-57" dirty="0">
                <a:solidFill>
                  <a:srgbClr val="FFFFFF"/>
                </a:solidFill>
                <a:latin typeface="+mn-lt"/>
                <a:cs typeface="Arial"/>
              </a:rPr>
              <a:t>manageable</a:t>
            </a:r>
            <a:r>
              <a:rPr lang="en-US" sz="1600" spc="-57" dirty="0">
                <a:solidFill>
                  <a:srgbClr val="FFFFFF"/>
                </a:solidFill>
                <a:latin typeface="+mn-lt"/>
                <a:cs typeface="Arial"/>
              </a:rPr>
              <a:t> </a:t>
            </a:r>
            <a:r>
              <a:rPr sz="1600" spc="-30" dirty="0">
                <a:solidFill>
                  <a:srgbClr val="FFFFFF"/>
                </a:solidFill>
                <a:latin typeface="+mn-lt"/>
                <a:cs typeface="Arial"/>
              </a:rPr>
              <a:t>problems </a:t>
            </a:r>
            <a:r>
              <a:rPr sz="1600" spc="-20" dirty="0">
                <a:solidFill>
                  <a:srgbClr val="FFFFFF"/>
                </a:solidFill>
                <a:latin typeface="+mn-lt"/>
                <a:cs typeface="Arial"/>
              </a:rPr>
              <a:t>(decomposition).</a:t>
            </a:r>
            <a:endParaRPr sz="1600" dirty="0">
              <a:latin typeface="+mn-lt"/>
              <a:cs typeface="Arial"/>
            </a:endParaRPr>
          </a:p>
        </p:txBody>
      </p:sp>
      <p:sp>
        <p:nvSpPr>
          <p:cNvPr id="11" name="object 11"/>
          <p:cNvSpPr txBox="1"/>
          <p:nvPr/>
        </p:nvSpPr>
        <p:spPr>
          <a:xfrm>
            <a:off x="677332" y="2676020"/>
            <a:ext cx="3296497" cy="657145"/>
          </a:xfrm>
          <a:prstGeom prst="rect">
            <a:avLst/>
          </a:prstGeom>
        </p:spPr>
        <p:txBody>
          <a:bodyPr vert="horz" wrap="square" lIns="0" tIns="8043" rIns="0" bIns="0" rtlCol="0">
            <a:spAutoFit/>
          </a:bodyPr>
          <a:lstStyle/>
          <a:p>
            <a:pPr marL="8467" algn="ctr">
              <a:spcBef>
                <a:spcPts val="63"/>
              </a:spcBef>
            </a:pPr>
            <a:r>
              <a:rPr sz="2067" dirty="0">
                <a:solidFill>
                  <a:srgbClr val="FFFFFF"/>
                </a:solidFill>
                <a:latin typeface="+mn-lt"/>
                <a:cs typeface="Arial"/>
              </a:rPr>
              <a:t>A complex problem is </a:t>
            </a:r>
            <a:endParaRPr lang="en-US" sz="2067" dirty="0">
              <a:solidFill>
                <a:srgbClr val="FFFFFF"/>
              </a:solidFill>
              <a:latin typeface="+mn-lt"/>
              <a:cs typeface="Arial"/>
            </a:endParaRPr>
          </a:p>
          <a:p>
            <a:pPr marL="8467" algn="ctr">
              <a:spcBef>
                <a:spcPts val="63"/>
              </a:spcBef>
            </a:pPr>
            <a:r>
              <a:rPr sz="2067" dirty="0">
                <a:solidFill>
                  <a:srgbClr val="FFFFFF"/>
                </a:solidFill>
                <a:latin typeface="+mn-lt"/>
                <a:cs typeface="Arial"/>
              </a:rPr>
              <a:t>presented.</a:t>
            </a:r>
            <a:endParaRPr sz="2067" dirty="0">
              <a:latin typeface="+mn-lt"/>
              <a:cs typeface="Arial"/>
            </a:endParaRPr>
          </a:p>
        </p:txBody>
      </p:sp>
      <p:pic>
        <p:nvPicPr>
          <p:cNvPr id="12" name="object 12"/>
          <p:cNvPicPr/>
          <p:nvPr/>
        </p:nvPicPr>
        <p:blipFill>
          <a:blip r:embed="rId4" cstate="print"/>
          <a:stretch>
            <a:fillRect/>
          </a:stretch>
        </p:blipFill>
        <p:spPr>
          <a:xfrm>
            <a:off x="7783026" y="1802759"/>
            <a:ext cx="3348525" cy="2074333"/>
          </a:xfrm>
          <a:prstGeom prst="rect">
            <a:avLst/>
          </a:prstGeom>
        </p:spPr>
      </p:pic>
      <p:sp>
        <p:nvSpPr>
          <p:cNvPr id="13" name="object 13"/>
          <p:cNvSpPr txBox="1"/>
          <p:nvPr/>
        </p:nvSpPr>
        <p:spPr>
          <a:xfrm>
            <a:off x="8069157" y="1975387"/>
            <a:ext cx="3062393" cy="295872"/>
          </a:xfrm>
          <a:prstGeom prst="rect">
            <a:avLst/>
          </a:prstGeom>
        </p:spPr>
        <p:txBody>
          <a:bodyPr vert="horz" wrap="square" lIns="0" tIns="8467" rIns="0" bIns="0" rtlCol="0">
            <a:spAutoFit/>
          </a:bodyPr>
          <a:lstStyle/>
          <a:p>
            <a:pPr marL="8467">
              <a:spcBef>
                <a:spcPts val="67"/>
              </a:spcBef>
              <a:tabLst>
                <a:tab pos="962285" algn="l"/>
              </a:tabLst>
            </a:pPr>
            <a:r>
              <a:rPr sz="1867" b="1" dirty="0">
                <a:solidFill>
                  <a:srgbClr val="FFFFFF"/>
                </a:solidFill>
                <a:latin typeface="+mj-lt"/>
                <a:cs typeface="Arial"/>
              </a:rPr>
              <a:t>PATTER</a:t>
            </a:r>
            <a:r>
              <a:rPr lang="en-US" sz="1867" b="1" dirty="0">
                <a:solidFill>
                  <a:srgbClr val="FFFFFF"/>
                </a:solidFill>
                <a:latin typeface="+mj-lt"/>
                <a:cs typeface="Arial"/>
              </a:rPr>
              <a:t>N </a:t>
            </a:r>
            <a:r>
              <a:rPr sz="1867" b="1" dirty="0">
                <a:solidFill>
                  <a:srgbClr val="FFFFFF"/>
                </a:solidFill>
                <a:latin typeface="+mj-lt"/>
                <a:cs typeface="Arial"/>
              </a:rPr>
              <a:t>RECOGNITION</a:t>
            </a:r>
            <a:endParaRPr sz="1867" dirty="0">
              <a:latin typeface="+mj-lt"/>
              <a:cs typeface="Arial"/>
            </a:endParaRPr>
          </a:p>
        </p:txBody>
      </p:sp>
      <p:sp>
        <p:nvSpPr>
          <p:cNvPr id="14" name="object 14"/>
          <p:cNvSpPr txBox="1"/>
          <p:nvPr/>
        </p:nvSpPr>
        <p:spPr>
          <a:xfrm>
            <a:off x="7992788" y="2530798"/>
            <a:ext cx="3062393" cy="1305721"/>
          </a:xfrm>
          <a:prstGeom prst="rect">
            <a:avLst/>
          </a:prstGeom>
        </p:spPr>
        <p:txBody>
          <a:bodyPr vert="horz" wrap="square" lIns="0" tIns="8043" rIns="0" bIns="0" rtlCol="0">
            <a:spAutoFit/>
          </a:bodyPr>
          <a:lstStyle/>
          <a:p>
            <a:pPr marL="8467" marR="3387">
              <a:lnSpc>
                <a:spcPct val="117400"/>
              </a:lnSpc>
              <a:spcBef>
                <a:spcPts val="63"/>
              </a:spcBef>
            </a:pPr>
            <a:r>
              <a:rPr sz="1467" spc="-100" dirty="0">
                <a:solidFill>
                  <a:srgbClr val="FFFFFF"/>
                </a:solidFill>
                <a:latin typeface="+mn-lt"/>
                <a:cs typeface="Arial"/>
              </a:rPr>
              <a:t>These</a:t>
            </a:r>
            <a:r>
              <a:rPr sz="1467" spc="7" dirty="0">
                <a:solidFill>
                  <a:srgbClr val="FFFFFF"/>
                </a:solidFill>
                <a:latin typeface="+mn-lt"/>
                <a:cs typeface="Arial"/>
              </a:rPr>
              <a:t> </a:t>
            </a:r>
            <a:r>
              <a:rPr sz="1467" spc="-7" dirty="0">
                <a:solidFill>
                  <a:srgbClr val="FFFFFF"/>
                </a:solidFill>
                <a:latin typeface="+mn-lt"/>
                <a:cs typeface="Arial"/>
              </a:rPr>
              <a:t>smaller,</a:t>
            </a:r>
            <a:r>
              <a:rPr sz="1467" spc="-3" dirty="0">
                <a:solidFill>
                  <a:srgbClr val="FFFFFF"/>
                </a:solidFill>
                <a:latin typeface="+mn-lt"/>
                <a:cs typeface="Arial"/>
              </a:rPr>
              <a:t> </a:t>
            </a:r>
            <a:r>
              <a:rPr sz="1467" spc="-53" dirty="0">
                <a:solidFill>
                  <a:srgbClr val="FFFFFF"/>
                </a:solidFill>
                <a:latin typeface="+mn-lt"/>
                <a:cs typeface="Arial"/>
              </a:rPr>
              <a:t>more</a:t>
            </a:r>
            <a:r>
              <a:rPr sz="1467" spc="7" dirty="0">
                <a:solidFill>
                  <a:srgbClr val="FFFFFF"/>
                </a:solidFill>
                <a:latin typeface="+mn-lt"/>
                <a:cs typeface="Arial"/>
              </a:rPr>
              <a:t> </a:t>
            </a:r>
            <a:r>
              <a:rPr sz="1467" spc="-40" dirty="0">
                <a:solidFill>
                  <a:srgbClr val="FFFFFF"/>
                </a:solidFill>
                <a:latin typeface="+mn-lt"/>
                <a:cs typeface="Arial"/>
              </a:rPr>
              <a:t>manageable </a:t>
            </a:r>
            <a:r>
              <a:rPr sz="1467" spc="-76" dirty="0">
                <a:solidFill>
                  <a:srgbClr val="FFFFFF"/>
                </a:solidFill>
                <a:latin typeface="+mn-lt"/>
                <a:cs typeface="Arial"/>
              </a:rPr>
              <a:t>problems</a:t>
            </a:r>
            <a:r>
              <a:rPr sz="1467" spc="30" dirty="0">
                <a:solidFill>
                  <a:srgbClr val="FFFFFF"/>
                </a:solidFill>
                <a:latin typeface="+mn-lt"/>
                <a:cs typeface="Arial"/>
              </a:rPr>
              <a:t> </a:t>
            </a:r>
            <a:r>
              <a:rPr sz="1467" spc="-60" dirty="0">
                <a:solidFill>
                  <a:srgbClr val="FFFFFF"/>
                </a:solidFill>
                <a:latin typeface="+mn-lt"/>
                <a:cs typeface="Arial"/>
              </a:rPr>
              <a:t>can</a:t>
            </a:r>
            <a:r>
              <a:rPr sz="1467" spc="40" dirty="0">
                <a:solidFill>
                  <a:srgbClr val="FFFFFF"/>
                </a:solidFill>
                <a:latin typeface="+mn-lt"/>
                <a:cs typeface="Arial"/>
              </a:rPr>
              <a:t> </a:t>
            </a:r>
            <a:r>
              <a:rPr sz="1467" spc="-30" dirty="0">
                <a:solidFill>
                  <a:srgbClr val="FFFFFF"/>
                </a:solidFill>
                <a:latin typeface="+mn-lt"/>
                <a:cs typeface="Arial"/>
              </a:rPr>
              <a:t>be</a:t>
            </a:r>
            <a:r>
              <a:rPr sz="1467" spc="40" dirty="0">
                <a:solidFill>
                  <a:srgbClr val="FFFFFF"/>
                </a:solidFill>
                <a:latin typeface="+mn-lt"/>
                <a:cs typeface="Arial"/>
              </a:rPr>
              <a:t> </a:t>
            </a:r>
            <a:r>
              <a:rPr sz="1467" spc="-83" dirty="0">
                <a:solidFill>
                  <a:srgbClr val="FFFFFF"/>
                </a:solidFill>
                <a:latin typeface="+mn-lt"/>
                <a:cs typeface="Arial"/>
              </a:rPr>
              <a:t>looked</a:t>
            </a:r>
            <a:r>
              <a:rPr sz="1467" spc="40" dirty="0">
                <a:solidFill>
                  <a:srgbClr val="FFFFFF"/>
                </a:solidFill>
                <a:latin typeface="+mn-lt"/>
                <a:cs typeface="Arial"/>
              </a:rPr>
              <a:t> </a:t>
            </a:r>
            <a:r>
              <a:rPr sz="1467" dirty="0">
                <a:solidFill>
                  <a:srgbClr val="FFFFFF"/>
                </a:solidFill>
                <a:latin typeface="+mn-lt"/>
                <a:cs typeface="Arial"/>
              </a:rPr>
              <a:t>at</a:t>
            </a:r>
            <a:r>
              <a:rPr sz="1467" spc="43" dirty="0">
                <a:solidFill>
                  <a:srgbClr val="FFFFFF"/>
                </a:solidFill>
                <a:latin typeface="+mn-lt"/>
                <a:cs typeface="Arial"/>
              </a:rPr>
              <a:t> </a:t>
            </a:r>
            <a:r>
              <a:rPr sz="1467" spc="-13" dirty="0">
                <a:solidFill>
                  <a:srgbClr val="FFFFFF"/>
                </a:solidFill>
                <a:latin typeface="+mn-lt"/>
                <a:cs typeface="Arial"/>
              </a:rPr>
              <a:t>individually, </a:t>
            </a:r>
            <a:r>
              <a:rPr sz="1467" spc="-63" dirty="0">
                <a:solidFill>
                  <a:srgbClr val="FFFFFF"/>
                </a:solidFill>
                <a:latin typeface="+mn-lt"/>
                <a:cs typeface="Arial"/>
              </a:rPr>
              <a:t>and</a:t>
            </a:r>
            <a:r>
              <a:rPr sz="1467" spc="10" dirty="0">
                <a:solidFill>
                  <a:srgbClr val="FFFFFF"/>
                </a:solidFill>
                <a:latin typeface="+mn-lt"/>
                <a:cs typeface="Arial"/>
              </a:rPr>
              <a:t> </a:t>
            </a:r>
            <a:r>
              <a:rPr sz="1467" spc="-7" dirty="0">
                <a:solidFill>
                  <a:srgbClr val="FFFFFF"/>
                </a:solidFill>
                <a:latin typeface="+mn-lt"/>
                <a:cs typeface="Arial"/>
              </a:rPr>
              <a:t>we</a:t>
            </a:r>
            <a:r>
              <a:rPr sz="1467" spc="13" dirty="0">
                <a:solidFill>
                  <a:srgbClr val="FFFFFF"/>
                </a:solidFill>
                <a:latin typeface="+mn-lt"/>
                <a:cs typeface="Arial"/>
              </a:rPr>
              <a:t> </a:t>
            </a:r>
            <a:r>
              <a:rPr sz="1467" spc="-70" dirty="0">
                <a:solidFill>
                  <a:srgbClr val="FFFFFF"/>
                </a:solidFill>
                <a:latin typeface="+mn-lt"/>
                <a:cs typeface="Arial"/>
              </a:rPr>
              <a:t>should</a:t>
            </a:r>
            <a:r>
              <a:rPr sz="1467" spc="7" dirty="0">
                <a:solidFill>
                  <a:srgbClr val="FFFFFF"/>
                </a:solidFill>
                <a:latin typeface="+mn-lt"/>
                <a:cs typeface="Arial"/>
              </a:rPr>
              <a:t> </a:t>
            </a:r>
            <a:r>
              <a:rPr sz="1467" spc="-63" dirty="0">
                <a:solidFill>
                  <a:srgbClr val="FFFFFF"/>
                </a:solidFill>
                <a:latin typeface="+mn-lt"/>
                <a:cs typeface="Arial"/>
              </a:rPr>
              <a:t>consider</a:t>
            </a:r>
            <a:r>
              <a:rPr sz="1467" spc="3" dirty="0">
                <a:solidFill>
                  <a:srgbClr val="FFFFFF"/>
                </a:solidFill>
                <a:latin typeface="+mn-lt"/>
                <a:cs typeface="Arial"/>
              </a:rPr>
              <a:t> </a:t>
            </a:r>
            <a:r>
              <a:rPr sz="1467" spc="-76" dirty="0">
                <a:solidFill>
                  <a:srgbClr val="FFFFFF"/>
                </a:solidFill>
                <a:latin typeface="+mn-lt"/>
                <a:cs typeface="Arial"/>
              </a:rPr>
              <a:t>how</a:t>
            </a:r>
            <a:r>
              <a:rPr sz="1467" spc="13" dirty="0">
                <a:solidFill>
                  <a:srgbClr val="FFFFFF"/>
                </a:solidFill>
                <a:latin typeface="+mn-lt"/>
                <a:cs typeface="Arial"/>
              </a:rPr>
              <a:t> </a:t>
            </a:r>
            <a:r>
              <a:rPr sz="1467" spc="-7" dirty="0">
                <a:solidFill>
                  <a:srgbClr val="FFFFFF"/>
                </a:solidFill>
                <a:latin typeface="+mn-lt"/>
                <a:cs typeface="Arial"/>
              </a:rPr>
              <a:t>similar </a:t>
            </a:r>
            <a:r>
              <a:rPr sz="1467" spc="-76" dirty="0">
                <a:solidFill>
                  <a:srgbClr val="FFFFFF"/>
                </a:solidFill>
                <a:latin typeface="+mn-lt"/>
                <a:cs typeface="Arial"/>
              </a:rPr>
              <a:t>problems</a:t>
            </a:r>
            <a:r>
              <a:rPr sz="1467" spc="7" dirty="0">
                <a:solidFill>
                  <a:srgbClr val="FFFFFF"/>
                </a:solidFill>
                <a:latin typeface="+mn-lt"/>
                <a:cs typeface="Arial"/>
              </a:rPr>
              <a:t> </a:t>
            </a:r>
            <a:r>
              <a:rPr sz="1467" spc="-63" dirty="0">
                <a:solidFill>
                  <a:srgbClr val="FFFFFF"/>
                </a:solidFill>
                <a:latin typeface="+mn-lt"/>
                <a:cs typeface="Arial"/>
              </a:rPr>
              <a:t>have</a:t>
            </a:r>
            <a:r>
              <a:rPr sz="1467" spc="20" dirty="0">
                <a:solidFill>
                  <a:srgbClr val="FFFFFF"/>
                </a:solidFill>
                <a:latin typeface="+mn-lt"/>
                <a:cs typeface="Arial"/>
              </a:rPr>
              <a:t> </a:t>
            </a:r>
            <a:r>
              <a:rPr sz="1467" spc="-73" dirty="0">
                <a:solidFill>
                  <a:srgbClr val="FFFFFF"/>
                </a:solidFill>
                <a:latin typeface="+mn-lt"/>
                <a:cs typeface="Arial"/>
              </a:rPr>
              <a:t>been</a:t>
            </a:r>
            <a:r>
              <a:rPr sz="1467" spc="17" dirty="0">
                <a:solidFill>
                  <a:srgbClr val="FFFFFF"/>
                </a:solidFill>
                <a:latin typeface="+mn-lt"/>
                <a:cs typeface="Arial"/>
              </a:rPr>
              <a:t> </a:t>
            </a:r>
            <a:r>
              <a:rPr sz="1467" spc="-70" dirty="0">
                <a:solidFill>
                  <a:srgbClr val="FFFFFF"/>
                </a:solidFill>
                <a:latin typeface="+mn-lt"/>
                <a:cs typeface="Arial"/>
              </a:rPr>
              <a:t>solved</a:t>
            </a:r>
            <a:r>
              <a:rPr sz="1467" spc="17" dirty="0">
                <a:solidFill>
                  <a:srgbClr val="FFFFFF"/>
                </a:solidFill>
                <a:latin typeface="+mn-lt"/>
                <a:cs typeface="Arial"/>
              </a:rPr>
              <a:t> </a:t>
            </a:r>
            <a:r>
              <a:rPr sz="1467" spc="-7" dirty="0">
                <a:solidFill>
                  <a:srgbClr val="FFFFFF"/>
                </a:solidFill>
                <a:latin typeface="+mn-lt"/>
                <a:cs typeface="Arial"/>
              </a:rPr>
              <a:t>previously </a:t>
            </a:r>
            <a:r>
              <a:rPr sz="1467" dirty="0">
                <a:solidFill>
                  <a:srgbClr val="FFFFFF"/>
                </a:solidFill>
                <a:latin typeface="+mn-lt"/>
                <a:cs typeface="Arial"/>
              </a:rPr>
              <a:t>(pattern</a:t>
            </a:r>
            <a:r>
              <a:rPr sz="1467" spc="103" dirty="0">
                <a:solidFill>
                  <a:srgbClr val="FFFFFF"/>
                </a:solidFill>
                <a:latin typeface="+mn-lt"/>
                <a:cs typeface="Arial"/>
              </a:rPr>
              <a:t> </a:t>
            </a:r>
            <a:r>
              <a:rPr sz="1467" spc="-7" dirty="0">
                <a:solidFill>
                  <a:srgbClr val="FFFFFF"/>
                </a:solidFill>
                <a:latin typeface="+mn-lt"/>
                <a:cs typeface="Arial"/>
              </a:rPr>
              <a:t>recognition)</a:t>
            </a:r>
            <a:endParaRPr sz="1467" dirty="0">
              <a:latin typeface="+mn-lt"/>
              <a:cs typeface="Arial"/>
            </a:endParaRPr>
          </a:p>
        </p:txBody>
      </p:sp>
      <p:pic>
        <p:nvPicPr>
          <p:cNvPr id="15" name="object 15"/>
          <p:cNvPicPr/>
          <p:nvPr/>
        </p:nvPicPr>
        <p:blipFill>
          <a:blip r:embed="rId5" cstate="print"/>
          <a:stretch>
            <a:fillRect/>
          </a:stretch>
        </p:blipFill>
        <p:spPr>
          <a:xfrm>
            <a:off x="412587" y="4023360"/>
            <a:ext cx="3348684" cy="1363133"/>
          </a:xfrm>
          <a:prstGeom prst="rect">
            <a:avLst/>
          </a:prstGeom>
        </p:spPr>
      </p:pic>
      <p:sp>
        <p:nvSpPr>
          <p:cNvPr id="16" name="object 16"/>
          <p:cNvSpPr txBox="1"/>
          <p:nvPr/>
        </p:nvSpPr>
        <p:spPr>
          <a:xfrm>
            <a:off x="659053" y="4153580"/>
            <a:ext cx="3166110" cy="1195734"/>
          </a:xfrm>
          <a:prstGeom prst="rect">
            <a:avLst/>
          </a:prstGeom>
        </p:spPr>
        <p:txBody>
          <a:bodyPr vert="horz" wrap="square" lIns="0" tIns="8467" rIns="0" bIns="0" rtlCol="0">
            <a:spAutoFit/>
          </a:bodyPr>
          <a:lstStyle/>
          <a:p>
            <a:pPr marL="367472">
              <a:spcBef>
                <a:spcPts val="67"/>
              </a:spcBef>
            </a:pPr>
            <a:r>
              <a:rPr sz="1867" b="1" dirty="0">
                <a:solidFill>
                  <a:srgbClr val="FFFFFF"/>
                </a:solidFill>
                <a:latin typeface="+mj-lt"/>
                <a:cs typeface="Arial"/>
              </a:rPr>
              <a:t>ABSTRACTION</a:t>
            </a:r>
            <a:endParaRPr sz="1867" dirty="0">
              <a:latin typeface="+mj-lt"/>
              <a:cs typeface="Arial"/>
            </a:endParaRPr>
          </a:p>
          <a:p>
            <a:pPr marL="8467" marR="3387">
              <a:lnSpc>
                <a:spcPct val="115999"/>
              </a:lnSpc>
              <a:spcBef>
                <a:spcPts val="820"/>
              </a:spcBef>
            </a:pPr>
            <a:r>
              <a:rPr sz="1533" spc="-100" dirty="0">
                <a:solidFill>
                  <a:srgbClr val="FFFFFF"/>
                </a:solidFill>
                <a:latin typeface="+mn-lt"/>
                <a:cs typeface="Arial"/>
              </a:rPr>
              <a:t>Focussing</a:t>
            </a:r>
            <a:r>
              <a:rPr sz="1533" spc="97" dirty="0">
                <a:solidFill>
                  <a:srgbClr val="FFFFFF"/>
                </a:solidFill>
                <a:latin typeface="+mn-lt"/>
                <a:cs typeface="Arial"/>
              </a:rPr>
              <a:t> </a:t>
            </a:r>
            <a:r>
              <a:rPr sz="1533" spc="-169" dirty="0">
                <a:solidFill>
                  <a:srgbClr val="FFFFFF"/>
                </a:solidFill>
                <a:latin typeface="+mn-lt"/>
                <a:cs typeface="Arial"/>
              </a:rPr>
              <a:t>on</a:t>
            </a:r>
            <a:r>
              <a:rPr sz="1533" spc="97" dirty="0">
                <a:solidFill>
                  <a:srgbClr val="FFFFFF"/>
                </a:solidFill>
                <a:latin typeface="+mn-lt"/>
                <a:cs typeface="Arial"/>
              </a:rPr>
              <a:t> </a:t>
            </a:r>
            <a:r>
              <a:rPr sz="1533" dirty="0">
                <a:solidFill>
                  <a:srgbClr val="FFFFFF"/>
                </a:solidFill>
                <a:latin typeface="+mn-lt"/>
                <a:cs typeface="Arial"/>
              </a:rPr>
              <a:t>the</a:t>
            </a:r>
            <a:r>
              <a:rPr sz="1533" spc="97" dirty="0">
                <a:solidFill>
                  <a:srgbClr val="FFFFFF"/>
                </a:solidFill>
                <a:latin typeface="+mn-lt"/>
                <a:cs typeface="Arial"/>
              </a:rPr>
              <a:t> </a:t>
            </a:r>
            <a:r>
              <a:rPr sz="1533" spc="-17" dirty="0">
                <a:solidFill>
                  <a:srgbClr val="FFFFFF"/>
                </a:solidFill>
                <a:latin typeface="+mn-lt"/>
                <a:cs typeface="Arial"/>
              </a:rPr>
              <a:t>important,</a:t>
            </a:r>
            <a:r>
              <a:rPr sz="1533" spc="100" dirty="0">
                <a:solidFill>
                  <a:srgbClr val="FFFFFF"/>
                </a:solidFill>
                <a:latin typeface="+mn-lt"/>
                <a:cs typeface="Arial"/>
              </a:rPr>
              <a:t> </a:t>
            </a:r>
            <a:r>
              <a:rPr sz="1533" spc="-7" dirty="0">
                <a:solidFill>
                  <a:srgbClr val="FFFFFF"/>
                </a:solidFill>
                <a:latin typeface="+mn-lt"/>
                <a:cs typeface="Arial"/>
              </a:rPr>
              <a:t>relevant </a:t>
            </a:r>
            <a:r>
              <a:rPr sz="1533" dirty="0">
                <a:solidFill>
                  <a:srgbClr val="FFFFFF"/>
                </a:solidFill>
                <a:latin typeface="+mn-lt"/>
                <a:cs typeface="Arial"/>
              </a:rPr>
              <a:t>details,</a:t>
            </a:r>
            <a:r>
              <a:rPr sz="1533" spc="10" dirty="0">
                <a:solidFill>
                  <a:srgbClr val="FFFFFF"/>
                </a:solidFill>
                <a:latin typeface="+mn-lt"/>
                <a:cs typeface="Arial"/>
              </a:rPr>
              <a:t> </a:t>
            </a:r>
            <a:r>
              <a:rPr sz="1533" spc="-57" dirty="0">
                <a:solidFill>
                  <a:srgbClr val="FFFFFF"/>
                </a:solidFill>
                <a:latin typeface="+mn-lt"/>
                <a:cs typeface="Arial"/>
              </a:rPr>
              <a:t>and</a:t>
            </a:r>
            <a:r>
              <a:rPr sz="1533" spc="13" dirty="0">
                <a:solidFill>
                  <a:srgbClr val="FFFFFF"/>
                </a:solidFill>
                <a:latin typeface="+mn-lt"/>
                <a:cs typeface="Arial"/>
              </a:rPr>
              <a:t> </a:t>
            </a:r>
            <a:r>
              <a:rPr sz="1533" spc="-30" dirty="0">
                <a:solidFill>
                  <a:srgbClr val="FFFFFF"/>
                </a:solidFill>
                <a:latin typeface="+mn-lt"/>
                <a:cs typeface="Arial"/>
              </a:rPr>
              <a:t>leaving</a:t>
            </a:r>
            <a:r>
              <a:rPr sz="1533" spc="13" dirty="0">
                <a:solidFill>
                  <a:srgbClr val="FFFFFF"/>
                </a:solidFill>
                <a:latin typeface="+mn-lt"/>
                <a:cs typeface="Arial"/>
              </a:rPr>
              <a:t> </a:t>
            </a:r>
            <a:r>
              <a:rPr sz="1533" dirty="0">
                <a:solidFill>
                  <a:srgbClr val="FFFFFF"/>
                </a:solidFill>
                <a:latin typeface="+mn-lt"/>
                <a:cs typeface="Arial"/>
              </a:rPr>
              <a:t>out</a:t>
            </a:r>
            <a:r>
              <a:rPr sz="1533" spc="17" dirty="0">
                <a:solidFill>
                  <a:srgbClr val="FFFFFF"/>
                </a:solidFill>
                <a:latin typeface="+mn-lt"/>
                <a:cs typeface="Arial"/>
              </a:rPr>
              <a:t> </a:t>
            </a:r>
            <a:r>
              <a:rPr sz="1533" spc="-37" dirty="0">
                <a:solidFill>
                  <a:srgbClr val="FFFFFF"/>
                </a:solidFill>
                <a:latin typeface="+mn-lt"/>
                <a:cs typeface="Arial"/>
              </a:rPr>
              <a:t>any</a:t>
            </a:r>
            <a:r>
              <a:rPr sz="1533" spc="10" dirty="0">
                <a:solidFill>
                  <a:srgbClr val="FFFFFF"/>
                </a:solidFill>
                <a:latin typeface="+mn-lt"/>
                <a:cs typeface="Arial"/>
              </a:rPr>
              <a:t> </a:t>
            </a:r>
            <a:r>
              <a:rPr sz="1533" spc="-7" dirty="0">
                <a:solidFill>
                  <a:srgbClr val="FFFFFF"/>
                </a:solidFill>
                <a:latin typeface="+mn-lt"/>
                <a:cs typeface="Arial"/>
              </a:rPr>
              <a:t>irrelevant </a:t>
            </a:r>
            <a:r>
              <a:rPr sz="1533" spc="-17" dirty="0">
                <a:solidFill>
                  <a:srgbClr val="FFFFFF"/>
                </a:solidFill>
                <a:latin typeface="+mn-lt"/>
                <a:cs typeface="Arial"/>
              </a:rPr>
              <a:t>details</a:t>
            </a:r>
            <a:r>
              <a:rPr sz="1533" spc="20" dirty="0">
                <a:solidFill>
                  <a:srgbClr val="FFFFFF"/>
                </a:solidFill>
                <a:latin typeface="+mn-lt"/>
                <a:cs typeface="Arial"/>
              </a:rPr>
              <a:t> </a:t>
            </a:r>
            <a:r>
              <a:rPr sz="1533" spc="-7" dirty="0">
                <a:solidFill>
                  <a:srgbClr val="FFFFFF"/>
                </a:solidFill>
                <a:latin typeface="+mn-lt"/>
                <a:cs typeface="Arial"/>
              </a:rPr>
              <a:t>(abstraction).</a:t>
            </a:r>
            <a:endParaRPr sz="1533" dirty="0">
              <a:latin typeface="+mn-lt"/>
              <a:cs typeface="Arial"/>
            </a:endParaRPr>
          </a:p>
        </p:txBody>
      </p:sp>
      <p:sp>
        <p:nvSpPr>
          <p:cNvPr id="18" name="object 18"/>
          <p:cNvSpPr/>
          <p:nvPr/>
        </p:nvSpPr>
        <p:spPr>
          <a:xfrm>
            <a:off x="4262404" y="4038550"/>
            <a:ext cx="3321474" cy="1338156"/>
          </a:xfrm>
          <a:custGeom>
            <a:avLst/>
            <a:gdLst/>
            <a:ahLst/>
            <a:cxnLst/>
            <a:rect l="l" t="t" r="r" b="b"/>
            <a:pathLst>
              <a:path w="4982209" h="2007234">
                <a:moveTo>
                  <a:pt x="0" y="0"/>
                </a:moveTo>
                <a:lnTo>
                  <a:pt x="32258" y="1998497"/>
                </a:lnTo>
                <a:lnTo>
                  <a:pt x="2501265" y="2007107"/>
                </a:lnTo>
                <a:lnTo>
                  <a:pt x="4951857" y="1974837"/>
                </a:lnTo>
                <a:lnTo>
                  <a:pt x="4981956" y="1288541"/>
                </a:lnTo>
                <a:lnTo>
                  <a:pt x="4981956" y="12953"/>
                </a:lnTo>
                <a:lnTo>
                  <a:pt x="0" y="0"/>
                </a:lnTo>
                <a:close/>
              </a:path>
            </a:pathLst>
          </a:custGeom>
          <a:solidFill>
            <a:srgbClr val="072A44"/>
          </a:solidFill>
        </p:spPr>
        <p:txBody>
          <a:bodyPr wrap="square" lIns="0" tIns="0" rIns="0" bIns="0" rtlCol="0"/>
          <a:lstStyle/>
          <a:p>
            <a:endParaRPr sz="1600"/>
          </a:p>
        </p:txBody>
      </p:sp>
      <p:sp>
        <p:nvSpPr>
          <p:cNvPr id="19" name="object 19"/>
          <p:cNvSpPr/>
          <p:nvPr/>
        </p:nvSpPr>
        <p:spPr>
          <a:xfrm>
            <a:off x="4246571" y="4032284"/>
            <a:ext cx="3348990" cy="1363133"/>
          </a:xfrm>
          <a:custGeom>
            <a:avLst/>
            <a:gdLst/>
            <a:ahLst/>
            <a:cxnLst/>
            <a:rect l="l" t="t" r="r" b="b"/>
            <a:pathLst>
              <a:path w="5023484" h="2044700">
                <a:moveTo>
                  <a:pt x="3412458" y="2031999"/>
                </a:moveTo>
                <a:lnTo>
                  <a:pt x="467613" y="2031999"/>
                </a:lnTo>
                <a:lnTo>
                  <a:pt x="516889" y="2044699"/>
                </a:lnTo>
                <a:lnTo>
                  <a:pt x="2926032" y="2044699"/>
                </a:lnTo>
                <a:lnTo>
                  <a:pt x="3412458" y="2031999"/>
                </a:lnTo>
                <a:close/>
              </a:path>
              <a:path w="5023484" h="2044700">
                <a:moveTo>
                  <a:pt x="4385222" y="2019299"/>
                </a:moveTo>
                <a:lnTo>
                  <a:pt x="179704" y="2019299"/>
                </a:lnTo>
                <a:lnTo>
                  <a:pt x="227701" y="2031999"/>
                </a:lnTo>
                <a:lnTo>
                  <a:pt x="4332732" y="2031999"/>
                </a:lnTo>
                <a:lnTo>
                  <a:pt x="4385222" y="2019299"/>
                </a:lnTo>
                <a:close/>
              </a:path>
              <a:path w="5023484" h="2044700">
                <a:moveTo>
                  <a:pt x="816839" y="0"/>
                </a:moveTo>
                <a:lnTo>
                  <a:pt x="0" y="0"/>
                </a:lnTo>
                <a:lnTo>
                  <a:pt x="0" y="101599"/>
                </a:lnTo>
                <a:lnTo>
                  <a:pt x="1585" y="152399"/>
                </a:lnTo>
                <a:lnTo>
                  <a:pt x="2968" y="215899"/>
                </a:lnTo>
                <a:lnTo>
                  <a:pt x="3946" y="266699"/>
                </a:lnTo>
                <a:lnTo>
                  <a:pt x="4095" y="292099"/>
                </a:lnTo>
                <a:lnTo>
                  <a:pt x="4169" y="304799"/>
                </a:lnTo>
                <a:lnTo>
                  <a:pt x="4243" y="317499"/>
                </a:lnTo>
                <a:lnTo>
                  <a:pt x="4317" y="330199"/>
                </a:lnTo>
                <a:lnTo>
                  <a:pt x="3730" y="380999"/>
                </a:lnTo>
                <a:lnTo>
                  <a:pt x="2728" y="431799"/>
                </a:lnTo>
                <a:lnTo>
                  <a:pt x="2452" y="482599"/>
                </a:lnTo>
                <a:lnTo>
                  <a:pt x="4041" y="533399"/>
                </a:lnTo>
                <a:lnTo>
                  <a:pt x="8635" y="584199"/>
                </a:lnTo>
                <a:lnTo>
                  <a:pt x="9966" y="596899"/>
                </a:lnTo>
                <a:lnTo>
                  <a:pt x="11389" y="622299"/>
                </a:lnTo>
                <a:lnTo>
                  <a:pt x="12892" y="647699"/>
                </a:lnTo>
                <a:lnTo>
                  <a:pt x="14462" y="685799"/>
                </a:lnTo>
                <a:lnTo>
                  <a:pt x="16087" y="736599"/>
                </a:lnTo>
                <a:lnTo>
                  <a:pt x="17754" y="787399"/>
                </a:lnTo>
                <a:lnTo>
                  <a:pt x="19452" y="838199"/>
                </a:lnTo>
                <a:lnTo>
                  <a:pt x="24599" y="1028699"/>
                </a:lnTo>
                <a:lnTo>
                  <a:pt x="26291" y="1104899"/>
                </a:lnTo>
                <a:lnTo>
                  <a:pt x="27951" y="1168399"/>
                </a:lnTo>
                <a:lnTo>
                  <a:pt x="29566" y="1244599"/>
                </a:lnTo>
                <a:lnTo>
                  <a:pt x="31124" y="1320799"/>
                </a:lnTo>
                <a:lnTo>
                  <a:pt x="32611" y="1384299"/>
                </a:lnTo>
                <a:lnTo>
                  <a:pt x="34016" y="1447799"/>
                </a:lnTo>
                <a:lnTo>
                  <a:pt x="35326" y="1523999"/>
                </a:lnTo>
                <a:lnTo>
                  <a:pt x="36529" y="1574799"/>
                </a:lnTo>
                <a:lnTo>
                  <a:pt x="37612" y="1638299"/>
                </a:lnTo>
                <a:lnTo>
                  <a:pt x="38563" y="1689099"/>
                </a:lnTo>
                <a:lnTo>
                  <a:pt x="39369" y="1727199"/>
                </a:lnTo>
                <a:lnTo>
                  <a:pt x="40017" y="1765299"/>
                </a:lnTo>
                <a:lnTo>
                  <a:pt x="40496" y="1803399"/>
                </a:lnTo>
                <a:lnTo>
                  <a:pt x="40792" y="1816099"/>
                </a:lnTo>
                <a:lnTo>
                  <a:pt x="40893" y="1828799"/>
                </a:lnTo>
                <a:lnTo>
                  <a:pt x="43795" y="1866899"/>
                </a:lnTo>
                <a:lnTo>
                  <a:pt x="46291" y="1892299"/>
                </a:lnTo>
                <a:lnTo>
                  <a:pt x="48787" y="1930399"/>
                </a:lnTo>
                <a:lnTo>
                  <a:pt x="51688" y="1955799"/>
                </a:lnTo>
                <a:lnTo>
                  <a:pt x="52897" y="1968499"/>
                </a:lnTo>
                <a:lnTo>
                  <a:pt x="54600" y="1993899"/>
                </a:lnTo>
                <a:lnTo>
                  <a:pt x="55879" y="2019299"/>
                </a:lnTo>
                <a:lnTo>
                  <a:pt x="4601164" y="2019299"/>
                </a:lnTo>
                <a:lnTo>
                  <a:pt x="4654056" y="2006599"/>
                </a:lnTo>
                <a:lnTo>
                  <a:pt x="498650" y="2006599"/>
                </a:lnTo>
                <a:lnTo>
                  <a:pt x="448436" y="1993899"/>
                </a:lnTo>
                <a:lnTo>
                  <a:pt x="253628" y="1993899"/>
                </a:lnTo>
                <a:lnTo>
                  <a:pt x="204952" y="1981199"/>
                </a:lnTo>
                <a:lnTo>
                  <a:pt x="102558" y="1981199"/>
                </a:lnTo>
                <a:lnTo>
                  <a:pt x="89741" y="1968499"/>
                </a:lnTo>
                <a:lnTo>
                  <a:pt x="83996" y="1968499"/>
                </a:lnTo>
                <a:lnTo>
                  <a:pt x="81787" y="1943099"/>
                </a:lnTo>
                <a:lnTo>
                  <a:pt x="72072" y="1841499"/>
                </a:lnTo>
                <a:lnTo>
                  <a:pt x="68833" y="1803399"/>
                </a:lnTo>
                <a:lnTo>
                  <a:pt x="68735" y="1790699"/>
                </a:lnTo>
                <a:lnTo>
                  <a:pt x="68449" y="1765299"/>
                </a:lnTo>
                <a:lnTo>
                  <a:pt x="67987" y="1739899"/>
                </a:lnTo>
                <a:lnTo>
                  <a:pt x="67364" y="1701799"/>
                </a:lnTo>
                <a:lnTo>
                  <a:pt x="66591" y="1650999"/>
                </a:lnTo>
                <a:lnTo>
                  <a:pt x="65682" y="1600199"/>
                </a:lnTo>
                <a:lnTo>
                  <a:pt x="64651" y="1536699"/>
                </a:lnTo>
                <a:lnTo>
                  <a:pt x="63509" y="1473199"/>
                </a:lnTo>
                <a:lnTo>
                  <a:pt x="62270" y="1409699"/>
                </a:lnTo>
                <a:lnTo>
                  <a:pt x="60947" y="1333499"/>
                </a:lnTo>
                <a:lnTo>
                  <a:pt x="59554" y="1257299"/>
                </a:lnTo>
                <a:lnTo>
                  <a:pt x="58102" y="1181099"/>
                </a:lnTo>
                <a:lnTo>
                  <a:pt x="56605" y="1117599"/>
                </a:lnTo>
                <a:lnTo>
                  <a:pt x="53529" y="965199"/>
                </a:lnTo>
                <a:lnTo>
                  <a:pt x="48902" y="774699"/>
                </a:lnTo>
                <a:lnTo>
                  <a:pt x="47409" y="723899"/>
                </a:lnTo>
                <a:lnTo>
                  <a:pt x="45962" y="673099"/>
                </a:lnTo>
                <a:lnTo>
                  <a:pt x="44574" y="634999"/>
                </a:lnTo>
                <a:lnTo>
                  <a:pt x="43257" y="609599"/>
                </a:lnTo>
                <a:lnTo>
                  <a:pt x="42026" y="584199"/>
                </a:lnTo>
                <a:lnTo>
                  <a:pt x="39308" y="546099"/>
                </a:lnTo>
                <a:lnTo>
                  <a:pt x="36947" y="482599"/>
                </a:lnTo>
                <a:lnTo>
                  <a:pt x="36575" y="457199"/>
                </a:lnTo>
                <a:lnTo>
                  <a:pt x="36002" y="431799"/>
                </a:lnTo>
                <a:lnTo>
                  <a:pt x="36845" y="406399"/>
                </a:lnTo>
                <a:lnTo>
                  <a:pt x="38094" y="380999"/>
                </a:lnTo>
                <a:lnTo>
                  <a:pt x="38734" y="342899"/>
                </a:lnTo>
                <a:lnTo>
                  <a:pt x="38493" y="292099"/>
                </a:lnTo>
                <a:lnTo>
                  <a:pt x="37836" y="253999"/>
                </a:lnTo>
                <a:lnTo>
                  <a:pt x="36869" y="203199"/>
                </a:lnTo>
                <a:lnTo>
                  <a:pt x="35695" y="152399"/>
                </a:lnTo>
                <a:lnTo>
                  <a:pt x="34416" y="101599"/>
                </a:lnTo>
                <a:lnTo>
                  <a:pt x="34788" y="88899"/>
                </a:lnTo>
                <a:lnTo>
                  <a:pt x="35766" y="63499"/>
                </a:lnTo>
                <a:lnTo>
                  <a:pt x="37149" y="50799"/>
                </a:lnTo>
                <a:lnTo>
                  <a:pt x="38734" y="25399"/>
                </a:lnTo>
                <a:lnTo>
                  <a:pt x="1519300" y="25399"/>
                </a:lnTo>
                <a:lnTo>
                  <a:pt x="1312036" y="12699"/>
                </a:lnTo>
                <a:lnTo>
                  <a:pt x="866774" y="12699"/>
                </a:lnTo>
                <a:lnTo>
                  <a:pt x="816839" y="0"/>
                </a:lnTo>
                <a:close/>
              </a:path>
              <a:path w="5023484" h="2044700">
                <a:moveTo>
                  <a:pt x="4904946" y="1993899"/>
                </a:moveTo>
                <a:lnTo>
                  <a:pt x="4154678" y="1993899"/>
                </a:lnTo>
                <a:lnTo>
                  <a:pt x="4104005" y="2006599"/>
                </a:lnTo>
                <a:lnTo>
                  <a:pt x="4862449" y="2006599"/>
                </a:lnTo>
                <a:lnTo>
                  <a:pt x="4904946" y="1993899"/>
                </a:lnTo>
                <a:close/>
              </a:path>
              <a:path w="5023484" h="2044700">
                <a:moveTo>
                  <a:pt x="5001387" y="1981199"/>
                </a:moveTo>
                <a:lnTo>
                  <a:pt x="4513199" y="1981199"/>
                </a:lnTo>
                <a:lnTo>
                  <a:pt x="4462495" y="1993899"/>
                </a:lnTo>
                <a:lnTo>
                  <a:pt x="4972891" y="1993899"/>
                </a:lnTo>
                <a:lnTo>
                  <a:pt x="5001387" y="1981199"/>
                </a:lnTo>
                <a:close/>
              </a:path>
              <a:path w="5023484" h="2044700">
                <a:moveTo>
                  <a:pt x="5013959" y="25399"/>
                </a:moveTo>
                <a:lnTo>
                  <a:pt x="369061" y="25399"/>
                </a:lnTo>
                <a:lnTo>
                  <a:pt x="420242" y="38099"/>
                </a:lnTo>
                <a:lnTo>
                  <a:pt x="728598" y="38099"/>
                </a:lnTo>
                <a:lnTo>
                  <a:pt x="832230" y="50799"/>
                </a:lnTo>
                <a:lnTo>
                  <a:pt x="4850378" y="50799"/>
                </a:lnTo>
                <a:lnTo>
                  <a:pt x="4887801" y="63499"/>
                </a:lnTo>
                <a:lnTo>
                  <a:pt x="4970414" y="63499"/>
                </a:lnTo>
                <a:lnTo>
                  <a:pt x="4974250" y="76199"/>
                </a:lnTo>
                <a:lnTo>
                  <a:pt x="4975479" y="76199"/>
                </a:lnTo>
                <a:lnTo>
                  <a:pt x="4975479" y="101599"/>
                </a:lnTo>
                <a:lnTo>
                  <a:pt x="4973700" y="165099"/>
                </a:lnTo>
                <a:lnTo>
                  <a:pt x="4973446" y="215899"/>
                </a:lnTo>
                <a:lnTo>
                  <a:pt x="4974101" y="241299"/>
                </a:lnTo>
                <a:lnTo>
                  <a:pt x="4976983" y="304799"/>
                </a:lnTo>
                <a:lnTo>
                  <a:pt x="4977638" y="330199"/>
                </a:lnTo>
                <a:lnTo>
                  <a:pt x="4978886" y="368299"/>
                </a:lnTo>
                <a:lnTo>
                  <a:pt x="4979527" y="406399"/>
                </a:lnTo>
                <a:lnTo>
                  <a:pt x="4979684" y="431799"/>
                </a:lnTo>
                <a:lnTo>
                  <a:pt x="4979796" y="482599"/>
                </a:lnTo>
                <a:lnTo>
                  <a:pt x="4980344" y="495299"/>
                </a:lnTo>
                <a:lnTo>
                  <a:pt x="4980944" y="507999"/>
                </a:lnTo>
                <a:lnTo>
                  <a:pt x="4981586" y="546099"/>
                </a:lnTo>
                <a:lnTo>
                  <a:pt x="4982957" y="622299"/>
                </a:lnTo>
                <a:lnTo>
                  <a:pt x="4983667" y="673099"/>
                </a:lnTo>
                <a:lnTo>
                  <a:pt x="4984378" y="736599"/>
                </a:lnTo>
                <a:lnTo>
                  <a:pt x="4985083" y="787399"/>
                </a:lnTo>
                <a:lnTo>
                  <a:pt x="4985769" y="863599"/>
                </a:lnTo>
                <a:lnTo>
                  <a:pt x="4986429" y="927099"/>
                </a:lnTo>
                <a:lnTo>
                  <a:pt x="4987051" y="990599"/>
                </a:lnTo>
                <a:lnTo>
                  <a:pt x="4987626" y="1066799"/>
                </a:lnTo>
                <a:lnTo>
                  <a:pt x="4988594" y="1206499"/>
                </a:lnTo>
                <a:lnTo>
                  <a:pt x="4989140" y="1320799"/>
                </a:lnTo>
                <a:lnTo>
                  <a:pt x="4989033" y="1625599"/>
                </a:lnTo>
                <a:lnTo>
                  <a:pt x="4988588" y="1663699"/>
                </a:lnTo>
                <a:lnTo>
                  <a:pt x="4987986" y="1689099"/>
                </a:lnTo>
                <a:lnTo>
                  <a:pt x="4987218" y="1714499"/>
                </a:lnTo>
                <a:lnTo>
                  <a:pt x="4986274" y="1727199"/>
                </a:lnTo>
                <a:lnTo>
                  <a:pt x="4984317" y="1765299"/>
                </a:lnTo>
                <a:lnTo>
                  <a:pt x="4979594" y="1828799"/>
                </a:lnTo>
                <a:lnTo>
                  <a:pt x="4977638" y="1854199"/>
                </a:lnTo>
                <a:lnTo>
                  <a:pt x="4976358" y="1879599"/>
                </a:lnTo>
                <a:lnTo>
                  <a:pt x="4974655" y="1917699"/>
                </a:lnTo>
                <a:lnTo>
                  <a:pt x="4973446" y="1943099"/>
                </a:lnTo>
                <a:lnTo>
                  <a:pt x="4971186" y="1955799"/>
                </a:lnTo>
                <a:lnTo>
                  <a:pt x="4966700" y="1955799"/>
                </a:lnTo>
                <a:lnTo>
                  <a:pt x="4958570" y="1968499"/>
                </a:lnTo>
                <a:lnTo>
                  <a:pt x="4803304" y="1968499"/>
                </a:lnTo>
                <a:lnTo>
                  <a:pt x="4755351" y="1981199"/>
                </a:lnTo>
                <a:lnTo>
                  <a:pt x="5005705" y="1981199"/>
                </a:lnTo>
                <a:lnTo>
                  <a:pt x="5007641" y="1943099"/>
                </a:lnTo>
                <a:lnTo>
                  <a:pt x="5012277" y="1892299"/>
                </a:lnTo>
                <a:lnTo>
                  <a:pt x="5014214" y="1866899"/>
                </a:lnTo>
                <a:lnTo>
                  <a:pt x="5015158" y="1854199"/>
                </a:lnTo>
                <a:lnTo>
                  <a:pt x="5015428" y="1828799"/>
                </a:lnTo>
                <a:lnTo>
                  <a:pt x="5016372" y="1803399"/>
                </a:lnTo>
                <a:lnTo>
                  <a:pt x="5019825" y="1739899"/>
                </a:lnTo>
                <a:lnTo>
                  <a:pt x="5020678" y="1701799"/>
                </a:lnTo>
                <a:lnTo>
                  <a:pt x="5021394" y="1663699"/>
                </a:lnTo>
                <a:lnTo>
                  <a:pt x="5021981" y="1612899"/>
                </a:lnTo>
                <a:lnTo>
                  <a:pt x="5022097" y="1600199"/>
                </a:lnTo>
                <a:lnTo>
                  <a:pt x="5022213" y="1587499"/>
                </a:lnTo>
                <a:lnTo>
                  <a:pt x="5022329" y="1574799"/>
                </a:lnTo>
                <a:lnTo>
                  <a:pt x="5022445" y="1562099"/>
                </a:lnTo>
                <a:lnTo>
                  <a:pt x="5022619" y="1536699"/>
                </a:lnTo>
                <a:lnTo>
                  <a:pt x="5022706" y="1523999"/>
                </a:lnTo>
                <a:lnTo>
                  <a:pt x="5022793" y="1511299"/>
                </a:lnTo>
                <a:lnTo>
                  <a:pt x="5022937" y="1473199"/>
                </a:lnTo>
                <a:lnTo>
                  <a:pt x="5023014" y="1168399"/>
                </a:lnTo>
                <a:lnTo>
                  <a:pt x="5022882" y="1117599"/>
                </a:lnTo>
                <a:lnTo>
                  <a:pt x="5022850" y="1104899"/>
                </a:lnTo>
                <a:lnTo>
                  <a:pt x="5022371" y="990599"/>
                </a:lnTo>
                <a:lnTo>
                  <a:pt x="5021890" y="901699"/>
                </a:lnTo>
                <a:lnTo>
                  <a:pt x="5021471" y="838199"/>
                </a:lnTo>
                <a:lnTo>
                  <a:pt x="5020722" y="736599"/>
                </a:lnTo>
                <a:lnTo>
                  <a:pt x="5020624" y="723899"/>
                </a:lnTo>
                <a:lnTo>
                  <a:pt x="5020527" y="711199"/>
                </a:lnTo>
                <a:lnTo>
                  <a:pt x="5020016" y="660399"/>
                </a:lnTo>
                <a:lnTo>
                  <a:pt x="5018412" y="507999"/>
                </a:lnTo>
                <a:lnTo>
                  <a:pt x="5017877" y="482599"/>
                </a:lnTo>
                <a:lnTo>
                  <a:pt x="5017354" y="444499"/>
                </a:lnTo>
                <a:lnTo>
                  <a:pt x="5016850" y="431799"/>
                </a:lnTo>
                <a:lnTo>
                  <a:pt x="5016372" y="406399"/>
                </a:lnTo>
                <a:lnTo>
                  <a:pt x="5016615" y="380999"/>
                </a:lnTo>
                <a:lnTo>
                  <a:pt x="5016736" y="368299"/>
                </a:lnTo>
                <a:lnTo>
                  <a:pt x="5015655" y="317499"/>
                </a:lnTo>
                <a:lnTo>
                  <a:pt x="5013757" y="266699"/>
                </a:lnTo>
                <a:lnTo>
                  <a:pt x="5011670" y="228599"/>
                </a:lnTo>
                <a:lnTo>
                  <a:pt x="5010022" y="177799"/>
                </a:lnTo>
                <a:lnTo>
                  <a:pt x="5007996" y="152399"/>
                </a:lnTo>
                <a:lnTo>
                  <a:pt x="5006768" y="114299"/>
                </a:lnTo>
                <a:lnTo>
                  <a:pt x="5008754" y="88899"/>
                </a:lnTo>
                <a:lnTo>
                  <a:pt x="5016372" y="50799"/>
                </a:lnTo>
                <a:lnTo>
                  <a:pt x="5017285" y="38099"/>
                </a:lnTo>
                <a:lnTo>
                  <a:pt x="5013959" y="25399"/>
                </a:lnTo>
                <a:close/>
              </a:path>
              <a:path w="5023484" h="2044700">
                <a:moveTo>
                  <a:pt x="4757249" y="50799"/>
                </a:moveTo>
                <a:lnTo>
                  <a:pt x="4589907" y="50799"/>
                </a:lnTo>
                <a:lnTo>
                  <a:pt x="4645195" y="63499"/>
                </a:lnTo>
                <a:lnTo>
                  <a:pt x="4701222" y="63499"/>
                </a:lnTo>
                <a:lnTo>
                  <a:pt x="4757249" y="50799"/>
                </a:lnTo>
                <a:close/>
              </a:path>
              <a:path w="5023484" h="2044700">
                <a:moveTo>
                  <a:pt x="2068561" y="12699"/>
                </a:moveTo>
                <a:lnTo>
                  <a:pt x="1611062" y="12699"/>
                </a:lnTo>
                <a:lnTo>
                  <a:pt x="1550348" y="25399"/>
                </a:lnTo>
                <a:lnTo>
                  <a:pt x="2115116" y="25399"/>
                </a:lnTo>
                <a:lnTo>
                  <a:pt x="2068561" y="12699"/>
                </a:lnTo>
                <a:close/>
              </a:path>
              <a:path w="5023484" h="2044700">
                <a:moveTo>
                  <a:pt x="4792224" y="12699"/>
                </a:moveTo>
                <a:lnTo>
                  <a:pt x="2424040" y="12699"/>
                </a:lnTo>
                <a:lnTo>
                  <a:pt x="2321611" y="25399"/>
                </a:lnTo>
                <a:lnTo>
                  <a:pt x="4844292" y="25399"/>
                </a:lnTo>
                <a:lnTo>
                  <a:pt x="4792224" y="12699"/>
                </a:lnTo>
                <a:close/>
              </a:path>
              <a:path w="5023484" h="2044700">
                <a:moveTo>
                  <a:pt x="4183753" y="0"/>
                </a:moveTo>
                <a:lnTo>
                  <a:pt x="4003242" y="0"/>
                </a:lnTo>
                <a:lnTo>
                  <a:pt x="3936797" y="12699"/>
                </a:lnTo>
                <a:lnTo>
                  <a:pt x="4232282" y="12699"/>
                </a:lnTo>
                <a:lnTo>
                  <a:pt x="4183753" y="0"/>
                </a:lnTo>
                <a:close/>
              </a:path>
            </a:pathLst>
          </a:custGeom>
          <a:solidFill>
            <a:srgbClr val="F47179"/>
          </a:solidFill>
        </p:spPr>
        <p:txBody>
          <a:bodyPr wrap="square" lIns="0" tIns="0" rIns="0" bIns="0" rtlCol="0"/>
          <a:lstStyle/>
          <a:p>
            <a:endParaRPr sz="1600"/>
          </a:p>
        </p:txBody>
      </p:sp>
      <p:sp>
        <p:nvSpPr>
          <p:cNvPr id="21" name="object 21"/>
          <p:cNvSpPr txBox="1"/>
          <p:nvPr/>
        </p:nvSpPr>
        <p:spPr>
          <a:xfrm>
            <a:off x="4425166" y="4077670"/>
            <a:ext cx="2704253" cy="1248761"/>
          </a:xfrm>
          <a:prstGeom prst="rect">
            <a:avLst/>
          </a:prstGeom>
        </p:spPr>
        <p:txBody>
          <a:bodyPr vert="horz" wrap="square" lIns="0" tIns="8467" rIns="0" bIns="0" rtlCol="0">
            <a:spAutoFit/>
          </a:bodyPr>
          <a:lstStyle/>
          <a:p>
            <a:pPr marL="275180">
              <a:spcBef>
                <a:spcPts val="67"/>
              </a:spcBef>
            </a:pPr>
            <a:r>
              <a:rPr sz="1867" b="1" dirty="0">
                <a:solidFill>
                  <a:srgbClr val="FFFFFF"/>
                </a:solidFill>
                <a:latin typeface="+mj-lt"/>
                <a:cs typeface="Arial"/>
              </a:rPr>
              <a:t>ALGORITHMS</a:t>
            </a:r>
            <a:endParaRPr sz="1867" dirty="0">
              <a:latin typeface="+mj-lt"/>
              <a:cs typeface="Arial"/>
            </a:endParaRPr>
          </a:p>
          <a:p>
            <a:pPr marL="8467" marR="3387">
              <a:lnSpc>
                <a:spcPct val="118000"/>
              </a:lnSpc>
              <a:spcBef>
                <a:spcPts val="803"/>
              </a:spcBef>
              <a:tabLst>
                <a:tab pos="649426" algn="l"/>
                <a:tab pos="893701" algn="l"/>
                <a:tab pos="1158298" algn="l"/>
                <a:tab pos="1267100" algn="l"/>
                <a:tab pos="1407230" algn="l"/>
                <a:tab pos="1902132" algn="l"/>
                <a:tab pos="2504142" algn="l"/>
              </a:tabLst>
            </a:pPr>
            <a:r>
              <a:rPr sz="1600" spc="-7" dirty="0">
                <a:solidFill>
                  <a:srgbClr val="FFFFFF"/>
                </a:solidFill>
                <a:latin typeface="+mn-lt"/>
                <a:cs typeface="Arial"/>
              </a:rPr>
              <a:t>Simple</a:t>
            </a:r>
            <a:r>
              <a:rPr sz="1600" dirty="0">
                <a:solidFill>
                  <a:srgbClr val="FFFFFF"/>
                </a:solidFill>
                <a:latin typeface="+mn-lt"/>
                <a:cs typeface="Arial"/>
              </a:rPr>
              <a:t>	</a:t>
            </a:r>
            <a:r>
              <a:rPr sz="1600" spc="-7" dirty="0">
                <a:solidFill>
                  <a:srgbClr val="FFFFFF"/>
                </a:solidFill>
                <a:latin typeface="+mn-lt"/>
                <a:cs typeface="Arial"/>
              </a:rPr>
              <a:t>steps</a:t>
            </a:r>
            <a:r>
              <a:rPr lang="en-US" sz="1600" spc="-7" dirty="0">
                <a:solidFill>
                  <a:srgbClr val="FFFFFF"/>
                </a:solidFill>
                <a:latin typeface="+mn-lt"/>
                <a:cs typeface="Arial"/>
              </a:rPr>
              <a:t> </a:t>
            </a:r>
            <a:r>
              <a:rPr sz="1600" spc="-17" dirty="0">
                <a:solidFill>
                  <a:srgbClr val="FFFFFF"/>
                </a:solidFill>
                <a:latin typeface="+mn-lt"/>
                <a:cs typeface="Arial"/>
              </a:rPr>
              <a:t>or</a:t>
            </a:r>
            <a:r>
              <a:rPr lang="en-US" sz="1600" spc="-17" dirty="0">
                <a:solidFill>
                  <a:srgbClr val="FFFFFF"/>
                </a:solidFill>
                <a:latin typeface="+mn-lt"/>
                <a:cs typeface="Arial"/>
              </a:rPr>
              <a:t> </a:t>
            </a:r>
            <a:r>
              <a:rPr sz="1600" spc="-7" dirty="0">
                <a:solidFill>
                  <a:srgbClr val="FFFFFF"/>
                </a:solidFill>
                <a:latin typeface="+mn-lt"/>
                <a:cs typeface="Arial"/>
              </a:rPr>
              <a:t>rules</a:t>
            </a:r>
            <a:r>
              <a:rPr sz="1600" dirty="0">
                <a:solidFill>
                  <a:srgbClr val="FFFFFF"/>
                </a:solidFill>
                <a:latin typeface="+mn-lt"/>
                <a:cs typeface="Arial"/>
              </a:rPr>
              <a:t>	</a:t>
            </a:r>
            <a:r>
              <a:rPr sz="1600" spc="-7" dirty="0">
                <a:solidFill>
                  <a:srgbClr val="FFFFFF"/>
                </a:solidFill>
                <a:latin typeface="+mn-lt"/>
                <a:cs typeface="Arial"/>
              </a:rPr>
              <a:t>should</a:t>
            </a:r>
            <a:r>
              <a:rPr lang="en-US" sz="1600" spc="-7" dirty="0">
                <a:solidFill>
                  <a:srgbClr val="FFFFFF"/>
                </a:solidFill>
                <a:latin typeface="+mn-lt"/>
                <a:cs typeface="Arial"/>
              </a:rPr>
              <a:t> </a:t>
            </a:r>
            <a:r>
              <a:rPr sz="1600" spc="-150" dirty="0">
                <a:solidFill>
                  <a:srgbClr val="FFFFFF"/>
                </a:solidFill>
                <a:latin typeface="+mn-lt"/>
                <a:cs typeface="Arial"/>
              </a:rPr>
              <a:t>be</a:t>
            </a:r>
            <a:r>
              <a:rPr lang="en-US" sz="1600" spc="-150" dirty="0">
                <a:solidFill>
                  <a:srgbClr val="FFFFFF"/>
                </a:solidFill>
                <a:latin typeface="+mn-lt"/>
                <a:cs typeface="Arial"/>
              </a:rPr>
              <a:t> </a:t>
            </a:r>
            <a:r>
              <a:rPr sz="1600" spc="-150" dirty="0">
                <a:solidFill>
                  <a:srgbClr val="FFFFFF"/>
                </a:solidFill>
                <a:latin typeface="+mn-lt"/>
                <a:cs typeface="Arial"/>
              </a:rPr>
              <a:t> </a:t>
            </a:r>
            <a:r>
              <a:rPr sz="1600" spc="-7" dirty="0">
                <a:solidFill>
                  <a:srgbClr val="FFFFFF"/>
                </a:solidFill>
                <a:latin typeface="+mn-lt"/>
                <a:cs typeface="Arial"/>
              </a:rPr>
              <a:t>identif</a:t>
            </a:r>
            <a:r>
              <a:rPr lang="en-US" sz="1600" spc="-7" dirty="0">
                <a:solidFill>
                  <a:srgbClr val="FFFFFF"/>
                </a:solidFill>
                <a:latin typeface="+mn-lt"/>
                <a:cs typeface="Arial"/>
              </a:rPr>
              <a:t>i</a:t>
            </a:r>
            <a:r>
              <a:rPr sz="1600" spc="-7" dirty="0">
                <a:solidFill>
                  <a:srgbClr val="FFFFFF"/>
                </a:solidFill>
                <a:latin typeface="+mn-lt"/>
                <a:cs typeface="Arial"/>
              </a:rPr>
              <a:t>ed</a:t>
            </a:r>
            <a:r>
              <a:rPr lang="en-US" sz="1600" dirty="0">
                <a:solidFill>
                  <a:srgbClr val="FFFFFF"/>
                </a:solidFill>
                <a:latin typeface="+mn-lt"/>
                <a:cs typeface="Arial"/>
              </a:rPr>
              <a:t> </a:t>
            </a:r>
            <a:r>
              <a:rPr sz="1600" spc="-17" dirty="0">
                <a:solidFill>
                  <a:srgbClr val="FFFFFF"/>
                </a:solidFill>
                <a:latin typeface="+mn-lt"/>
                <a:cs typeface="Arial"/>
              </a:rPr>
              <a:t>and</a:t>
            </a:r>
            <a:r>
              <a:rPr lang="en-US" sz="1600" spc="-17" dirty="0">
                <a:solidFill>
                  <a:srgbClr val="FFFFFF"/>
                </a:solidFill>
                <a:latin typeface="+mn-lt"/>
                <a:cs typeface="Arial"/>
              </a:rPr>
              <a:t> </a:t>
            </a:r>
            <a:r>
              <a:rPr sz="1600" spc="-27" dirty="0">
                <a:solidFill>
                  <a:srgbClr val="FFFFFF"/>
                </a:solidFill>
                <a:latin typeface="+mn-lt"/>
                <a:cs typeface="Arial"/>
              </a:rPr>
              <a:t>designed </a:t>
            </a:r>
            <a:r>
              <a:rPr sz="1600" spc="-7" dirty="0">
                <a:solidFill>
                  <a:srgbClr val="FFFFFF"/>
                </a:solidFill>
                <a:latin typeface="+mn-lt"/>
                <a:cs typeface="Arial"/>
              </a:rPr>
              <a:t>(algorithms).</a:t>
            </a:r>
            <a:endParaRPr sz="1600" dirty="0">
              <a:latin typeface="+mn-lt"/>
              <a:cs typeface="Arial"/>
            </a:endParaRPr>
          </a:p>
        </p:txBody>
      </p:sp>
      <p:pic>
        <p:nvPicPr>
          <p:cNvPr id="23" name="object 23"/>
          <p:cNvPicPr/>
          <p:nvPr/>
        </p:nvPicPr>
        <p:blipFill>
          <a:blip r:embed="rId6" cstate="print"/>
          <a:stretch>
            <a:fillRect/>
          </a:stretch>
        </p:blipFill>
        <p:spPr>
          <a:xfrm>
            <a:off x="4628318" y="4703765"/>
            <a:ext cx="2043175" cy="79332"/>
          </a:xfrm>
          <a:prstGeom prst="rect">
            <a:avLst/>
          </a:prstGeom>
        </p:spPr>
      </p:pic>
      <p:pic>
        <p:nvPicPr>
          <p:cNvPr id="24" name="object 24"/>
          <p:cNvPicPr/>
          <p:nvPr/>
        </p:nvPicPr>
        <p:blipFill>
          <a:blip r:embed="rId7" cstate="print"/>
          <a:stretch>
            <a:fillRect/>
          </a:stretch>
        </p:blipFill>
        <p:spPr>
          <a:xfrm>
            <a:off x="7362374" y="4041418"/>
            <a:ext cx="3808782" cy="1879600"/>
          </a:xfrm>
          <a:prstGeom prst="rect">
            <a:avLst/>
          </a:prstGeom>
        </p:spPr>
      </p:pic>
      <p:sp>
        <p:nvSpPr>
          <p:cNvPr id="25" name="object 25"/>
          <p:cNvSpPr txBox="1"/>
          <p:nvPr/>
        </p:nvSpPr>
        <p:spPr>
          <a:xfrm>
            <a:off x="8341253" y="4151281"/>
            <a:ext cx="1888136" cy="295872"/>
          </a:xfrm>
          <a:prstGeom prst="rect">
            <a:avLst/>
          </a:prstGeom>
        </p:spPr>
        <p:txBody>
          <a:bodyPr vert="horz" wrap="square" lIns="0" tIns="8467" rIns="0" bIns="0" rtlCol="0">
            <a:spAutoFit/>
          </a:bodyPr>
          <a:lstStyle/>
          <a:p>
            <a:pPr marL="8467">
              <a:spcBef>
                <a:spcPts val="67"/>
              </a:spcBef>
            </a:pPr>
            <a:r>
              <a:rPr sz="1867" b="1" dirty="0">
                <a:solidFill>
                  <a:srgbClr val="FFFFFF"/>
                </a:solidFill>
                <a:latin typeface="+mj-lt"/>
                <a:cs typeface="Arial"/>
              </a:rPr>
              <a:t>PROGRAM</a:t>
            </a:r>
            <a:endParaRPr sz="1867" dirty="0">
              <a:latin typeface="+mj-lt"/>
              <a:cs typeface="Arial"/>
            </a:endParaRPr>
          </a:p>
        </p:txBody>
      </p:sp>
      <p:sp>
        <p:nvSpPr>
          <p:cNvPr id="26" name="object 26"/>
          <p:cNvSpPr txBox="1"/>
          <p:nvPr/>
        </p:nvSpPr>
        <p:spPr>
          <a:xfrm>
            <a:off x="8016969" y="4591789"/>
            <a:ext cx="3069167" cy="1079484"/>
          </a:xfrm>
          <a:prstGeom prst="rect">
            <a:avLst/>
          </a:prstGeom>
        </p:spPr>
        <p:txBody>
          <a:bodyPr vert="horz" wrap="square" lIns="0" tIns="8467" rIns="0" bIns="0" rtlCol="0">
            <a:spAutoFit/>
          </a:bodyPr>
          <a:lstStyle/>
          <a:p>
            <a:pPr marL="8467" marR="3387">
              <a:lnSpc>
                <a:spcPct val="115900"/>
              </a:lnSpc>
              <a:spcBef>
                <a:spcPts val="67"/>
              </a:spcBef>
            </a:pPr>
            <a:r>
              <a:rPr sz="1533" spc="-103" dirty="0">
                <a:solidFill>
                  <a:srgbClr val="FFFFFF"/>
                </a:solidFill>
                <a:latin typeface="+mn-lt"/>
                <a:cs typeface="Arial"/>
              </a:rPr>
              <a:t>These</a:t>
            </a:r>
            <a:r>
              <a:rPr sz="1533" spc="10" dirty="0">
                <a:solidFill>
                  <a:srgbClr val="FFFFFF"/>
                </a:solidFill>
                <a:latin typeface="+mn-lt"/>
                <a:cs typeface="Arial"/>
              </a:rPr>
              <a:t> </a:t>
            </a:r>
            <a:r>
              <a:rPr sz="1533" spc="-57" dirty="0">
                <a:solidFill>
                  <a:srgbClr val="FFFFFF"/>
                </a:solidFill>
                <a:latin typeface="+mn-lt"/>
                <a:cs typeface="Arial"/>
              </a:rPr>
              <a:t>steps</a:t>
            </a:r>
            <a:r>
              <a:rPr sz="1533" spc="10" dirty="0">
                <a:solidFill>
                  <a:srgbClr val="FFFFFF"/>
                </a:solidFill>
                <a:latin typeface="+mn-lt"/>
                <a:cs typeface="Arial"/>
              </a:rPr>
              <a:t> </a:t>
            </a:r>
            <a:r>
              <a:rPr sz="1533" spc="-67" dirty="0">
                <a:solidFill>
                  <a:srgbClr val="FFFFFF"/>
                </a:solidFill>
                <a:latin typeface="+mn-lt"/>
                <a:cs typeface="Arial"/>
              </a:rPr>
              <a:t>and</a:t>
            </a:r>
            <a:r>
              <a:rPr sz="1533" spc="13" dirty="0">
                <a:solidFill>
                  <a:srgbClr val="FFFFFF"/>
                </a:solidFill>
                <a:latin typeface="+mn-lt"/>
                <a:cs typeface="Arial"/>
              </a:rPr>
              <a:t> </a:t>
            </a:r>
            <a:r>
              <a:rPr sz="1533" spc="-7" dirty="0">
                <a:solidFill>
                  <a:srgbClr val="FFFFFF"/>
                </a:solidFill>
                <a:latin typeface="+mn-lt"/>
                <a:cs typeface="Arial"/>
              </a:rPr>
              <a:t>rules</a:t>
            </a:r>
            <a:r>
              <a:rPr sz="1533" spc="10" dirty="0">
                <a:solidFill>
                  <a:srgbClr val="FFFFFF"/>
                </a:solidFill>
                <a:latin typeface="+mn-lt"/>
                <a:cs typeface="Arial"/>
              </a:rPr>
              <a:t> </a:t>
            </a:r>
            <a:r>
              <a:rPr sz="1533" spc="-63" dirty="0">
                <a:solidFill>
                  <a:srgbClr val="FFFFFF"/>
                </a:solidFill>
                <a:latin typeface="+mn-lt"/>
                <a:cs typeface="Arial"/>
              </a:rPr>
              <a:t>can</a:t>
            </a:r>
            <a:r>
              <a:rPr sz="1533" spc="10" dirty="0">
                <a:solidFill>
                  <a:srgbClr val="FFFFFF"/>
                </a:solidFill>
                <a:latin typeface="+mn-lt"/>
                <a:cs typeface="Arial"/>
              </a:rPr>
              <a:t> </a:t>
            </a:r>
            <a:r>
              <a:rPr sz="1533" spc="-30" dirty="0">
                <a:solidFill>
                  <a:srgbClr val="FFFFFF"/>
                </a:solidFill>
                <a:latin typeface="+mn-lt"/>
                <a:cs typeface="Arial"/>
              </a:rPr>
              <a:t>be</a:t>
            </a:r>
            <a:r>
              <a:rPr sz="1533" spc="10" dirty="0">
                <a:solidFill>
                  <a:srgbClr val="FFFFFF"/>
                </a:solidFill>
                <a:latin typeface="+mn-lt"/>
                <a:cs typeface="Arial"/>
              </a:rPr>
              <a:t> </a:t>
            </a:r>
            <a:r>
              <a:rPr sz="1533" spc="-83" dirty="0">
                <a:solidFill>
                  <a:srgbClr val="FFFFFF"/>
                </a:solidFill>
                <a:latin typeface="+mn-lt"/>
                <a:cs typeface="Arial"/>
              </a:rPr>
              <a:t>used</a:t>
            </a:r>
            <a:r>
              <a:rPr sz="1533" spc="10" dirty="0">
                <a:solidFill>
                  <a:srgbClr val="FFFFFF"/>
                </a:solidFill>
                <a:latin typeface="+mn-lt"/>
                <a:cs typeface="Arial"/>
              </a:rPr>
              <a:t> </a:t>
            </a:r>
            <a:r>
              <a:rPr sz="1533" spc="-17" dirty="0">
                <a:solidFill>
                  <a:srgbClr val="FFFFFF"/>
                </a:solidFill>
                <a:latin typeface="+mn-lt"/>
                <a:cs typeface="Arial"/>
              </a:rPr>
              <a:t>to "program"</a:t>
            </a:r>
            <a:r>
              <a:rPr sz="1533" spc="37" dirty="0">
                <a:solidFill>
                  <a:srgbClr val="FFFFFF"/>
                </a:solidFill>
                <a:latin typeface="+mn-lt"/>
                <a:cs typeface="Arial"/>
              </a:rPr>
              <a:t> </a:t>
            </a:r>
            <a:r>
              <a:rPr sz="1533" spc="-87" dirty="0">
                <a:solidFill>
                  <a:srgbClr val="FFFFFF"/>
                </a:solidFill>
                <a:latin typeface="+mn-lt"/>
                <a:cs typeface="Arial"/>
              </a:rPr>
              <a:t>someone/something</a:t>
            </a:r>
            <a:r>
              <a:rPr sz="1533" spc="37" dirty="0">
                <a:solidFill>
                  <a:srgbClr val="FFFFFF"/>
                </a:solidFill>
                <a:latin typeface="+mn-lt"/>
                <a:cs typeface="Arial"/>
              </a:rPr>
              <a:t> </a:t>
            </a:r>
            <a:r>
              <a:rPr sz="1533" spc="-13" dirty="0">
                <a:solidFill>
                  <a:srgbClr val="FFFFFF"/>
                </a:solidFill>
                <a:latin typeface="+mn-lt"/>
                <a:cs typeface="Arial"/>
              </a:rPr>
              <a:t>(ex. </a:t>
            </a:r>
            <a:r>
              <a:rPr sz="1533" spc="-33" dirty="0">
                <a:solidFill>
                  <a:srgbClr val="FFFFFF"/>
                </a:solidFill>
                <a:latin typeface="+mn-lt"/>
                <a:cs typeface="Arial"/>
              </a:rPr>
              <a:t>computer)</a:t>
            </a:r>
            <a:r>
              <a:rPr sz="1533" spc="63" dirty="0">
                <a:solidFill>
                  <a:srgbClr val="FFFFFF"/>
                </a:solidFill>
                <a:latin typeface="+mn-lt"/>
                <a:cs typeface="Arial"/>
              </a:rPr>
              <a:t> </a:t>
            </a:r>
            <a:r>
              <a:rPr sz="1533" dirty="0">
                <a:solidFill>
                  <a:srgbClr val="FFFFFF"/>
                </a:solidFill>
                <a:latin typeface="+mn-lt"/>
                <a:cs typeface="Arial"/>
              </a:rPr>
              <a:t>to</a:t>
            </a:r>
            <a:r>
              <a:rPr sz="1533" spc="57" dirty="0">
                <a:solidFill>
                  <a:srgbClr val="FFFFFF"/>
                </a:solidFill>
                <a:latin typeface="+mn-lt"/>
                <a:cs typeface="Arial"/>
              </a:rPr>
              <a:t> </a:t>
            </a:r>
            <a:r>
              <a:rPr sz="1533" spc="-20" dirty="0">
                <a:solidFill>
                  <a:srgbClr val="FFFFFF"/>
                </a:solidFill>
                <a:latin typeface="+mn-lt"/>
                <a:cs typeface="Arial"/>
              </a:rPr>
              <a:t>help</a:t>
            </a:r>
            <a:r>
              <a:rPr sz="1533" spc="63" dirty="0">
                <a:solidFill>
                  <a:srgbClr val="FFFFFF"/>
                </a:solidFill>
                <a:latin typeface="+mn-lt"/>
                <a:cs typeface="Arial"/>
              </a:rPr>
              <a:t> </a:t>
            </a:r>
            <a:r>
              <a:rPr sz="1533" spc="-60" dirty="0">
                <a:solidFill>
                  <a:srgbClr val="FFFFFF"/>
                </a:solidFill>
                <a:latin typeface="+mn-lt"/>
                <a:cs typeface="Arial"/>
              </a:rPr>
              <a:t>solve</a:t>
            </a:r>
            <a:r>
              <a:rPr sz="1533" spc="57" dirty="0">
                <a:solidFill>
                  <a:srgbClr val="FFFFFF"/>
                </a:solidFill>
                <a:latin typeface="+mn-lt"/>
                <a:cs typeface="Arial"/>
              </a:rPr>
              <a:t> </a:t>
            </a:r>
            <a:r>
              <a:rPr sz="1533" dirty="0">
                <a:solidFill>
                  <a:srgbClr val="FFFFFF"/>
                </a:solidFill>
                <a:latin typeface="+mn-lt"/>
                <a:cs typeface="Arial"/>
              </a:rPr>
              <a:t>this</a:t>
            </a:r>
            <a:r>
              <a:rPr sz="1533" spc="57" dirty="0">
                <a:solidFill>
                  <a:srgbClr val="FFFFFF"/>
                </a:solidFill>
                <a:latin typeface="+mn-lt"/>
                <a:cs typeface="Arial"/>
              </a:rPr>
              <a:t> </a:t>
            </a:r>
            <a:r>
              <a:rPr sz="1533" spc="-7" dirty="0">
                <a:solidFill>
                  <a:srgbClr val="FFFFFF"/>
                </a:solidFill>
                <a:latin typeface="+mn-lt"/>
                <a:cs typeface="Arial"/>
              </a:rPr>
              <a:t>large, </a:t>
            </a:r>
            <a:r>
              <a:rPr sz="1533" spc="-80" dirty="0">
                <a:solidFill>
                  <a:srgbClr val="FFFFFF"/>
                </a:solidFill>
                <a:latin typeface="+mn-lt"/>
                <a:cs typeface="Arial"/>
              </a:rPr>
              <a:t>complex</a:t>
            </a:r>
            <a:r>
              <a:rPr sz="1533" spc="40" dirty="0">
                <a:solidFill>
                  <a:srgbClr val="FFFFFF"/>
                </a:solidFill>
                <a:latin typeface="+mn-lt"/>
                <a:cs typeface="Arial"/>
              </a:rPr>
              <a:t> </a:t>
            </a:r>
            <a:r>
              <a:rPr sz="1533" spc="-7" dirty="0">
                <a:solidFill>
                  <a:srgbClr val="FFFFFF"/>
                </a:solidFill>
                <a:latin typeface="+mn-lt"/>
                <a:cs typeface="Arial"/>
              </a:rPr>
              <a:t>problem.</a:t>
            </a:r>
            <a:endParaRPr sz="1533" dirty="0">
              <a:latin typeface="+mn-lt"/>
              <a:cs typeface="Arial"/>
            </a:endParaRPr>
          </a:p>
        </p:txBody>
      </p:sp>
      <p:sp>
        <p:nvSpPr>
          <p:cNvPr id="27" name="object 27"/>
          <p:cNvSpPr/>
          <p:nvPr/>
        </p:nvSpPr>
        <p:spPr>
          <a:xfrm>
            <a:off x="3645409" y="3387344"/>
            <a:ext cx="4348903" cy="2076450"/>
          </a:xfrm>
          <a:custGeom>
            <a:avLst/>
            <a:gdLst/>
            <a:ahLst/>
            <a:cxnLst/>
            <a:rect l="l" t="t" r="r" b="b"/>
            <a:pathLst>
              <a:path w="6523355" h="3114675">
                <a:moveTo>
                  <a:pt x="840867" y="2994279"/>
                </a:moveTo>
                <a:lnTo>
                  <a:pt x="812063" y="2970276"/>
                </a:lnTo>
                <a:lnTo>
                  <a:pt x="696849" y="2874264"/>
                </a:lnTo>
                <a:lnTo>
                  <a:pt x="696849" y="2970276"/>
                </a:lnTo>
                <a:lnTo>
                  <a:pt x="24003" y="2970276"/>
                </a:lnTo>
                <a:lnTo>
                  <a:pt x="14668" y="2972181"/>
                </a:lnTo>
                <a:lnTo>
                  <a:pt x="7048" y="2977324"/>
                </a:lnTo>
                <a:lnTo>
                  <a:pt x="1892" y="2984957"/>
                </a:lnTo>
                <a:lnTo>
                  <a:pt x="0" y="2994279"/>
                </a:lnTo>
                <a:lnTo>
                  <a:pt x="1892" y="3003613"/>
                </a:lnTo>
                <a:lnTo>
                  <a:pt x="7048" y="3011233"/>
                </a:lnTo>
                <a:lnTo>
                  <a:pt x="14668" y="3016389"/>
                </a:lnTo>
                <a:lnTo>
                  <a:pt x="24003" y="3018282"/>
                </a:lnTo>
                <a:lnTo>
                  <a:pt x="696849" y="3018282"/>
                </a:lnTo>
                <a:lnTo>
                  <a:pt x="696849" y="3114294"/>
                </a:lnTo>
                <a:lnTo>
                  <a:pt x="812063" y="3018282"/>
                </a:lnTo>
                <a:lnTo>
                  <a:pt x="840867" y="2994279"/>
                </a:lnTo>
                <a:close/>
              </a:path>
              <a:path w="6523355" h="3114675">
                <a:moveTo>
                  <a:pt x="6523101" y="120015"/>
                </a:moveTo>
                <a:lnTo>
                  <a:pt x="6494297" y="96012"/>
                </a:lnTo>
                <a:lnTo>
                  <a:pt x="6379083" y="0"/>
                </a:lnTo>
                <a:lnTo>
                  <a:pt x="6379083" y="96012"/>
                </a:lnTo>
                <a:lnTo>
                  <a:pt x="5706999" y="96012"/>
                </a:lnTo>
                <a:lnTo>
                  <a:pt x="5697664" y="97917"/>
                </a:lnTo>
                <a:lnTo>
                  <a:pt x="5690044" y="103060"/>
                </a:lnTo>
                <a:lnTo>
                  <a:pt x="5684888" y="110693"/>
                </a:lnTo>
                <a:lnTo>
                  <a:pt x="5682996" y="120015"/>
                </a:lnTo>
                <a:lnTo>
                  <a:pt x="5684888" y="129349"/>
                </a:lnTo>
                <a:lnTo>
                  <a:pt x="5690044" y="136969"/>
                </a:lnTo>
                <a:lnTo>
                  <a:pt x="5697664" y="142125"/>
                </a:lnTo>
                <a:lnTo>
                  <a:pt x="5706999" y="144018"/>
                </a:lnTo>
                <a:lnTo>
                  <a:pt x="6379083" y="144018"/>
                </a:lnTo>
                <a:lnTo>
                  <a:pt x="6379083" y="240030"/>
                </a:lnTo>
                <a:lnTo>
                  <a:pt x="6494297" y="144018"/>
                </a:lnTo>
                <a:lnTo>
                  <a:pt x="6523101" y="120015"/>
                </a:lnTo>
                <a:close/>
              </a:path>
            </a:pathLst>
          </a:custGeom>
          <a:solidFill>
            <a:srgbClr val="FFFFFF"/>
          </a:solidFill>
        </p:spPr>
        <p:txBody>
          <a:bodyPr wrap="square" lIns="0" tIns="0" rIns="0" bIns="0" rtlCol="0"/>
          <a:lstStyle/>
          <a:p>
            <a:endParaRPr sz="1600"/>
          </a:p>
        </p:txBody>
      </p:sp>
      <p:sp>
        <p:nvSpPr>
          <p:cNvPr id="28" name="object 28"/>
          <p:cNvSpPr txBox="1"/>
          <p:nvPr/>
        </p:nvSpPr>
        <p:spPr>
          <a:xfrm>
            <a:off x="592038" y="5434537"/>
            <a:ext cx="6668972" cy="864105"/>
          </a:xfrm>
          <a:prstGeom prst="rect">
            <a:avLst/>
          </a:prstGeom>
        </p:spPr>
        <p:txBody>
          <a:bodyPr vert="horz" wrap="square" lIns="0" tIns="8467" rIns="0" bIns="0" rtlCol="0">
            <a:spAutoFit/>
          </a:bodyPr>
          <a:lstStyle/>
          <a:p>
            <a:pPr marL="8467" marR="3387" algn="ctr">
              <a:lnSpc>
                <a:spcPct val="117900"/>
              </a:lnSpc>
              <a:spcBef>
                <a:spcPts val="67"/>
              </a:spcBef>
            </a:pPr>
            <a:r>
              <a:rPr sz="1200" spc="-76" dirty="0">
                <a:latin typeface="+mn-lt"/>
                <a:cs typeface="Arial"/>
              </a:rPr>
              <a:t>adopted</a:t>
            </a:r>
            <a:r>
              <a:rPr sz="1200" spc="20" dirty="0">
                <a:latin typeface="+mn-lt"/>
                <a:cs typeface="Arial"/>
              </a:rPr>
              <a:t> </a:t>
            </a:r>
            <a:r>
              <a:rPr sz="1200" spc="-13" dirty="0">
                <a:latin typeface="+mn-lt"/>
                <a:cs typeface="Arial"/>
              </a:rPr>
              <a:t>from </a:t>
            </a:r>
            <a:r>
              <a:rPr sz="1200" spc="-83" dirty="0">
                <a:latin typeface="+mn-lt"/>
                <a:cs typeface="Arial"/>
              </a:rPr>
              <a:t>https://</a:t>
            </a:r>
            <a:r>
              <a:rPr sz="1200" spc="-83" dirty="0">
                <a:solidFill>
                  <a:srgbClr val="2F5597"/>
                </a:solidFill>
                <a:latin typeface="+mn-lt"/>
                <a:cs typeface="Arial"/>
                <a:hlinkClick r:id="rId8">
                  <a:extLst>
                    <a:ext uri="{A12FA001-AC4F-418D-AE19-62706E023703}">
                      <ahyp:hlinkClr xmlns:ahyp="http://schemas.microsoft.com/office/drawing/2018/hyperlinkcolor" val="tx"/>
                    </a:ext>
                  </a:extLst>
                </a:hlinkClick>
              </a:rPr>
              <a:t>www.bbc.co.uk</a:t>
            </a:r>
            <a:r>
              <a:rPr sz="1200" spc="-83" dirty="0">
                <a:latin typeface="+mn-lt"/>
                <a:cs typeface="Arial"/>
                <a:hlinkClick r:id="rId8">
                  <a:extLst>
                    <a:ext uri="{A12FA001-AC4F-418D-AE19-62706E023703}">
                      <ahyp:hlinkClr xmlns:ahyp="http://schemas.microsoft.com/office/drawing/2018/hyperlinkcolor" val="tx"/>
                    </a:ext>
                  </a:extLst>
                </a:hlinkClick>
              </a:rPr>
              <a:t>/bitesize/guides/zp92mp3/revision/1#:~:text=The%20four%20cornerstones%20of%20computational%20thinking&amp;text=decomposition%20%2D%20breaking%20down%20a%20c</a:t>
            </a:r>
            <a:r>
              <a:rPr sz="1200" spc="333" dirty="0">
                <a:latin typeface="+mn-lt"/>
                <a:cs typeface="Arial"/>
              </a:rPr>
              <a:t> </a:t>
            </a:r>
            <a:r>
              <a:rPr sz="1200" spc="-80" dirty="0">
                <a:latin typeface="+mn-lt"/>
                <a:cs typeface="Arial"/>
              </a:rPr>
              <a:t>omplex,information%20only%2C%20ignoring%20irrelevant%20detail</a:t>
            </a:r>
            <a:endParaRPr sz="1200" dirty="0">
              <a:latin typeface="+mn-lt"/>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13886" y="1311410"/>
            <a:ext cx="320837" cy="314959"/>
          </a:xfrm>
          <a:prstGeom prst="rect">
            <a:avLst/>
          </a:prstGeom>
        </p:spPr>
      </p:pic>
      <p:pic>
        <p:nvPicPr>
          <p:cNvPr id="3" name="object 3"/>
          <p:cNvPicPr/>
          <p:nvPr/>
        </p:nvPicPr>
        <p:blipFill>
          <a:blip r:embed="rId3" cstate="print"/>
          <a:stretch>
            <a:fillRect/>
          </a:stretch>
        </p:blipFill>
        <p:spPr>
          <a:xfrm>
            <a:off x="7313886" y="2910593"/>
            <a:ext cx="320837" cy="314959"/>
          </a:xfrm>
          <a:prstGeom prst="rect">
            <a:avLst/>
          </a:prstGeom>
        </p:spPr>
      </p:pic>
      <p:pic>
        <p:nvPicPr>
          <p:cNvPr id="4" name="object 4"/>
          <p:cNvPicPr/>
          <p:nvPr/>
        </p:nvPicPr>
        <p:blipFill>
          <a:blip r:embed="rId4" cstate="print"/>
          <a:stretch>
            <a:fillRect/>
          </a:stretch>
        </p:blipFill>
        <p:spPr>
          <a:xfrm>
            <a:off x="7313886" y="4385825"/>
            <a:ext cx="320837" cy="314959"/>
          </a:xfrm>
          <a:prstGeom prst="rect">
            <a:avLst/>
          </a:prstGeom>
        </p:spPr>
      </p:pic>
      <p:pic>
        <p:nvPicPr>
          <p:cNvPr id="5" name="object 5"/>
          <p:cNvPicPr/>
          <p:nvPr/>
        </p:nvPicPr>
        <p:blipFill>
          <a:blip r:embed="rId5" cstate="print"/>
          <a:stretch>
            <a:fillRect/>
          </a:stretch>
        </p:blipFill>
        <p:spPr>
          <a:xfrm>
            <a:off x="1148039" y="231428"/>
            <a:ext cx="4151456" cy="5988248"/>
          </a:xfrm>
          <a:prstGeom prst="rect">
            <a:avLst/>
          </a:prstGeom>
        </p:spPr>
      </p:pic>
      <p:sp>
        <p:nvSpPr>
          <p:cNvPr id="6" name="object 6"/>
          <p:cNvSpPr txBox="1">
            <a:spLocks noGrp="1"/>
          </p:cNvSpPr>
          <p:nvPr>
            <p:ph type="title"/>
          </p:nvPr>
        </p:nvSpPr>
        <p:spPr>
          <a:xfrm>
            <a:off x="1739900" y="717132"/>
            <a:ext cx="3000587" cy="2239930"/>
          </a:xfrm>
          <a:prstGeom prst="rect">
            <a:avLst/>
          </a:prstGeom>
        </p:spPr>
        <p:txBody>
          <a:bodyPr vert="horz" wrap="square" lIns="0" tIns="116417" rIns="0" bIns="0" numCol="1" rtlCol="0" anchor="ctr" anchorCtr="0" compatLnSpc="1">
            <a:prstTxWarp prst="textNoShape">
              <a:avLst/>
            </a:prstTxWarp>
            <a:spAutoFit/>
          </a:bodyPr>
          <a:lstStyle/>
          <a:p>
            <a:pPr marL="165955" marR="157911">
              <a:lnSpc>
                <a:spcPts val="4200"/>
              </a:lnSpc>
              <a:spcBef>
                <a:spcPts val="917"/>
              </a:spcBef>
            </a:pPr>
            <a:r>
              <a:rPr sz="3200" dirty="0">
                <a:latin typeface="+mn-lt"/>
              </a:rPr>
              <a:t>Let's use our vocabulary!</a:t>
            </a:r>
          </a:p>
          <a:p>
            <a:pPr marL="8467" marR="3387">
              <a:lnSpc>
                <a:spcPts val="4200"/>
              </a:lnSpc>
            </a:pPr>
            <a:r>
              <a:rPr sz="3200" dirty="0">
                <a:latin typeface="+mn-lt"/>
              </a:rPr>
              <a:t>Where did you use...</a:t>
            </a:r>
          </a:p>
        </p:txBody>
      </p:sp>
      <p:sp>
        <p:nvSpPr>
          <p:cNvPr id="7" name="object 7"/>
          <p:cNvSpPr txBox="1"/>
          <p:nvPr/>
        </p:nvSpPr>
        <p:spPr>
          <a:xfrm>
            <a:off x="1822931" y="3180476"/>
            <a:ext cx="2971800" cy="2263226"/>
          </a:xfrm>
          <a:prstGeom prst="rect">
            <a:avLst/>
          </a:prstGeom>
        </p:spPr>
        <p:txBody>
          <a:bodyPr vert="horz" wrap="square" lIns="0" tIns="9313" rIns="0" bIns="0" rtlCol="0">
            <a:spAutoFit/>
          </a:bodyPr>
          <a:lstStyle/>
          <a:p>
            <a:pPr marL="354348" indent="-345881">
              <a:lnSpc>
                <a:spcPts val="3520"/>
              </a:lnSpc>
              <a:spcBef>
                <a:spcPts val="73"/>
              </a:spcBef>
              <a:buFont typeface="Arial"/>
              <a:buChar char="•"/>
              <a:tabLst>
                <a:tab pos="354348" algn="l"/>
              </a:tabLst>
            </a:pPr>
            <a:r>
              <a:rPr lang="en-US" sz="2600" b="1" dirty="0">
                <a:latin typeface="+mn-lt"/>
                <a:cs typeface="Arial"/>
              </a:rPr>
              <a:t>DECOMPOSITION</a:t>
            </a:r>
          </a:p>
          <a:p>
            <a:pPr marL="354348" indent="-345881">
              <a:lnSpc>
                <a:spcPts val="3520"/>
              </a:lnSpc>
              <a:spcBef>
                <a:spcPts val="73"/>
              </a:spcBef>
              <a:buFont typeface="Arial"/>
              <a:buChar char="•"/>
              <a:tabLst>
                <a:tab pos="354348" algn="l"/>
              </a:tabLst>
            </a:pPr>
            <a:r>
              <a:rPr lang="en-US" sz="2600" b="1" dirty="0">
                <a:latin typeface="+mn-lt"/>
                <a:cs typeface="Arial"/>
              </a:rPr>
              <a:t>PATTERN RECOGNITION</a:t>
            </a:r>
          </a:p>
          <a:p>
            <a:pPr marL="354348" indent="-345881">
              <a:lnSpc>
                <a:spcPts val="3520"/>
              </a:lnSpc>
              <a:spcBef>
                <a:spcPts val="73"/>
              </a:spcBef>
              <a:buFont typeface="Arial"/>
              <a:buChar char="•"/>
              <a:tabLst>
                <a:tab pos="354348" algn="l"/>
              </a:tabLst>
            </a:pPr>
            <a:r>
              <a:rPr lang="en-US" sz="2600" b="1" dirty="0">
                <a:latin typeface="+mn-lt"/>
                <a:cs typeface="Arial"/>
              </a:rPr>
              <a:t>ABSTRACTION</a:t>
            </a:r>
          </a:p>
          <a:p>
            <a:pPr marL="354348" indent="-345881">
              <a:lnSpc>
                <a:spcPts val="3520"/>
              </a:lnSpc>
              <a:spcBef>
                <a:spcPts val="73"/>
              </a:spcBef>
              <a:buFont typeface="Arial"/>
              <a:buChar char="•"/>
              <a:tabLst>
                <a:tab pos="354348" algn="l"/>
              </a:tabLst>
            </a:pPr>
            <a:r>
              <a:rPr lang="en-US" sz="2600" b="1" dirty="0">
                <a:latin typeface="+mn-lt"/>
                <a:cs typeface="Arial"/>
              </a:rPr>
              <a:t>ALGORITHMS</a:t>
            </a:r>
            <a:endParaRPr sz="2600" b="1" dirty="0">
              <a:latin typeface="+mn-lt"/>
              <a:cs typeface="Arial"/>
            </a:endParaRPr>
          </a:p>
        </p:txBody>
      </p:sp>
      <p:sp>
        <p:nvSpPr>
          <p:cNvPr id="8" name="object 8"/>
          <p:cNvSpPr/>
          <p:nvPr/>
        </p:nvSpPr>
        <p:spPr>
          <a:xfrm>
            <a:off x="5435110" y="5045044"/>
            <a:ext cx="337397" cy="404283"/>
          </a:xfrm>
          <a:custGeom>
            <a:avLst/>
            <a:gdLst/>
            <a:ahLst/>
            <a:cxnLst/>
            <a:rect l="l" t="t" r="r" b="b"/>
            <a:pathLst>
              <a:path w="506095" h="606425">
                <a:moveTo>
                  <a:pt x="344459" y="2691"/>
                </a:moveTo>
                <a:lnTo>
                  <a:pt x="340225" y="0"/>
                </a:lnTo>
                <a:lnTo>
                  <a:pt x="336443" y="605"/>
                </a:lnTo>
                <a:lnTo>
                  <a:pt x="332460" y="1083"/>
                </a:lnTo>
                <a:lnTo>
                  <a:pt x="322223" y="3605"/>
                </a:lnTo>
                <a:lnTo>
                  <a:pt x="313223" y="2399"/>
                </a:lnTo>
                <a:lnTo>
                  <a:pt x="310397" y="6623"/>
                </a:lnTo>
                <a:lnTo>
                  <a:pt x="300858" y="17112"/>
                </a:lnTo>
                <a:lnTo>
                  <a:pt x="289550" y="26478"/>
                </a:lnTo>
                <a:lnTo>
                  <a:pt x="279283" y="36505"/>
                </a:lnTo>
                <a:lnTo>
                  <a:pt x="272181" y="50049"/>
                </a:lnTo>
                <a:lnTo>
                  <a:pt x="268242" y="58079"/>
                </a:lnTo>
                <a:lnTo>
                  <a:pt x="262631" y="65046"/>
                </a:lnTo>
                <a:lnTo>
                  <a:pt x="256471" y="71665"/>
                </a:lnTo>
                <a:lnTo>
                  <a:pt x="250207" y="79722"/>
                </a:lnTo>
                <a:lnTo>
                  <a:pt x="239711" y="95623"/>
                </a:lnTo>
                <a:lnTo>
                  <a:pt x="237642" y="98823"/>
                </a:lnTo>
                <a:lnTo>
                  <a:pt x="229366" y="111621"/>
                </a:lnTo>
                <a:lnTo>
                  <a:pt x="190435" y="172651"/>
                </a:lnTo>
                <a:lnTo>
                  <a:pt x="185176" y="179842"/>
                </a:lnTo>
                <a:lnTo>
                  <a:pt x="179475" y="183742"/>
                </a:lnTo>
                <a:lnTo>
                  <a:pt x="172319" y="185213"/>
                </a:lnTo>
                <a:lnTo>
                  <a:pt x="164059" y="182973"/>
                </a:lnTo>
                <a:lnTo>
                  <a:pt x="158841" y="181161"/>
                </a:lnTo>
                <a:lnTo>
                  <a:pt x="152563" y="181685"/>
                </a:lnTo>
                <a:lnTo>
                  <a:pt x="147547" y="180002"/>
                </a:lnTo>
                <a:lnTo>
                  <a:pt x="125892" y="178276"/>
                </a:lnTo>
                <a:lnTo>
                  <a:pt x="115642" y="176275"/>
                </a:lnTo>
                <a:lnTo>
                  <a:pt x="91066" y="169683"/>
                </a:lnTo>
                <a:lnTo>
                  <a:pt x="76522" y="167963"/>
                </a:lnTo>
                <a:lnTo>
                  <a:pt x="47063" y="167297"/>
                </a:lnTo>
                <a:lnTo>
                  <a:pt x="28192" y="168845"/>
                </a:lnTo>
                <a:lnTo>
                  <a:pt x="13642" y="176150"/>
                </a:lnTo>
                <a:lnTo>
                  <a:pt x="4377" y="188319"/>
                </a:lnTo>
                <a:lnTo>
                  <a:pt x="0" y="206605"/>
                </a:lnTo>
                <a:lnTo>
                  <a:pt x="1705" y="227251"/>
                </a:lnTo>
                <a:lnTo>
                  <a:pt x="9699" y="244371"/>
                </a:lnTo>
                <a:lnTo>
                  <a:pt x="21570" y="259441"/>
                </a:lnTo>
                <a:lnTo>
                  <a:pt x="48723" y="282719"/>
                </a:lnTo>
                <a:lnTo>
                  <a:pt x="59995" y="294398"/>
                </a:lnTo>
                <a:lnTo>
                  <a:pt x="80541" y="319496"/>
                </a:lnTo>
                <a:lnTo>
                  <a:pt x="82582" y="322298"/>
                </a:lnTo>
                <a:lnTo>
                  <a:pt x="80688" y="328619"/>
                </a:lnTo>
                <a:lnTo>
                  <a:pt x="80055" y="332731"/>
                </a:lnTo>
                <a:lnTo>
                  <a:pt x="78968" y="339564"/>
                </a:lnTo>
                <a:lnTo>
                  <a:pt x="77471" y="341622"/>
                </a:lnTo>
                <a:lnTo>
                  <a:pt x="76723" y="342651"/>
                </a:lnTo>
                <a:lnTo>
                  <a:pt x="75974" y="343681"/>
                </a:lnTo>
                <a:lnTo>
                  <a:pt x="75226" y="344710"/>
                </a:lnTo>
                <a:lnTo>
                  <a:pt x="74477" y="345739"/>
                </a:lnTo>
                <a:lnTo>
                  <a:pt x="71095" y="352618"/>
                </a:lnTo>
                <a:lnTo>
                  <a:pt x="65674" y="364221"/>
                </a:lnTo>
                <a:lnTo>
                  <a:pt x="60508" y="375985"/>
                </a:lnTo>
                <a:lnTo>
                  <a:pt x="54754" y="388882"/>
                </a:lnTo>
                <a:lnTo>
                  <a:pt x="49616" y="400664"/>
                </a:lnTo>
                <a:lnTo>
                  <a:pt x="48556" y="403000"/>
                </a:lnTo>
                <a:lnTo>
                  <a:pt x="45251" y="408423"/>
                </a:lnTo>
                <a:lnTo>
                  <a:pt x="41004" y="416257"/>
                </a:lnTo>
                <a:lnTo>
                  <a:pt x="18634" y="447184"/>
                </a:lnTo>
                <a:lnTo>
                  <a:pt x="14421" y="452030"/>
                </a:lnTo>
                <a:lnTo>
                  <a:pt x="11204" y="457509"/>
                </a:lnTo>
                <a:lnTo>
                  <a:pt x="9422" y="465406"/>
                </a:lnTo>
                <a:lnTo>
                  <a:pt x="10780" y="472289"/>
                </a:lnTo>
                <a:lnTo>
                  <a:pt x="14937" y="477940"/>
                </a:lnTo>
                <a:lnTo>
                  <a:pt x="22374" y="484172"/>
                </a:lnTo>
                <a:lnTo>
                  <a:pt x="30058" y="489056"/>
                </a:lnTo>
                <a:lnTo>
                  <a:pt x="38614" y="489980"/>
                </a:lnTo>
                <a:lnTo>
                  <a:pt x="45260" y="489690"/>
                </a:lnTo>
                <a:lnTo>
                  <a:pt x="60647" y="482917"/>
                </a:lnTo>
                <a:lnTo>
                  <a:pt x="75442" y="477272"/>
                </a:lnTo>
                <a:lnTo>
                  <a:pt x="91016" y="470618"/>
                </a:lnTo>
                <a:lnTo>
                  <a:pt x="106014" y="465103"/>
                </a:lnTo>
                <a:lnTo>
                  <a:pt x="119819" y="460335"/>
                </a:lnTo>
                <a:lnTo>
                  <a:pt x="147770" y="451014"/>
                </a:lnTo>
                <a:lnTo>
                  <a:pt x="153610" y="448707"/>
                </a:lnTo>
                <a:lnTo>
                  <a:pt x="96587" y="412461"/>
                </a:lnTo>
                <a:lnTo>
                  <a:pt x="120734" y="355578"/>
                </a:lnTo>
                <a:lnTo>
                  <a:pt x="319172" y="481708"/>
                </a:lnTo>
                <a:lnTo>
                  <a:pt x="311462" y="467778"/>
                </a:lnTo>
                <a:lnTo>
                  <a:pt x="302295" y="454428"/>
                </a:lnTo>
                <a:lnTo>
                  <a:pt x="286485" y="438359"/>
                </a:lnTo>
                <a:lnTo>
                  <a:pt x="277875" y="431382"/>
                </a:lnTo>
                <a:lnTo>
                  <a:pt x="269982" y="423355"/>
                </a:lnTo>
                <a:lnTo>
                  <a:pt x="264590" y="416918"/>
                </a:lnTo>
                <a:lnTo>
                  <a:pt x="261642" y="413540"/>
                </a:lnTo>
                <a:lnTo>
                  <a:pt x="264562" y="412386"/>
                </a:lnTo>
                <a:lnTo>
                  <a:pt x="203627" y="373655"/>
                </a:lnTo>
                <a:lnTo>
                  <a:pt x="192517" y="354554"/>
                </a:lnTo>
                <a:lnTo>
                  <a:pt x="184999" y="343756"/>
                </a:lnTo>
                <a:lnTo>
                  <a:pt x="171334" y="320022"/>
                </a:lnTo>
                <a:lnTo>
                  <a:pt x="170604" y="318053"/>
                </a:lnTo>
                <a:lnTo>
                  <a:pt x="169092" y="317092"/>
                </a:lnTo>
                <a:lnTo>
                  <a:pt x="168160" y="314995"/>
                </a:lnTo>
                <a:lnTo>
                  <a:pt x="160498" y="307116"/>
                </a:lnTo>
                <a:lnTo>
                  <a:pt x="157984" y="301003"/>
                </a:lnTo>
                <a:lnTo>
                  <a:pt x="160628" y="295159"/>
                </a:lnTo>
                <a:lnTo>
                  <a:pt x="161572" y="294254"/>
                </a:lnTo>
                <a:lnTo>
                  <a:pt x="120426" y="268101"/>
                </a:lnTo>
                <a:lnTo>
                  <a:pt x="115489" y="258944"/>
                </a:lnTo>
                <a:lnTo>
                  <a:pt x="111035" y="253103"/>
                </a:lnTo>
                <a:lnTo>
                  <a:pt x="94096" y="237822"/>
                </a:lnTo>
                <a:lnTo>
                  <a:pt x="92584" y="236861"/>
                </a:lnTo>
                <a:lnTo>
                  <a:pt x="91954" y="234956"/>
                </a:lnTo>
                <a:lnTo>
                  <a:pt x="89511" y="231898"/>
                </a:lnTo>
                <a:lnTo>
                  <a:pt x="100990" y="233175"/>
                </a:lnTo>
                <a:lnTo>
                  <a:pt x="111165" y="235128"/>
                </a:lnTo>
                <a:lnTo>
                  <a:pt x="130626" y="238469"/>
                </a:lnTo>
                <a:lnTo>
                  <a:pt x="139751" y="241259"/>
                </a:lnTo>
                <a:lnTo>
                  <a:pt x="184444" y="269667"/>
                </a:lnTo>
                <a:lnTo>
                  <a:pt x="185192" y="268638"/>
                </a:lnTo>
                <a:lnTo>
                  <a:pt x="194490" y="256489"/>
                </a:lnTo>
                <a:lnTo>
                  <a:pt x="201145" y="251690"/>
                </a:lnTo>
                <a:lnTo>
                  <a:pt x="209855" y="251207"/>
                </a:lnTo>
                <a:lnTo>
                  <a:pt x="248760" y="257878"/>
                </a:lnTo>
                <a:lnTo>
                  <a:pt x="298516" y="265426"/>
                </a:lnTo>
                <a:lnTo>
                  <a:pt x="323886" y="269513"/>
                </a:lnTo>
                <a:lnTo>
                  <a:pt x="428780" y="336186"/>
                </a:lnTo>
                <a:lnTo>
                  <a:pt x="435964" y="331723"/>
                </a:lnTo>
                <a:lnTo>
                  <a:pt x="385133" y="299414"/>
                </a:lnTo>
                <a:lnTo>
                  <a:pt x="385188" y="290420"/>
                </a:lnTo>
                <a:lnTo>
                  <a:pt x="386479" y="288231"/>
                </a:lnTo>
                <a:lnTo>
                  <a:pt x="239366" y="194723"/>
                </a:lnTo>
                <a:lnTo>
                  <a:pt x="237326" y="191921"/>
                </a:lnTo>
                <a:lnTo>
                  <a:pt x="241507" y="185550"/>
                </a:lnTo>
                <a:lnTo>
                  <a:pt x="245016" y="180256"/>
                </a:lnTo>
                <a:lnTo>
                  <a:pt x="253523" y="167605"/>
                </a:lnTo>
                <a:lnTo>
                  <a:pt x="277270" y="130030"/>
                </a:lnTo>
                <a:lnTo>
                  <a:pt x="287108" y="113711"/>
                </a:lnTo>
                <a:lnTo>
                  <a:pt x="289746" y="109368"/>
                </a:lnTo>
                <a:lnTo>
                  <a:pt x="291727" y="106113"/>
                </a:lnTo>
                <a:lnTo>
                  <a:pt x="295030" y="100688"/>
                </a:lnTo>
                <a:lnTo>
                  <a:pt x="296972" y="97409"/>
                </a:lnTo>
                <a:lnTo>
                  <a:pt x="300125" y="94898"/>
                </a:lnTo>
                <a:lnTo>
                  <a:pt x="302673" y="92003"/>
                </a:lnTo>
                <a:lnTo>
                  <a:pt x="306076" y="92661"/>
                </a:lnTo>
                <a:lnTo>
                  <a:pt x="365266" y="130283"/>
                </a:lnTo>
                <a:lnTo>
                  <a:pt x="365032" y="128630"/>
                </a:lnTo>
                <a:lnTo>
                  <a:pt x="360025" y="96855"/>
                </a:lnTo>
                <a:lnTo>
                  <a:pt x="360505" y="95655"/>
                </a:lnTo>
                <a:lnTo>
                  <a:pt x="364036" y="91881"/>
                </a:lnTo>
                <a:lnTo>
                  <a:pt x="362941" y="77641"/>
                </a:lnTo>
                <a:lnTo>
                  <a:pt x="360910" y="55282"/>
                </a:lnTo>
                <a:lnTo>
                  <a:pt x="360178" y="44283"/>
                </a:lnTo>
                <a:lnTo>
                  <a:pt x="358609" y="32752"/>
                </a:lnTo>
                <a:lnTo>
                  <a:pt x="354695" y="22740"/>
                </a:lnTo>
                <a:lnTo>
                  <a:pt x="350105" y="12298"/>
                </a:lnTo>
                <a:lnTo>
                  <a:pt x="344459" y="2691"/>
                </a:lnTo>
                <a:close/>
              </a:path>
              <a:path w="506095" h="606425">
                <a:moveTo>
                  <a:pt x="367360" y="595103"/>
                </a:moveTo>
                <a:lnTo>
                  <a:pt x="289895" y="545865"/>
                </a:lnTo>
                <a:lnTo>
                  <a:pt x="297325" y="553597"/>
                </a:lnTo>
                <a:lnTo>
                  <a:pt x="306250" y="559270"/>
                </a:lnTo>
                <a:lnTo>
                  <a:pt x="314531" y="566039"/>
                </a:lnTo>
                <a:lnTo>
                  <a:pt x="323437" y="571700"/>
                </a:lnTo>
                <a:lnTo>
                  <a:pt x="330225" y="579024"/>
                </a:lnTo>
                <a:lnTo>
                  <a:pt x="352593" y="597756"/>
                </a:lnTo>
                <a:lnTo>
                  <a:pt x="354230" y="600302"/>
                </a:lnTo>
                <a:lnTo>
                  <a:pt x="360029" y="600977"/>
                </a:lnTo>
                <a:lnTo>
                  <a:pt x="361012" y="600098"/>
                </a:lnTo>
                <a:lnTo>
                  <a:pt x="367360" y="595103"/>
                </a:lnTo>
                <a:close/>
              </a:path>
              <a:path w="506095" h="606425">
                <a:moveTo>
                  <a:pt x="404662" y="581192"/>
                </a:moveTo>
                <a:lnTo>
                  <a:pt x="216918" y="461859"/>
                </a:lnTo>
                <a:lnTo>
                  <a:pt x="235242" y="475011"/>
                </a:lnTo>
                <a:lnTo>
                  <a:pt x="246366" y="483586"/>
                </a:lnTo>
                <a:lnTo>
                  <a:pt x="255769" y="494078"/>
                </a:lnTo>
                <a:lnTo>
                  <a:pt x="263233" y="506346"/>
                </a:lnTo>
                <a:lnTo>
                  <a:pt x="265105" y="512050"/>
                </a:lnTo>
                <a:lnTo>
                  <a:pt x="270750" y="515638"/>
                </a:lnTo>
                <a:lnTo>
                  <a:pt x="274226" y="520858"/>
                </a:lnTo>
                <a:lnTo>
                  <a:pt x="275335" y="521562"/>
                </a:lnTo>
                <a:lnTo>
                  <a:pt x="276368" y="523724"/>
                </a:lnTo>
                <a:lnTo>
                  <a:pt x="276569" y="523852"/>
                </a:lnTo>
                <a:lnTo>
                  <a:pt x="275692" y="532323"/>
                </a:lnTo>
                <a:lnTo>
                  <a:pt x="279336" y="537649"/>
                </a:lnTo>
                <a:lnTo>
                  <a:pt x="284416" y="542383"/>
                </a:lnTo>
                <a:lnTo>
                  <a:pt x="369800" y="596654"/>
                </a:lnTo>
                <a:lnTo>
                  <a:pt x="370896" y="600361"/>
                </a:lnTo>
                <a:lnTo>
                  <a:pt x="371170" y="605049"/>
                </a:lnTo>
                <a:lnTo>
                  <a:pt x="379476" y="605814"/>
                </a:lnTo>
                <a:lnTo>
                  <a:pt x="386046" y="602466"/>
                </a:lnTo>
                <a:lnTo>
                  <a:pt x="391708" y="597036"/>
                </a:lnTo>
                <a:lnTo>
                  <a:pt x="397295" y="591558"/>
                </a:lnTo>
                <a:lnTo>
                  <a:pt x="402718" y="587481"/>
                </a:lnTo>
                <a:lnTo>
                  <a:pt x="405443" y="583193"/>
                </a:lnTo>
                <a:lnTo>
                  <a:pt x="404662" y="581192"/>
                </a:lnTo>
                <a:close/>
              </a:path>
              <a:path w="506095" h="606425">
                <a:moveTo>
                  <a:pt x="319172" y="481708"/>
                </a:moveTo>
                <a:lnTo>
                  <a:pt x="120734" y="355578"/>
                </a:lnTo>
                <a:lnTo>
                  <a:pt x="131653" y="371547"/>
                </a:lnTo>
                <a:lnTo>
                  <a:pt x="136701" y="380775"/>
                </a:lnTo>
                <a:lnTo>
                  <a:pt x="141524" y="389860"/>
                </a:lnTo>
                <a:lnTo>
                  <a:pt x="143363" y="392534"/>
                </a:lnTo>
                <a:lnTo>
                  <a:pt x="134483" y="404947"/>
                </a:lnTo>
                <a:lnTo>
                  <a:pt x="133273" y="404178"/>
                </a:lnTo>
                <a:lnTo>
                  <a:pt x="123464" y="403963"/>
                </a:lnTo>
                <a:lnTo>
                  <a:pt x="114855" y="406015"/>
                </a:lnTo>
                <a:lnTo>
                  <a:pt x="106113" y="409487"/>
                </a:lnTo>
                <a:lnTo>
                  <a:pt x="96587" y="412461"/>
                </a:lnTo>
                <a:lnTo>
                  <a:pt x="153610" y="448707"/>
                </a:lnTo>
                <a:lnTo>
                  <a:pt x="162371" y="445246"/>
                </a:lnTo>
                <a:lnTo>
                  <a:pt x="172989" y="442966"/>
                </a:lnTo>
                <a:lnTo>
                  <a:pt x="183095" y="443370"/>
                </a:lnTo>
                <a:lnTo>
                  <a:pt x="192973" y="446639"/>
                </a:lnTo>
                <a:lnTo>
                  <a:pt x="404662" y="581192"/>
                </a:lnTo>
                <a:lnTo>
                  <a:pt x="402320" y="575189"/>
                </a:lnTo>
                <a:lnTo>
                  <a:pt x="400648" y="568107"/>
                </a:lnTo>
                <a:lnTo>
                  <a:pt x="398596" y="562288"/>
                </a:lnTo>
                <a:lnTo>
                  <a:pt x="397566" y="555614"/>
                </a:lnTo>
                <a:lnTo>
                  <a:pt x="397589" y="549609"/>
                </a:lnTo>
                <a:lnTo>
                  <a:pt x="339149" y="512464"/>
                </a:lnTo>
                <a:lnTo>
                  <a:pt x="338923" y="510815"/>
                </a:lnTo>
                <a:lnTo>
                  <a:pt x="339479" y="508159"/>
                </a:lnTo>
                <a:lnTo>
                  <a:pt x="338471" y="507518"/>
                </a:lnTo>
                <a:lnTo>
                  <a:pt x="327147" y="495807"/>
                </a:lnTo>
                <a:lnTo>
                  <a:pt x="319172" y="481708"/>
                </a:lnTo>
                <a:close/>
              </a:path>
              <a:path w="506095" h="606425">
                <a:moveTo>
                  <a:pt x="216918" y="461859"/>
                </a:moveTo>
                <a:lnTo>
                  <a:pt x="202906" y="452952"/>
                </a:lnTo>
                <a:lnTo>
                  <a:pt x="208197" y="459325"/>
                </a:lnTo>
                <a:lnTo>
                  <a:pt x="216918" y="461859"/>
                </a:lnTo>
                <a:close/>
              </a:path>
              <a:path w="506095" h="606425">
                <a:moveTo>
                  <a:pt x="393547" y="426654"/>
                </a:moveTo>
                <a:lnTo>
                  <a:pt x="330255" y="386424"/>
                </a:lnTo>
                <a:lnTo>
                  <a:pt x="330791" y="392784"/>
                </a:lnTo>
                <a:lnTo>
                  <a:pt x="330945" y="400406"/>
                </a:lnTo>
                <a:lnTo>
                  <a:pt x="331364" y="408197"/>
                </a:lnTo>
                <a:lnTo>
                  <a:pt x="333232" y="422928"/>
                </a:lnTo>
                <a:lnTo>
                  <a:pt x="334527" y="429770"/>
                </a:lnTo>
                <a:lnTo>
                  <a:pt x="335292" y="437780"/>
                </a:lnTo>
                <a:lnTo>
                  <a:pt x="336965" y="444863"/>
                </a:lnTo>
                <a:lnTo>
                  <a:pt x="337308" y="451101"/>
                </a:lnTo>
                <a:lnTo>
                  <a:pt x="337387" y="457170"/>
                </a:lnTo>
                <a:lnTo>
                  <a:pt x="339168" y="462816"/>
                </a:lnTo>
                <a:lnTo>
                  <a:pt x="344617" y="467785"/>
                </a:lnTo>
                <a:lnTo>
                  <a:pt x="342096" y="476716"/>
                </a:lnTo>
                <a:lnTo>
                  <a:pt x="341871" y="488612"/>
                </a:lnTo>
                <a:lnTo>
                  <a:pt x="343707" y="500313"/>
                </a:lnTo>
                <a:lnTo>
                  <a:pt x="347369" y="508660"/>
                </a:lnTo>
                <a:lnTo>
                  <a:pt x="339149" y="512464"/>
                </a:lnTo>
                <a:lnTo>
                  <a:pt x="397589" y="549609"/>
                </a:lnTo>
                <a:lnTo>
                  <a:pt x="397595" y="548108"/>
                </a:lnTo>
                <a:lnTo>
                  <a:pt x="397118" y="531252"/>
                </a:lnTo>
                <a:lnTo>
                  <a:pt x="397587" y="513492"/>
                </a:lnTo>
                <a:lnTo>
                  <a:pt x="397224" y="496708"/>
                </a:lnTo>
                <a:lnTo>
                  <a:pt x="396975" y="478492"/>
                </a:lnTo>
                <a:lnTo>
                  <a:pt x="394552" y="458894"/>
                </a:lnTo>
                <a:lnTo>
                  <a:pt x="394140" y="448098"/>
                </a:lnTo>
                <a:lnTo>
                  <a:pt x="394021" y="437489"/>
                </a:lnTo>
                <a:lnTo>
                  <a:pt x="393547" y="426654"/>
                </a:lnTo>
                <a:close/>
              </a:path>
              <a:path w="506095" h="606425">
                <a:moveTo>
                  <a:pt x="428780" y="336186"/>
                </a:moveTo>
                <a:lnTo>
                  <a:pt x="323886" y="269513"/>
                </a:lnTo>
                <a:lnTo>
                  <a:pt x="324716" y="297128"/>
                </a:lnTo>
                <a:lnTo>
                  <a:pt x="325268" y="311022"/>
                </a:lnTo>
                <a:lnTo>
                  <a:pt x="325773" y="324887"/>
                </a:lnTo>
                <a:lnTo>
                  <a:pt x="325419" y="327671"/>
                </a:lnTo>
                <a:lnTo>
                  <a:pt x="322266" y="330182"/>
                </a:lnTo>
                <a:lnTo>
                  <a:pt x="319493" y="331429"/>
                </a:lnTo>
                <a:lnTo>
                  <a:pt x="306791" y="335394"/>
                </a:lnTo>
                <a:lnTo>
                  <a:pt x="293747" y="340647"/>
                </a:lnTo>
                <a:lnTo>
                  <a:pt x="280629" y="345852"/>
                </a:lnTo>
                <a:lnTo>
                  <a:pt x="267700" y="349673"/>
                </a:lnTo>
                <a:lnTo>
                  <a:pt x="254996" y="353637"/>
                </a:lnTo>
                <a:lnTo>
                  <a:pt x="242245" y="359075"/>
                </a:lnTo>
                <a:lnTo>
                  <a:pt x="229928" y="364790"/>
                </a:lnTo>
                <a:lnTo>
                  <a:pt x="217847" y="370655"/>
                </a:lnTo>
                <a:lnTo>
                  <a:pt x="208945" y="375530"/>
                </a:lnTo>
                <a:lnTo>
                  <a:pt x="203627" y="373655"/>
                </a:lnTo>
                <a:lnTo>
                  <a:pt x="264562" y="412386"/>
                </a:lnTo>
                <a:lnTo>
                  <a:pt x="330255" y="386424"/>
                </a:lnTo>
                <a:lnTo>
                  <a:pt x="393547" y="426654"/>
                </a:lnTo>
                <a:lnTo>
                  <a:pt x="393276" y="420462"/>
                </a:lnTo>
                <a:lnTo>
                  <a:pt x="391795" y="402967"/>
                </a:lnTo>
                <a:lnTo>
                  <a:pt x="389367" y="386376"/>
                </a:lnTo>
                <a:lnTo>
                  <a:pt x="387829" y="368845"/>
                </a:lnTo>
                <a:lnTo>
                  <a:pt x="387578" y="365676"/>
                </a:lnTo>
                <a:lnTo>
                  <a:pt x="389698" y="361004"/>
                </a:lnTo>
                <a:lnTo>
                  <a:pt x="406907" y="349370"/>
                </a:lnTo>
                <a:lnTo>
                  <a:pt x="420415" y="341403"/>
                </a:lnTo>
                <a:lnTo>
                  <a:pt x="428780" y="336186"/>
                </a:lnTo>
                <a:close/>
              </a:path>
              <a:path w="506095" h="606425">
                <a:moveTo>
                  <a:pt x="184444" y="269667"/>
                </a:moveTo>
                <a:lnTo>
                  <a:pt x="139751" y="241259"/>
                </a:lnTo>
                <a:lnTo>
                  <a:pt x="138942" y="246764"/>
                </a:lnTo>
                <a:lnTo>
                  <a:pt x="133846" y="252554"/>
                </a:lnTo>
                <a:lnTo>
                  <a:pt x="133064" y="253562"/>
                </a:lnTo>
                <a:lnTo>
                  <a:pt x="132282" y="254570"/>
                </a:lnTo>
                <a:lnTo>
                  <a:pt x="131500" y="255577"/>
                </a:lnTo>
                <a:lnTo>
                  <a:pt x="129432" y="257272"/>
                </a:lnTo>
                <a:lnTo>
                  <a:pt x="126884" y="260167"/>
                </a:lnTo>
                <a:lnTo>
                  <a:pt x="122570" y="264950"/>
                </a:lnTo>
                <a:lnTo>
                  <a:pt x="120426" y="268101"/>
                </a:lnTo>
                <a:lnTo>
                  <a:pt x="161572" y="294254"/>
                </a:lnTo>
                <a:lnTo>
                  <a:pt x="169124" y="287016"/>
                </a:lnTo>
                <a:lnTo>
                  <a:pt x="171494" y="285513"/>
                </a:lnTo>
                <a:lnTo>
                  <a:pt x="177598" y="280364"/>
                </a:lnTo>
                <a:lnTo>
                  <a:pt x="171122" y="274742"/>
                </a:lnTo>
                <a:lnTo>
                  <a:pt x="172206" y="273927"/>
                </a:lnTo>
                <a:lnTo>
                  <a:pt x="172509" y="274119"/>
                </a:lnTo>
                <a:lnTo>
                  <a:pt x="176770" y="272313"/>
                </a:lnTo>
                <a:lnTo>
                  <a:pt x="182947" y="271725"/>
                </a:lnTo>
                <a:lnTo>
                  <a:pt x="183696" y="270696"/>
                </a:lnTo>
                <a:lnTo>
                  <a:pt x="184444" y="269667"/>
                </a:lnTo>
                <a:close/>
              </a:path>
              <a:path w="506095" h="606425">
                <a:moveTo>
                  <a:pt x="455920" y="320330"/>
                </a:moveTo>
                <a:lnTo>
                  <a:pt x="405593" y="288341"/>
                </a:lnTo>
                <a:lnTo>
                  <a:pt x="385133" y="299414"/>
                </a:lnTo>
                <a:lnTo>
                  <a:pt x="435964" y="331723"/>
                </a:lnTo>
                <a:lnTo>
                  <a:pt x="449265" y="323624"/>
                </a:lnTo>
                <a:lnTo>
                  <a:pt x="455920" y="320330"/>
                </a:lnTo>
                <a:close/>
              </a:path>
              <a:path w="506095" h="606425">
                <a:moveTo>
                  <a:pt x="276697" y="207918"/>
                </a:moveTo>
                <a:lnTo>
                  <a:pt x="274681" y="206636"/>
                </a:lnTo>
                <a:lnTo>
                  <a:pt x="257275" y="201592"/>
                </a:lnTo>
                <a:lnTo>
                  <a:pt x="249230" y="197983"/>
                </a:lnTo>
                <a:lnTo>
                  <a:pt x="240475" y="195428"/>
                </a:lnTo>
                <a:lnTo>
                  <a:pt x="386479" y="288231"/>
                </a:lnTo>
                <a:lnTo>
                  <a:pt x="388416" y="284947"/>
                </a:lnTo>
                <a:lnTo>
                  <a:pt x="394777" y="284476"/>
                </a:lnTo>
                <a:lnTo>
                  <a:pt x="279342" y="211104"/>
                </a:lnTo>
                <a:lnTo>
                  <a:pt x="276697" y="207918"/>
                </a:lnTo>
                <a:close/>
              </a:path>
              <a:path w="506095" h="606425">
                <a:moveTo>
                  <a:pt x="365266" y="130283"/>
                </a:moveTo>
                <a:lnTo>
                  <a:pt x="306076" y="92661"/>
                </a:lnTo>
                <a:lnTo>
                  <a:pt x="306702" y="117136"/>
                </a:lnTo>
                <a:lnTo>
                  <a:pt x="306513" y="126045"/>
                </a:lnTo>
                <a:lnTo>
                  <a:pt x="306997" y="141401"/>
                </a:lnTo>
                <a:lnTo>
                  <a:pt x="307366" y="149160"/>
                </a:lnTo>
                <a:lnTo>
                  <a:pt x="308691" y="156021"/>
                </a:lnTo>
                <a:lnTo>
                  <a:pt x="310535" y="167727"/>
                </a:lnTo>
                <a:lnTo>
                  <a:pt x="312587" y="179565"/>
                </a:lnTo>
                <a:lnTo>
                  <a:pt x="315282" y="190307"/>
                </a:lnTo>
                <a:lnTo>
                  <a:pt x="317012" y="201941"/>
                </a:lnTo>
                <a:lnTo>
                  <a:pt x="317690" y="206887"/>
                </a:lnTo>
                <a:lnTo>
                  <a:pt x="314284" y="212246"/>
                </a:lnTo>
                <a:lnTo>
                  <a:pt x="312390" y="218566"/>
                </a:lnTo>
                <a:lnTo>
                  <a:pt x="297294" y="208971"/>
                </a:lnTo>
                <a:lnTo>
                  <a:pt x="289280" y="208391"/>
                </a:lnTo>
                <a:lnTo>
                  <a:pt x="280830" y="210545"/>
                </a:lnTo>
                <a:lnTo>
                  <a:pt x="279342" y="211104"/>
                </a:lnTo>
                <a:lnTo>
                  <a:pt x="394777" y="284476"/>
                </a:lnTo>
                <a:lnTo>
                  <a:pt x="405593" y="288341"/>
                </a:lnTo>
                <a:lnTo>
                  <a:pt x="455920" y="320330"/>
                </a:lnTo>
                <a:lnTo>
                  <a:pt x="465738" y="316037"/>
                </a:lnTo>
                <a:lnTo>
                  <a:pt x="312390" y="218566"/>
                </a:lnTo>
                <a:lnTo>
                  <a:pt x="304966" y="212342"/>
                </a:lnTo>
                <a:lnTo>
                  <a:pt x="467141" y="315424"/>
                </a:lnTo>
                <a:lnTo>
                  <a:pt x="469946" y="314197"/>
                </a:lnTo>
                <a:lnTo>
                  <a:pt x="477282" y="309831"/>
                </a:lnTo>
                <a:lnTo>
                  <a:pt x="484262" y="306743"/>
                </a:lnTo>
                <a:lnTo>
                  <a:pt x="491215" y="302133"/>
                </a:lnTo>
                <a:lnTo>
                  <a:pt x="493720" y="297707"/>
                </a:lnTo>
                <a:lnTo>
                  <a:pt x="377633" y="223920"/>
                </a:lnTo>
                <a:lnTo>
                  <a:pt x="373080" y="192434"/>
                </a:lnTo>
                <a:lnTo>
                  <a:pt x="369472" y="160044"/>
                </a:lnTo>
                <a:lnTo>
                  <a:pt x="365266" y="130283"/>
                </a:lnTo>
                <a:close/>
              </a:path>
              <a:path w="506095" h="606425">
                <a:moveTo>
                  <a:pt x="501633" y="262106"/>
                </a:moveTo>
                <a:lnTo>
                  <a:pt x="444306" y="239211"/>
                </a:lnTo>
                <a:lnTo>
                  <a:pt x="414915" y="234073"/>
                </a:lnTo>
                <a:lnTo>
                  <a:pt x="377633" y="223920"/>
                </a:lnTo>
                <a:lnTo>
                  <a:pt x="493720" y="297707"/>
                </a:lnTo>
                <a:lnTo>
                  <a:pt x="494973" y="295493"/>
                </a:lnTo>
                <a:lnTo>
                  <a:pt x="493051" y="285243"/>
                </a:lnTo>
                <a:lnTo>
                  <a:pt x="492144" y="284666"/>
                </a:lnTo>
                <a:lnTo>
                  <a:pt x="494893" y="281899"/>
                </a:lnTo>
                <a:lnTo>
                  <a:pt x="496256" y="279755"/>
                </a:lnTo>
                <a:lnTo>
                  <a:pt x="503425" y="284312"/>
                </a:lnTo>
                <a:lnTo>
                  <a:pt x="505732" y="276750"/>
                </a:lnTo>
                <a:lnTo>
                  <a:pt x="505375" y="268999"/>
                </a:lnTo>
                <a:lnTo>
                  <a:pt x="501633" y="262106"/>
                </a:lnTo>
                <a:close/>
              </a:path>
              <a:path w="506095" h="606425">
                <a:moveTo>
                  <a:pt x="503425" y="284312"/>
                </a:moveTo>
                <a:lnTo>
                  <a:pt x="496256" y="279755"/>
                </a:lnTo>
                <a:lnTo>
                  <a:pt x="502656" y="286833"/>
                </a:lnTo>
                <a:lnTo>
                  <a:pt x="503425" y="284312"/>
                </a:lnTo>
                <a:close/>
              </a:path>
            </a:pathLst>
          </a:custGeom>
          <a:solidFill>
            <a:srgbClr val="F47179"/>
          </a:solidFill>
        </p:spPr>
        <p:txBody>
          <a:bodyPr wrap="square" lIns="0" tIns="0" rIns="0" bIns="0" rtlCol="0"/>
          <a:lstStyle/>
          <a:p>
            <a:endParaRPr sz="1600"/>
          </a:p>
        </p:txBody>
      </p:sp>
      <p:sp>
        <p:nvSpPr>
          <p:cNvPr id="10" name="object 10"/>
          <p:cNvSpPr txBox="1"/>
          <p:nvPr/>
        </p:nvSpPr>
        <p:spPr>
          <a:xfrm>
            <a:off x="7838608" y="2833963"/>
            <a:ext cx="3978801" cy="738536"/>
          </a:xfrm>
          <a:prstGeom prst="rect">
            <a:avLst/>
          </a:prstGeom>
        </p:spPr>
        <p:txBody>
          <a:bodyPr vert="horz" wrap="square" lIns="0" tIns="7620" rIns="0" bIns="0" rtlCol="0">
            <a:spAutoFit/>
          </a:bodyPr>
          <a:lstStyle/>
          <a:p>
            <a:pPr marL="8467" marR="3387">
              <a:spcBef>
                <a:spcPts val="60"/>
              </a:spcBef>
              <a:tabLst>
                <a:tab pos="887774" algn="l"/>
                <a:tab pos="1171422" algn="l"/>
                <a:tab pos="1524923" algn="l"/>
                <a:tab pos="2131590" algn="l"/>
              </a:tabLst>
            </a:pPr>
            <a:r>
              <a:rPr lang="en-US" sz="2333" dirty="0">
                <a:latin typeface="+mn-lt"/>
                <a:cs typeface="Arial"/>
              </a:rPr>
              <a:t>BUILD A STANDALONE </a:t>
            </a:r>
          </a:p>
          <a:p>
            <a:pPr marL="8467" marR="3387">
              <a:spcBef>
                <a:spcPts val="60"/>
              </a:spcBef>
              <a:tabLst>
                <a:tab pos="887774" algn="l"/>
                <a:tab pos="1171422" algn="l"/>
                <a:tab pos="1524923" algn="l"/>
                <a:tab pos="2131590" algn="l"/>
              </a:tabLst>
            </a:pPr>
            <a:r>
              <a:rPr lang="en-US" sz="2333" dirty="0">
                <a:latin typeface="+mn-lt"/>
                <a:cs typeface="Arial"/>
              </a:rPr>
              <a:t>STRUCTURE OUT OF LEGOS?</a:t>
            </a:r>
            <a:endParaRPr sz="2333" dirty="0">
              <a:latin typeface="+mn-lt"/>
              <a:cs typeface="Arial"/>
            </a:endParaRPr>
          </a:p>
        </p:txBody>
      </p:sp>
      <p:sp>
        <p:nvSpPr>
          <p:cNvPr id="11" name="object 11"/>
          <p:cNvSpPr txBox="1"/>
          <p:nvPr/>
        </p:nvSpPr>
        <p:spPr>
          <a:xfrm>
            <a:off x="7838609" y="4305638"/>
            <a:ext cx="3978799" cy="1802738"/>
          </a:xfrm>
          <a:prstGeom prst="rect">
            <a:avLst/>
          </a:prstGeom>
        </p:spPr>
        <p:txBody>
          <a:bodyPr vert="horz" wrap="square" lIns="0" tIns="7620" rIns="0" bIns="0" rtlCol="0">
            <a:spAutoFit/>
          </a:bodyPr>
          <a:lstStyle/>
          <a:p>
            <a:pPr marL="8467" marR="3387">
              <a:spcBef>
                <a:spcPts val="60"/>
              </a:spcBef>
              <a:tabLst>
                <a:tab pos="639265" algn="l"/>
                <a:tab pos="1069817" algn="l"/>
                <a:tab pos="1328063" algn="l"/>
                <a:tab pos="1840745" algn="l"/>
                <a:tab pos="1927956" algn="l"/>
                <a:tab pos="2431324" algn="l"/>
                <a:tab pos="2663747" algn="l"/>
                <a:tab pos="2717936" algn="l"/>
                <a:tab pos="2771279" algn="l"/>
              </a:tabLst>
            </a:pPr>
            <a:r>
              <a:rPr lang="en-US" sz="2333" dirty="0">
                <a:latin typeface="+mn-lt"/>
                <a:cs typeface="Arial"/>
              </a:rPr>
              <a:t>COOK A MEAL (RICE, MEAT, AND VEGETABLES) TO ENSURE EVERYTHING IS READY AT THE SAME TIME AND NOTHING GETS COLD?</a:t>
            </a:r>
            <a:endParaRPr sz="2333" dirty="0">
              <a:latin typeface="+mn-lt"/>
              <a:cs typeface="Arial"/>
            </a:endParaRPr>
          </a:p>
        </p:txBody>
      </p:sp>
      <p:sp>
        <p:nvSpPr>
          <p:cNvPr id="13" name="TextBox 12">
            <a:extLst>
              <a:ext uri="{FF2B5EF4-FFF2-40B4-BE49-F238E27FC236}">
                <a16:creationId xmlns:a16="http://schemas.microsoft.com/office/drawing/2014/main" id="{36A4BC19-72B6-DDB2-C0F8-F80F2BBDD8D0}"/>
              </a:ext>
            </a:extLst>
          </p:cNvPr>
          <p:cNvSpPr txBox="1"/>
          <p:nvPr/>
        </p:nvSpPr>
        <p:spPr>
          <a:xfrm>
            <a:off x="7824866" y="1304144"/>
            <a:ext cx="4398961" cy="1200329"/>
          </a:xfrm>
          <a:prstGeom prst="rect">
            <a:avLst/>
          </a:prstGeom>
          <a:noFill/>
        </p:spPr>
        <p:txBody>
          <a:bodyPr wrap="none" rtlCol="0">
            <a:spAutoFit/>
          </a:bodyPr>
          <a:lstStyle/>
          <a:p>
            <a:r>
              <a:rPr lang="en-US" dirty="0">
                <a:latin typeface="+mn-lt"/>
              </a:rPr>
              <a:t>DESCRIBE THE PROCESS </a:t>
            </a:r>
          </a:p>
          <a:p>
            <a:r>
              <a:rPr lang="en-US" dirty="0">
                <a:latin typeface="+mn-lt"/>
              </a:rPr>
              <a:t>FOR ALPHABETIZING GRADED</a:t>
            </a:r>
          </a:p>
          <a:p>
            <a:r>
              <a:rPr lang="en-US" dirty="0">
                <a:latin typeface="+mn-lt"/>
              </a:rPr>
              <a:t>PAPERS? </a:t>
            </a:r>
          </a:p>
        </p:txBody>
      </p: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Design</Template>
  <TotalTime>1816</TotalTime>
  <Words>1650</Words>
  <Application>Microsoft Office PowerPoint</Application>
  <PresentationFormat>Widescreen</PresentationFormat>
  <Paragraphs>148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Book</vt:lpstr>
      <vt:lpstr>Calibri</vt:lpstr>
      <vt:lpstr>Comic Sans MS</vt:lpstr>
      <vt:lpstr>Roboto</vt:lpstr>
      <vt:lpstr>Roboto Black</vt:lpstr>
      <vt:lpstr>Times New Roman</vt:lpstr>
      <vt:lpstr>Verdana</vt:lpstr>
      <vt:lpstr>Default Design</vt:lpstr>
      <vt:lpstr>Computational Thinking (CT)</vt:lpstr>
      <vt:lpstr>WHY  IS COMPUTATIONAL THINKING IMPORTANT?</vt:lpstr>
      <vt:lpstr>DESCRIBE THE PROCESS FOR LOOKING UP A NAME IN AN ALPHABETIZED LIST?</vt:lpstr>
      <vt:lpstr>A way of thinking</vt:lpstr>
      <vt:lpstr>PowerPoint Presentation</vt:lpstr>
      <vt:lpstr>PowerPoint Presentation</vt:lpstr>
      <vt:lpstr>What are CT Activities?</vt:lpstr>
      <vt:lpstr>CT problem solving process:  What does this look like in practice?</vt:lpstr>
      <vt:lpstr>Let's use our vocabulary! Where did you use...</vt:lpstr>
      <vt:lpstr>Why is CT important?</vt:lpstr>
      <vt:lpstr>Sphero Activities and Exploration</vt:lpstr>
      <vt:lpstr>PowerPoint Presentation</vt:lpstr>
      <vt:lpstr>Computational Thinking &amp; (insert state name) Standards</vt:lpstr>
      <vt:lpstr>(INSERT STATE’S NAME)’S Computer Science Standards</vt:lpstr>
      <vt:lpstr>PowerPoint Presentation</vt:lpstr>
      <vt:lpstr>What content areas should focus on  computational thinking?</vt:lpstr>
      <vt:lpstr>Examples of Computational Thinking across the  curriculum + </vt:lpstr>
      <vt:lpstr>PowerPoint Presentation</vt:lpstr>
      <vt:lpstr>PowerPoint Presentation</vt:lpstr>
      <vt:lpstr>PowerPoint Presentation</vt:lpstr>
      <vt:lpstr>PowerPoint Presentation</vt:lpstr>
      <vt:lpstr>PowerPoint Presentation</vt:lpstr>
      <vt:lpstr>What does CT look like in special education?</vt:lpstr>
      <vt:lpstr>Your turn to practice!</vt:lpstr>
      <vt:lpstr>Design an activity:</vt:lpstr>
      <vt:lpstr>Please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Integrating Instructional Software into Teaching and Learning</dc:subject>
  <dc:creator>Nancy Swanson</dc:creator>
  <cp:lastModifiedBy>Craig Erschel Shepherd (cshphrd2)</cp:lastModifiedBy>
  <cp:revision>29</cp:revision>
  <dcterms:created xsi:type="dcterms:W3CDTF">2024-06-05T02:09:57Z</dcterms:created>
  <dcterms:modified xsi:type="dcterms:W3CDTF">2024-12-09T16:58:38Z</dcterms:modified>
</cp:coreProperties>
</file>