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9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9"/>
    <p:restoredTop sz="94752"/>
  </p:normalViewPr>
  <p:slideViewPr>
    <p:cSldViewPr snapToGrid="0">
      <p:cViewPr varScale="1">
        <p:scale>
          <a:sx n="101" d="100"/>
          <a:sy n="101" d="100"/>
        </p:scale>
        <p:origin x="54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journals.uwyo.edu/index.php/jtilt/index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>
              <a:solidFill>
                <a:srgbClr val="A86800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082636"/>
            <a:ext cx="8534400" cy="1489364"/>
          </a:xfrm>
        </p:spPr>
        <p:txBody>
          <a:bodyPr>
            <a:normAutofit/>
          </a:bodyPr>
          <a:lstStyle>
            <a:lvl1pPr marL="0" indent="0" algn="ctr">
              <a:buNone/>
              <a:defRPr sz="2400" b="1" cap="all" spc="141" baseline="0">
                <a:solidFill>
                  <a:srgbClr val="2F5597"/>
                </a:solidFill>
              </a:defRPr>
            </a:lvl1pPr>
            <a:lvl2pPr marL="257175" indent="0" algn="ctr">
              <a:buNone/>
            </a:lvl2pPr>
            <a:lvl3pPr marL="514350" indent="0" algn="ctr">
              <a:buNone/>
            </a:lvl3pPr>
            <a:lvl4pPr marL="771525" indent="0" algn="ctr">
              <a:buNone/>
            </a:lvl4pPr>
            <a:lvl5pPr marL="1028700" indent="0" algn="ctr">
              <a:buNone/>
            </a:lvl5pPr>
            <a:lvl6pPr marL="1285875" indent="0" algn="ctr">
              <a:buNone/>
            </a:lvl6pPr>
            <a:lvl7pPr marL="1543050" indent="0" algn="ctr">
              <a:buNone/>
            </a:lvl7pPr>
            <a:lvl8pPr marL="1800225" indent="0" algn="ctr">
              <a:buNone/>
            </a:lvl8pPr>
            <a:lvl9pPr marL="20574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834423"/>
            <a:ext cx="10363200" cy="609595"/>
          </a:xfrm>
        </p:spPr>
        <p:txBody>
          <a:bodyPr anchor="b">
            <a:noAutofit/>
          </a:bodyPr>
          <a:lstStyle>
            <a:lvl1pPr>
              <a:defRPr sz="40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01A746-448D-AA88-D802-095B8F595DA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548437"/>
            <a:ext cx="12192000" cy="309563"/>
          </a:xfrm>
          <a:prstGeom prst="rect">
            <a:avLst/>
          </a:prstGeom>
          <a:solidFill>
            <a:srgbClr val="2F55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pPr marL="91440" algn="l"/>
            <a:r>
              <a:rPr lang="en-US" sz="105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3(1)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C08902E-9730-7B44-D0A3-C54468C54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523799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698AC469-3341-9D15-3D50-2781F5B57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40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8321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8322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8321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F2B6E2-B4A9-9394-7273-232286F0F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AB3B8C0A-D49F-DE93-E2F7-D262B0E84E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974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10" y="1575654"/>
            <a:ext cx="11895" cy="4819557"/>
          </a:xfrm>
          <a:prstGeom prst="line">
            <a:avLst/>
          </a:prstGeom>
          <a:noFill/>
          <a:ln w="15875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454727"/>
            <a:ext cx="5384800" cy="49404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454727"/>
            <a:ext cx="5384800" cy="49404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4293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10" y="1575654"/>
            <a:ext cx="11895" cy="4819557"/>
          </a:xfrm>
          <a:prstGeom prst="line">
            <a:avLst/>
          </a:prstGeom>
          <a:noFill/>
          <a:ln w="15875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454727"/>
            <a:ext cx="5384800" cy="4940483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454727"/>
            <a:ext cx="5384800" cy="4940483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5202E5-36BE-85F5-AF0C-15E156658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478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baseline="0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957416B-6C90-A6BB-C2AC-4F4AA9393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783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0214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957416B-6C90-A6BB-C2AC-4F4AA9393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783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307130-23B9-8672-663D-20A6D5D0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9ED0040-36D5-C141-DCF2-AE21B7A048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332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693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369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s://journals.uwyo.edu/index.php/jtilt/index" TargetMode="Externa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5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 b="1" cap="none" baseline="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" y="6548437"/>
            <a:ext cx="12192000" cy="309563"/>
          </a:xfrm>
          <a:prstGeom prst="rect">
            <a:avLst/>
          </a:prstGeom>
          <a:solidFill>
            <a:srgbClr val="2F55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pPr marL="91440" algn="l"/>
            <a:r>
              <a:rPr lang="en-US" sz="105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3(1)</a:t>
            </a: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013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3999"/>
            <a:ext cx="11379200" cy="473524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4659E59-DC80-724B-CE98-89F25D648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523799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hlinkClick r:id="rId11"/>
            <a:extLst>
              <a:ext uri="{FF2B5EF4-FFF2-40B4-BE49-F238E27FC236}">
                <a16:creationId xmlns:a16="http://schemas.microsoft.com/office/drawing/2014/main" id="{97CC10E3-CFEC-3D06-02C8-61E83E53A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5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</p:sldLayoutIdLst>
  <p:txStyles>
    <p:titleStyle>
      <a:lvl1pPr algn="ctr" rtl="0" eaLnBrk="1" latinLnBrk="0" hangingPunct="1">
        <a:spcBef>
          <a:spcPct val="0"/>
        </a:spcBef>
        <a:buNone/>
        <a:defRPr kumimoji="0" sz="3600" b="1" kern="1200" cap="none" baseline="0">
          <a:solidFill>
            <a:srgbClr val="2F5597"/>
          </a:solidFill>
          <a:latin typeface="Rogliano" panose="00000500000000000000" pitchFamily="50" charset="0"/>
          <a:ea typeface="+mj-ea"/>
          <a:cs typeface="+mj-cs"/>
        </a:defRPr>
      </a:lvl1pPr>
    </p:titleStyle>
    <p:bodyStyle>
      <a:lvl1pPr marL="154305" indent="-154305" algn="l" rtl="0" eaLnBrk="1" latinLnBrk="0" hangingPunct="1">
        <a:spcBef>
          <a:spcPct val="20000"/>
        </a:spcBef>
        <a:buClr>
          <a:srgbClr val="31517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08610" indent="-154305" algn="l" rtl="0" eaLnBrk="1" latinLnBrk="0" hangingPunct="1">
        <a:spcBef>
          <a:spcPct val="20000"/>
        </a:spcBef>
        <a:buClr>
          <a:srgbClr val="315172"/>
        </a:buClr>
        <a:buSzPct val="70000"/>
        <a:buFont typeface="Wingdings"/>
        <a:buChar char="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462915" indent="-128588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617220" indent="-128588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771525" indent="-128588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925830" indent="-10287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080135" indent="-10287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183005" indent="-10287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7310" indent="-10287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788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D64A8B-D1C9-B69F-11EA-C2EE5080B2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Week 5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35B84D9-2764-F853-44A0-D57780A0C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7656" y="3486962"/>
            <a:ext cx="8534400" cy="1489075"/>
          </a:xfrm>
        </p:spPr>
        <p:txBody>
          <a:bodyPr>
            <a:normAutofit/>
          </a:bodyPr>
          <a:lstStyle/>
          <a:p>
            <a:r>
              <a:rPr lang="en-US" sz="1800" cap="none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By Hamid Nadir, University of North Carolina Greensboro</a:t>
            </a:r>
            <a:r>
              <a:rPr lang="en-US" sz="1800" cap="none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2127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8479-C11C-788D-A3C1-36D74F7DF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36" y="286601"/>
            <a:ext cx="5929422" cy="1082630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F1B64-25BE-C50B-10DE-CCCE809E88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80236" y="1848650"/>
            <a:ext cx="6610824" cy="3322219"/>
          </a:xfrm>
        </p:spPr>
        <p:txBody>
          <a:bodyPr>
            <a:normAutofit/>
          </a:bodyPr>
          <a:lstStyle/>
          <a:p>
            <a:r>
              <a:rPr lang="en-US" sz="1800" dirty="0"/>
              <a:t>Assignments &amp; grades</a:t>
            </a:r>
          </a:p>
          <a:p>
            <a:r>
              <a:rPr lang="en-US" sz="1800" dirty="0"/>
              <a:t>Google </a:t>
            </a:r>
            <a:r>
              <a:rPr lang="en-US" sz="1800" dirty="0" err="1"/>
              <a:t>Jamboard</a:t>
            </a:r>
            <a:endParaRPr lang="en-US" sz="1800" dirty="0"/>
          </a:p>
          <a:p>
            <a:r>
              <a:rPr lang="en-US" sz="1800" dirty="0"/>
              <a:t>Breakout rooms- pick one game you played</a:t>
            </a:r>
          </a:p>
          <a:p>
            <a:r>
              <a:rPr lang="en-US" sz="1800" dirty="0"/>
              <a:t>Licensing opportunities</a:t>
            </a:r>
          </a:p>
          <a:p>
            <a:r>
              <a:rPr lang="en-US" sz="1800" dirty="0"/>
              <a:t>Recap semester- Miro</a:t>
            </a:r>
          </a:p>
          <a:p>
            <a:r>
              <a:rPr lang="en-US" sz="1800" dirty="0"/>
              <a:t>Cool/warm Feedback</a:t>
            </a:r>
          </a:p>
          <a:p>
            <a:r>
              <a:rPr lang="en-US" sz="1800" dirty="0"/>
              <a:t>Breakout rooms- video game demonstration</a:t>
            </a:r>
          </a:p>
          <a:p>
            <a:r>
              <a:rPr lang="en-US" sz="1800" dirty="0"/>
              <a:t>Course Evaluation</a:t>
            </a:r>
          </a:p>
          <a:p>
            <a:r>
              <a:rPr lang="en-US" sz="1800" dirty="0"/>
              <a:t>Post Survey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504520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dPhys_1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dPhys_1" id="{FA750DEC-FA1D-45AF-A798-D3716B58AEC9}" vid="{7998B3EA-0F21-4EB0-8ADC-5D078405CA42}"/>
    </a:ext>
  </a:extLst>
</a:theme>
</file>

<file path=docMetadata/LabelInfo.xml><?xml version="1.0" encoding="utf-8"?>
<clbl:labelList xmlns:clbl="http://schemas.microsoft.com/office/2020/mipLabelMetadata">
  <clbl:label id="{a2761ec8-7198-4440-bea0-e9dd2af28b51}" enabled="1" method="Standard" siteId="{73e15cf5-5dbb-46af-a862-753916269d7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</TotalTime>
  <Words>42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</vt:lpstr>
      <vt:lpstr>Georgia</vt:lpstr>
      <vt:lpstr>Roboto</vt:lpstr>
      <vt:lpstr>Rogliano</vt:lpstr>
      <vt:lpstr>Wingdings</vt:lpstr>
      <vt:lpstr>Wingdings 2</vt:lpstr>
      <vt:lpstr>BlandPhys_1</vt:lpstr>
      <vt:lpstr>Week 5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Week5</dc:title>
  <dc:creator>Hamid Nadir</dc:creator>
  <cp:lastModifiedBy>Craig Erschel Shepherd (cshphrd2)</cp:lastModifiedBy>
  <cp:revision>7</cp:revision>
  <dcterms:created xsi:type="dcterms:W3CDTF">2023-06-08T01:33:28Z</dcterms:created>
  <dcterms:modified xsi:type="dcterms:W3CDTF">2024-06-24T11:41:54Z</dcterms:modified>
</cp:coreProperties>
</file>