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  <p:sldId id="258" r:id="rId3"/>
    <p:sldId id="262" r:id="rId4"/>
    <p:sldId id="257" r:id="rId5"/>
    <p:sldId id="265" r:id="rId6"/>
    <p:sldId id="260" r:id="rId7"/>
    <p:sldId id="263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9"/>
    <p:restoredTop sz="94625"/>
  </p:normalViewPr>
  <p:slideViewPr>
    <p:cSldViewPr snapToGrid="0">
      <p:cViewPr varScale="1">
        <p:scale>
          <a:sx n="102" d="100"/>
          <a:sy n="102" d="100"/>
        </p:scale>
        <p:origin x="5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journals.uwyo.edu/index.php/jtilt/index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CDD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>
              <a:solidFill>
                <a:srgbClr val="A86800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082636"/>
            <a:ext cx="8534400" cy="1489364"/>
          </a:xfrm>
        </p:spPr>
        <p:txBody>
          <a:bodyPr>
            <a:normAutofit/>
          </a:bodyPr>
          <a:lstStyle>
            <a:lvl1pPr marL="0" indent="0" algn="ctr">
              <a:buNone/>
              <a:defRPr sz="2400" b="1" cap="all" spc="141" baseline="0">
                <a:solidFill>
                  <a:srgbClr val="2F5597"/>
                </a:solidFill>
              </a:defRPr>
            </a:lvl1pPr>
            <a:lvl2pPr marL="257175" indent="0" algn="ctr">
              <a:buNone/>
            </a:lvl2pPr>
            <a:lvl3pPr marL="514350" indent="0" algn="ctr">
              <a:buNone/>
            </a:lvl3pPr>
            <a:lvl4pPr marL="771525" indent="0" algn="ctr">
              <a:buNone/>
            </a:lvl4pPr>
            <a:lvl5pPr marL="1028700" indent="0" algn="ctr">
              <a:buNone/>
            </a:lvl5pPr>
            <a:lvl6pPr marL="1285875" indent="0" algn="ctr">
              <a:buNone/>
            </a:lvl6pPr>
            <a:lvl7pPr marL="1543050" indent="0" algn="ctr">
              <a:buNone/>
            </a:lvl7pPr>
            <a:lvl8pPr marL="1800225" indent="0" algn="ctr">
              <a:buNone/>
            </a:lvl8pPr>
            <a:lvl9pPr marL="20574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834423"/>
            <a:ext cx="10363200" cy="609595"/>
          </a:xfrm>
        </p:spPr>
        <p:txBody>
          <a:bodyPr anchor="b">
            <a:noAutofit/>
          </a:bodyPr>
          <a:lstStyle>
            <a:lvl1pPr>
              <a:defRPr sz="40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01A746-448D-AA88-D802-095B8F595DA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C08902E-9730-7B44-D0A3-C54468C54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698AC469-3341-9D15-3D50-2781F5B57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521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973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F2B6E2-B4A9-9394-7273-232286F0F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AB3B8C0A-D49F-DE93-E2F7-D262B0E84E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8180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32968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5202E5-36BE-85F5-AF0C-15E156658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9175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2816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307130-23B9-8672-663D-20A6D5D0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9ED0040-36D5-C141-DCF2-AE21B7A048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089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20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3530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s://journals.uwyo.edu/index.php/jtilt/index" TargetMode="Externa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5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 b="1" cap="none" baseline="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013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3999"/>
            <a:ext cx="11379200" cy="473524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4659E59-DC80-724B-CE98-89F25D648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hlinkClick r:id="rId11"/>
            <a:extLst>
              <a:ext uri="{FF2B5EF4-FFF2-40B4-BE49-F238E27FC236}">
                <a16:creationId xmlns:a16="http://schemas.microsoft.com/office/drawing/2014/main" id="{97CC10E3-CFEC-3D06-02C8-61E83E53A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40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txStyles>
    <p:titleStyle>
      <a:lvl1pPr algn="ctr" rtl="0" eaLnBrk="1" latinLnBrk="0" hangingPunct="1">
        <a:spcBef>
          <a:spcPct val="0"/>
        </a:spcBef>
        <a:buNone/>
        <a:defRPr kumimoji="0" sz="3600" b="1" kern="1200" cap="none" baseline="0">
          <a:solidFill>
            <a:srgbClr val="2F5597"/>
          </a:solidFill>
          <a:latin typeface="Rogliano" panose="00000500000000000000" pitchFamily="50" charset="0"/>
          <a:ea typeface="+mj-ea"/>
          <a:cs typeface="+mj-cs"/>
        </a:defRPr>
      </a:lvl1pPr>
    </p:titleStyle>
    <p:bodyStyle>
      <a:lvl1pPr marL="154305" indent="-154305" algn="l" rtl="0" eaLnBrk="1" latinLnBrk="0" hangingPunct="1">
        <a:spcBef>
          <a:spcPct val="20000"/>
        </a:spcBef>
        <a:buClr>
          <a:srgbClr val="31517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08610" indent="-154305" algn="l" rtl="0" eaLnBrk="1" latinLnBrk="0" hangingPunct="1">
        <a:spcBef>
          <a:spcPct val="20000"/>
        </a:spcBef>
        <a:buClr>
          <a:srgbClr val="315172"/>
        </a:buClr>
        <a:buSzPct val="70000"/>
        <a:buFont typeface="Wingdings"/>
        <a:buChar char="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462915" indent="-128588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617220" indent="-128588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771525" indent="-128588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925830" indent="-10287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080135" indent="-10287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183005" indent="-10287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310" indent="-10287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788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truct.ne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2C4BBAC-D092-9C26-8905-8A114E595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6688" y="5227093"/>
            <a:ext cx="10978117" cy="596761"/>
          </a:xfrm>
        </p:spPr>
        <p:txBody>
          <a:bodyPr>
            <a:normAutofit/>
          </a:bodyPr>
          <a:lstStyle/>
          <a:p>
            <a:r>
              <a:rPr lang="en-US" sz="1800" cap="none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By Hamid </a:t>
            </a:r>
            <a:r>
              <a:rPr lang="en-US" sz="1800" cap="none" dirty="0"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Nadir, University of North Carolina Greensboro</a:t>
            </a:r>
            <a:r>
              <a:rPr lang="en-US" sz="1800" cap="none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62196A-0041-45DF-0BFA-65C6DF0A5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8693" y="838200"/>
            <a:ext cx="10392451" cy="3531847"/>
          </a:xfrm>
        </p:spPr>
        <p:txBody>
          <a:bodyPr anchor="t">
            <a:normAutofit/>
          </a:bodyPr>
          <a:lstStyle/>
          <a:p>
            <a:r>
              <a:rPr lang="en-US" dirty="0"/>
              <a:t>Maker Technologies</a:t>
            </a:r>
            <a:br>
              <a:rPr lang="en-US" dirty="0"/>
            </a:br>
            <a:br>
              <a:rPr lang="en-US" dirty="0"/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Week 3</a:t>
            </a:r>
          </a:p>
        </p:txBody>
      </p:sp>
    </p:spTree>
    <p:extLst>
      <p:ext uri="{BB962C8B-B14F-4D97-AF65-F5344CB8AC3E}">
        <p14:creationId xmlns:p14="http://schemas.microsoft.com/office/powerpoint/2010/main" val="157277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2C1EF-6EDE-A89D-C001-9B9EA4CE2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93" y="838200"/>
            <a:ext cx="7941155" cy="35318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/>
              <a:t>Let’s 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0AC18-D806-AEE1-979A-00B02A258C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88692" y="4991100"/>
            <a:ext cx="9114621" cy="10534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 err="1"/>
              <a:t>TriviaMaker</a:t>
            </a:r>
            <a:r>
              <a:rPr lang="en-US" sz="2000" dirty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https://</a:t>
            </a:r>
            <a:r>
              <a:rPr lang="en-US" sz="2000" dirty="0" err="1"/>
              <a:t>play.triviamaker.com</a:t>
            </a:r>
            <a:endParaRPr lang="en-US" sz="2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4C244-DA9F-ECB6-0673-7ABCFF63532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2C36F-4504-47C0-B82F-A167342A2754}" type="slidenum">
              <a:rPr lang="en-US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5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E7F87-45F8-FABC-1E0E-36F5186EB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FCC10-DCC5-288E-12AF-3C78300F2B5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youtu.be</a:t>
            </a:r>
            <a:r>
              <a:rPr lang="en-US" dirty="0"/>
              <a:t>/cZNa0vmdgSI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62A41-FE4E-8F25-5358-FE8F37A71B8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7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FF6C-D6E5-206C-092F-77726A15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play games?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EEA36-1F02-1E99-908C-F451ED7BE0B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Fun- exciting</a:t>
            </a:r>
          </a:p>
          <a:p>
            <a:r>
              <a:rPr lang="en-US" dirty="0"/>
              <a:t>Quality time with family &amp; friends- communication, team building, relationship bonding</a:t>
            </a:r>
          </a:p>
          <a:p>
            <a:r>
              <a:rPr lang="en-US" dirty="0"/>
              <a:t>Less thinking- simple rules, easy to follow</a:t>
            </a:r>
          </a:p>
          <a:p>
            <a:r>
              <a:rPr lang="en-US" dirty="0"/>
              <a:t>Challenging- requires planning and strategies</a:t>
            </a:r>
          </a:p>
          <a:p>
            <a:r>
              <a:rPr lang="en-US" dirty="0"/>
              <a:t>Stress relief- Tetris</a:t>
            </a:r>
          </a:p>
          <a:p>
            <a:r>
              <a:rPr lang="en-US" dirty="0"/>
              <a:t>Educational – simulation, role play</a:t>
            </a:r>
          </a:p>
          <a:p>
            <a:r>
              <a:rPr lang="en-US" dirty="0"/>
              <a:t>Passing time</a:t>
            </a:r>
          </a:p>
          <a:p>
            <a:r>
              <a:rPr lang="en-US" dirty="0"/>
              <a:t>Immersive role play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58FD9-D4D5-FCD7-5132-F7754E6B096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04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FF6C-D6E5-206C-092F-77726A15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game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EEA36-1F02-1E99-908C-F451ED7BE0B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Pattern: parameters, sound, movement, instructions, dialog box, vehicles, collision, scene change, timers</a:t>
            </a:r>
          </a:p>
          <a:p>
            <a:r>
              <a:rPr lang="en-US" dirty="0"/>
              <a:t>Game Mechanic: collecting, time challenge, exploration, shooting, racing, hidden objects, levels, hitting moving objects, navigation</a:t>
            </a:r>
          </a:p>
          <a:p>
            <a:r>
              <a:rPr lang="en-US" dirty="0"/>
              <a:t>Design Model: linear approach, iterative approach, agile approach</a:t>
            </a:r>
          </a:p>
          <a:p>
            <a:r>
              <a:rPr lang="en-US" dirty="0"/>
              <a:t>Flow: the psychology of optimal experience- Csikszentmihalyi</a:t>
            </a:r>
          </a:p>
          <a:p>
            <a:r>
              <a:rPr lang="en-US" dirty="0"/>
              <a:t>Domains of play: novelty, challenge, stimulation, harmony, threat</a:t>
            </a:r>
          </a:p>
          <a:p>
            <a:r>
              <a:rPr lang="en-US" dirty="0"/>
              <a:t>Emotions &amp; Motivations: achievement component, social component, immersive component– sensation, fantasy, narrative, fellowship, challenge, discovery, anticipation, gift giving, humor, surprise, thrill, triumph</a:t>
            </a:r>
          </a:p>
          <a:p>
            <a:r>
              <a:rPr lang="en-US" dirty="0"/>
              <a:t>Goals: capture, chase, race, alignment, rescue or escape, construction, exploration, solution, outwit</a:t>
            </a:r>
          </a:p>
          <a:p>
            <a:r>
              <a:rPr lang="en-US" dirty="0"/>
              <a:t>Player types: achiever, explorer, socializer, killer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58FD9-D4D5-FCD7-5132-F7754E6B096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35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0EE01-2A93-53BB-F1AF-1FFFCC22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FD72B-36F6-688F-3016-918913B0F0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the game have a specific and measurable outcome?</a:t>
            </a:r>
          </a:p>
          <a:p>
            <a:r>
              <a:rPr lang="en-US" dirty="0"/>
              <a:t>How long is the game?</a:t>
            </a:r>
          </a:p>
          <a:p>
            <a:r>
              <a:rPr lang="en-US" dirty="0"/>
              <a:t>Is the interface clear and understandable for the target audience?</a:t>
            </a:r>
          </a:p>
          <a:p>
            <a:r>
              <a:rPr lang="en-US" dirty="0"/>
              <a:t>Has the game been run through cycles of usability testing?</a:t>
            </a:r>
          </a:p>
          <a:p>
            <a:r>
              <a:rPr lang="en-US" dirty="0"/>
              <a:t>Does the game have internal means of measurement and reward that engage players?</a:t>
            </a:r>
          </a:p>
          <a:p>
            <a:r>
              <a:rPr lang="en-US" dirty="0"/>
              <a:t>What are the limits and potentials of games?</a:t>
            </a:r>
          </a:p>
          <a:p>
            <a:r>
              <a:rPr lang="en-US" dirty="0"/>
              <a:t>Does the game provide physical or cognitive challenges but does not overwhelm the player?</a:t>
            </a:r>
          </a:p>
          <a:p>
            <a:r>
              <a:rPr lang="en-US" dirty="0"/>
              <a:t>Does the game consider the player’s ability, as well as diversity?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29148-2C1F-FB1A-8768-17F96DBF5D4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21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10925-6ADE-8F55-0AEE-1816D19F5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E8DF2-CD72-6693-9646-25D6B771620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Let’s discuss the readings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4458A-0DA2-CD99-186D-98D122B3462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29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73BFE-FE7B-F809-22E1-4413C46D6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C820B-23E9-964B-79FD-463A491DE3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 to </a:t>
            </a:r>
            <a:r>
              <a:rPr lang="en-US" dirty="0">
                <a:hlinkClick r:id="rId2"/>
              </a:rPr>
              <a:t>www.construct.net</a:t>
            </a:r>
            <a:endParaRPr lang="en-US" dirty="0"/>
          </a:p>
          <a:p>
            <a:r>
              <a:rPr lang="en-US" dirty="0"/>
              <a:t>Scroll down to Construct 3 Free Trial</a:t>
            </a:r>
          </a:p>
          <a:p>
            <a:r>
              <a:rPr lang="en-US" dirty="0"/>
              <a:t>Launch the guided Tour</a:t>
            </a:r>
          </a:p>
          <a:p>
            <a:r>
              <a:rPr lang="en-US" dirty="0"/>
              <a:t>Allow cookies: Go to Settings &gt; Privacy &amp; Security &gt; Cookies and other site data &gt; Add</a:t>
            </a:r>
          </a:p>
          <a:p>
            <a:r>
              <a:rPr lang="en-US" dirty="0"/>
              <a:t>Explore the page</a:t>
            </a:r>
          </a:p>
          <a:p>
            <a:r>
              <a:rPr lang="en-US" dirty="0"/>
              <a:t>Menu page: Start page, Example browser</a:t>
            </a:r>
          </a:p>
          <a:p>
            <a:r>
              <a:rPr lang="en-US" dirty="0"/>
              <a:t>Click “New” and set up your project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32255-A20E-CCEC-5A46-1E385E51527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03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49849-C64B-A039-35D4-1503412B4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Maker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C39B9-AEF6-6A03-2CD0-16FACD196B6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Guest Speaker: Matthew Fisher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F8B5-212E-368D-8F7E-BBC3166C62E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41088" y="5672138"/>
            <a:ext cx="950912" cy="755650"/>
          </a:xfrm>
          <a:prstGeom prst="rect">
            <a:avLst/>
          </a:prstGeom>
        </p:spPr>
        <p:txBody>
          <a:bodyPr/>
          <a:lstStyle/>
          <a:p>
            <a:fld id="{81D2C36F-4504-47C0-B82F-A167342A27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598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dPhys_1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dPhys_1" id="{FA750DEC-FA1D-45AF-A798-D3716B58AEC9}" vid="{7998B3EA-0F21-4EB0-8ADC-5D078405CA42}"/>
    </a:ext>
  </a:extLst>
</a:theme>
</file>

<file path=docMetadata/LabelInfo.xml><?xml version="1.0" encoding="utf-8"?>
<clbl:labelList xmlns:clbl="http://schemas.microsoft.com/office/2020/mipLabelMetadata">
  <clbl:label id="{a2761ec8-7198-4440-bea0-e9dd2af28b51}" enabled="1" method="Standard" siteId="{73e15cf5-5dbb-46af-a862-753916269d7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</TotalTime>
  <Words>395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Georgia</vt:lpstr>
      <vt:lpstr>Roboto</vt:lpstr>
      <vt:lpstr>Rogliano</vt:lpstr>
      <vt:lpstr>Wingdings</vt:lpstr>
      <vt:lpstr>Wingdings 2</vt:lpstr>
      <vt:lpstr>BlandPhys_1</vt:lpstr>
      <vt:lpstr>Maker Technologies  Week 3</vt:lpstr>
      <vt:lpstr>Let’s Play</vt:lpstr>
      <vt:lpstr>Simulation</vt:lpstr>
      <vt:lpstr>Why play games?</vt:lpstr>
      <vt:lpstr>Video game properties</vt:lpstr>
      <vt:lpstr>Game Considerations</vt:lpstr>
      <vt:lpstr>Literature </vt:lpstr>
      <vt:lpstr>Construct3</vt:lpstr>
      <vt:lpstr>Maker Technologies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3: Maker Technologies</dc:title>
  <dc:creator>Hamid Nadir</dc:creator>
  <cp:lastModifiedBy>Craig Erschel Shepherd (cshphrd2)</cp:lastModifiedBy>
  <cp:revision>10</cp:revision>
  <dcterms:created xsi:type="dcterms:W3CDTF">2023-05-24T19:02:27Z</dcterms:created>
  <dcterms:modified xsi:type="dcterms:W3CDTF">2024-06-24T12:27:12Z</dcterms:modified>
</cp:coreProperties>
</file>