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4" r:id="rId1"/>
  </p:sldMasterIdLst>
  <p:notesMasterIdLst>
    <p:notesMasterId r:id="rId66"/>
  </p:notesMasterIdLst>
  <p:sldIdLst>
    <p:sldId id="256" r:id="rId2"/>
    <p:sldId id="258" r:id="rId3"/>
    <p:sldId id="300" r:id="rId4"/>
    <p:sldId id="326" r:id="rId5"/>
    <p:sldId id="301" r:id="rId6"/>
    <p:sldId id="257" r:id="rId7"/>
    <p:sldId id="302" r:id="rId8"/>
    <p:sldId id="303" r:id="rId9"/>
    <p:sldId id="260" r:id="rId10"/>
    <p:sldId id="261" r:id="rId11"/>
    <p:sldId id="266" r:id="rId12"/>
    <p:sldId id="268" r:id="rId13"/>
    <p:sldId id="263" r:id="rId14"/>
    <p:sldId id="262" r:id="rId15"/>
    <p:sldId id="259" r:id="rId16"/>
    <p:sldId id="264" r:id="rId17"/>
    <p:sldId id="325" r:id="rId18"/>
    <p:sldId id="271" r:id="rId19"/>
    <p:sldId id="270" r:id="rId20"/>
    <p:sldId id="337" r:id="rId21"/>
    <p:sldId id="336" r:id="rId22"/>
    <p:sldId id="327" r:id="rId23"/>
    <p:sldId id="275" r:id="rId24"/>
    <p:sldId id="276" r:id="rId25"/>
    <p:sldId id="304" r:id="rId26"/>
    <p:sldId id="330" r:id="rId27"/>
    <p:sldId id="331" r:id="rId28"/>
    <p:sldId id="309" r:id="rId29"/>
    <p:sldId id="308" r:id="rId30"/>
    <p:sldId id="283" r:id="rId31"/>
    <p:sldId id="284" r:id="rId32"/>
    <p:sldId id="285" r:id="rId33"/>
    <p:sldId id="290" r:id="rId34"/>
    <p:sldId id="310" r:id="rId35"/>
    <p:sldId id="277" r:id="rId36"/>
    <p:sldId id="305" r:id="rId37"/>
    <p:sldId id="332" r:id="rId38"/>
    <p:sldId id="333" r:id="rId39"/>
    <p:sldId id="312" r:id="rId40"/>
    <p:sldId id="311" r:id="rId41"/>
    <p:sldId id="313" r:id="rId42"/>
    <p:sldId id="286" r:id="rId43"/>
    <p:sldId id="287" r:id="rId44"/>
    <p:sldId id="289" r:id="rId45"/>
    <p:sldId id="292" r:id="rId46"/>
    <p:sldId id="278" r:id="rId47"/>
    <p:sldId id="306" r:id="rId48"/>
    <p:sldId id="334" r:id="rId49"/>
    <p:sldId id="335" r:id="rId50"/>
    <p:sldId id="314" r:id="rId51"/>
    <p:sldId id="316" r:id="rId52"/>
    <p:sldId id="315" r:id="rId53"/>
    <p:sldId id="279" r:id="rId54"/>
    <p:sldId id="280" r:id="rId55"/>
    <p:sldId id="281" r:id="rId56"/>
    <p:sldId id="307" r:id="rId57"/>
    <p:sldId id="319" r:id="rId58"/>
    <p:sldId id="320" r:id="rId59"/>
    <p:sldId id="321" r:id="rId60"/>
    <p:sldId id="322" r:id="rId61"/>
    <p:sldId id="323" r:id="rId62"/>
    <p:sldId id="317" r:id="rId63"/>
    <p:sldId id="338" r:id="rId64"/>
    <p:sldId id="339"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D9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164D3D-EB94-47F3-BA8C-2D570287FD2D}" v="212" dt="2023-05-02T18:53:48.003"/>
    <p1510:client id="{C658AA62-A57D-467C-96B3-614E515D400A}" v="277" dt="2023-03-25T20:23:25.742"/>
    <p1510:client id="{E4C342B7-A113-4BB1-A475-9A92AADDF865}" v="4294" dt="2023-02-18T22:40:05.0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07" autoAdjust="0"/>
    <p:restoredTop sz="87338" autoAdjust="0"/>
  </p:normalViewPr>
  <p:slideViewPr>
    <p:cSldViewPr snapToGrid="0">
      <p:cViewPr>
        <p:scale>
          <a:sx n="88" d="100"/>
          <a:sy n="88" d="100"/>
        </p:scale>
        <p:origin x="84"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e Kirsch" userId="7XMNnEnD954/njesf86DKvRYJn4I4mhtqxk/XZcw7WE=" providerId="None" clId="Web-{C658AA62-A57D-467C-96B3-614E515D400A}"/>
    <pc:docChg chg="modSld">
      <pc:chgData name="Bree Kirsch" userId="7XMNnEnD954/njesf86DKvRYJn4I4mhtqxk/XZcw7WE=" providerId="None" clId="Web-{C658AA62-A57D-467C-96B3-614E515D400A}" dt="2023-03-25T20:23:25.742" v="273"/>
      <pc:docMkLst>
        <pc:docMk/>
      </pc:docMkLst>
      <pc:sldChg chg="delSp modSp">
        <pc:chgData name="Bree Kirsch" userId="7XMNnEnD954/njesf86DKvRYJn4I4mhtqxk/XZcw7WE=" providerId="None" clId="Web-{C658AA62-A57D-467C-96B3-614E515D400A}" dt="2023-03-25T19:57:26.569" v="6"/>
        <pc:sldMkLst>
          <pc:docMk/>
          <pc:sldMk cId="109857222" sldId="256"/>
        </pc:sldMkLst>
        <pc:spChg chg="del">
          <ac:chgData name="Bree Kirsch" userId="7XMNnEnD954/njesf86DKvRYJn4I4mhtqxk/XZcw7WE=" providerId="None" clId="Web-{C658AA62-A57D-467C-96B3-614E515D400A}" dt="2023-03-25T19:57:26.569" v="6"/>
          <ac:spMkLst>
            <pc:docMk/>
            <pc:sldMk cId="109857222" sldId="256"/>
            <ac:spMk id="6" creationId="{9A462424-595D-E284-E936-1172F7A89939}"/>
          </ac:spMkLst>
        </pc:spChg>
        <pc:picChg chg="mod">
          <ac:chgData name="Bree Kirsch" userId="7XMNnEnD954/njesf86DKvRYJn4I4mhtqxk/XZcw7WE=" providerId="None" clId="Web-{C658AA62-A57D-467C-96B3-614E515D400A}" dt="2023-03-25T19:57:23.023" v="5"/>
          <ac:picMkLst>
            <pc:docMk/>
            <pc:sldMk cId="109857222" sldId="256"/>
            <ac:picMk id="4" creationId="{2D690ED4-2344-40CB-B20F-8D50AB63CEE2}"/>
          </ac:picMkLst>
        </pc:picChg>
      </pc:sldChg>
      <pc:sldChg chg="modSp">
        <pc:chgData name="Bree Kirsch" userId="7XMNnEnD954/njesf86DKvRYJn4I4mhtqxk/XZcw7WE=" providerId="None" clId="Web-{C658AA62-A57D-467C-96B3-614E515D400A}" dt="2023-03-25T20:13:18.406" v="72"/>
        <pc:sldMkLst>
          <pc:docMk/>
          <pc:sldMk cId="481000189" sldId="257"/>
        </pc:sldMkLst>
        <pc:picChg chg="mod">
          <ac:chgData name="Bree Kirsch" userId="7XMNnEnD954/njesf86DKvRYJn4I4mhtqxk/XZcw7WE=" providerId="None" clId="Web-{C658AA62-A57D-467C-96B3-614E515D400A}" dt="2023-03-25T20:13:18.406" v="72"/>
          <ac:picMkLst>
            <pc:docMk/>
            <pc:sldMk cId="481000189" sldId="257"/>
            <ac:picMk id="5" creationId="{E6BE92B5-3A56-4B22-ADBC-3050147C036C}"/>
          </ac:picMkLst>
        </pc:picChg>
      </pc:sldChg>
      <pc:sldChg chg="modSp">
        <pc:chgData name="Bree Kirsch" userId="7XMNnEnD954/njesf86DKvRYJn4I4mhtqxk/XZcw7WE=" providerId="None" clId="Web-{C658AA62-A57D-467C-96B3-614E515D400A}" dt="2023-03-25T19:57:40.039" v="7"/>
        <pc:sldMkLst>
          <pc:docMk/>
          <pc:sldMk cId="3835806600" sldId="258"/>
        </pc:sldMkLst>
        <pc:picChg chg="mod">
          <ac:chgData name="Bree Kirsch" userId="7XMNnEnD954/njesf86DKvRYJn4I4mhtqxk/XZcw7WE=" providerId="None" clId="Web-{C658AA62-A57D-467C-96B3-614E515D400A}" dt="2023-03-25T19:57:40.039" v="7"/>
          <ac:picMkLst>
            <pc:docMk/>
            <pc:sldMk cId="3835806600" sldId="258"/>
            <ac:picMk id="4" creationId="{BC48051C-C256-4C05-BD69-32FA48AF3D24}"/>
          </ac:picMkLst>
        </pc:picChg>
      </pc:sldChg>
      <pc:sldChg chg="addSp modSp">
        <pc:chgData name="Bree Kirsch" userId="7XMNnEnD954/njesf86DKvRYJn4I4mhtqxk/XZcw7WE=" providerId="None" clId="Web-{C658AA62-A57D-467C-96B3-614E515D400A}" dt="2023-03-25T20:15:54.598" v="103"/>
        <pc:sldMkLst>
          <pc:docMk/>
          <pc:sldMk cId="2280931400" sldId="259"/>
        </pc:sldMkLst>
        <pc:spChg chg="add mod">
          <ac:chgData name="Bree Kirsch" userId="7XMNnEnD954/njesf86DKvRYJn4I4mhtqxk/XZcw7WE=" providerId="None" clId="Web-{C658AA62-A57D-467C-96B3-614E515D400A}" dt="2023-03-25T20:15:54.598" v="103"/>
          <ac:spMkLst>
            <pc:docMk/>
            <pc:sldMk cId="2280931400" sldId="259"/>
            <ac:spMk id="4" creationId="{3DFAD570-1A87-9FEF-1A9C-8FF2C6452AA0}"/>
          </ac:spMkLst>
        </pc:spChg>
      </pc:sldChg>
      <pc:sldChg chg="addSp modSp">
        <pc:chgData name="Bree Kirsch" userId="7XMNnEnD954/njesf86DKvRYJn4I4mhtqxk/XZcw7WE=" providerId="None" clId="Web-{C658AA62-A57D-467C-96B3-614E515D400A}" dt="2023-03-25T20:15:46.801" v="102"/>
        <pc:sldMkLst>
          <pc:docMk/>
          <pc:sldMk cId="3206933831" sldId="262"/>
        </pc:sldMkLst>
        <pc:spChg chg="add mod">
          <ac:chgData name="Bree Kirsch" userId="7XMNnEnD954/njesf86DKvRYJn4I4mhtqxk/XZcw7WE=" providerId="None" clId="Web-{C658AA62-A57D-467C-96B3-614E515D400A}" dt="2023-03-25T20:15:46.801" v="102"/>
          <ac:spMkLst>
            <pc:docMk/>
            <pc:sldMk cId="3206933831" sldId="262"/>
            <ac:spMk id="4" creationId="{D0B612EF-365A-C30C-ECD4-B7A196D009CD}"/>
          </ac:spMkLst>
        </pc:spChg>
      </pc:sldChg>
      <pc:sldChg chg="modSp">
        <pc:chgData name="Bree Kirsch" userId="7XMNnEnD954/njesf86DKvRYJn4I4mhtqxk/XZcw7WE=" providerId="None" clId="Web-{C658AA62-A57D-467C-96B3-614E515D400A}" dt="2023-03-25T20:13:56.282" v="74"/>
        <pc:sldMkLst>
          <pc:docMk/>
          <pc:sldMk cId="3962564588" sldId="263"/>
        </pc:sldMkLst>
        <pc:picChg chg="mod">
          <ac:chgData name="Bree Kirsch" userId="7XMNnEnD954/njesf86DKvRYJn4I4mhtqxk/XZcw7WE=" providerId="None" clId="Web-{C658AA62-A57D-467C-96B3-614E515D400A}" dt="2023-03-25T20:13:56.282" v="74"/>
          <ac:picMkLst>
            <pc:docMk/>
            <pc:sldMk cId="3962564588" sldId="263"/>
            <ac:picMk id="4" creationId="{DDE5BBEE-1A1D-4214-A3A9-2B4FFDBDE7EB}"/>
          </ac:picMkLst>
        </pc:picChg>
      </pc:sldChg>
      <pc:sldChg chg="modSp">
        <pc:chgData name="Bree Kirsch" userId="7XMNnEnD954/njesf86DKvRYJn4I4mhtqxk/XZcw7WE=" providerId="None" clId="Web-{C658AA62-A57D-467C-96B3-614E515D400A}" dt="2023-03-25T20:01:22.874" v="25"/>
        <pc:sldMkLst>
          <pc:docMk/>
          <pc:sldMk cId="3491846717" sldId="264"/>
        </pc:sldMkLst>
        <pc:picChg chg="mod">
          <ac:chgData name="Bree Kirsch" userId="7XMNnEnD954/njesf86DKvRYJn4I4mhtqxk/XZcw7WE=" providerId="None" clId="Web-{C658AA62-A57D-467C-96B3-614E515D400A}" dt="2023-03-25T20:01:22.874" v="25"/>
          <ac:picMkLst>
            <pc:docMk/>
            <pc:sldMk cId="3491846717" sldId="264"/>
            <ac:picMk id="5" creationId="{7F035F5D-069C-4AA2-9D3E-8B40C05C94B4}"/>
          </ac:picMkLst>
        </pc:picChg>
      </pc:sldChg>
      <pc:sldChg chg="addSp delSp modSp">
        <pc:chgData name="Bree Kirsch" userId="7XMNnEnD954/njesf86DKvRYJn4I4mhtqxk/XZcw7WE=" providerId="None" clId="Web-{C658AA62-A57D-467C-96B3-614E515D400A}" dt="2023-03-25T20:15:42.739" v="101" actId="1076"/>
        <pc:sldMkLst>
          <pc:docMk/>
          <pc:sldMk cId="2379099371" sldId="266"/>
        </pc:sldMkLst>
        <pc:spChg chg="add mod">
          <ac:chgData name="Bree Kirsch" userId="7XMNnEnD954/njesf86DKvRYJn4I4mhtqxk/XZcw7WE=" providerId="None" clId="Web-{C658AA62-A57D-467C-96B3-614E515D400A}" dt="2023-03-25T20:15:42.739" v="101" actId="1076"/>
          <ac:spMkLst>
            <pc:docMk/>
            <pc:sldMk cId="2379099371" sldId="266"/>
            <ac:spMk id="5" creationId="{24812FFA-91FF-D393-99AD-A54CBBA8D2BF}"/>
          </ac:spMkLst>
        </pc:spChg>
        <pc:spChg chg="topLvl">
          <ac:chgData name="Bree Kirsch" userId="7XMNnEnD954/njesf86DKvRYJn4I4mhtqxk/XZcw7WE=" providerId="None" clId="Web-{C658AA62-A57D-467C-96B3-614E515D400A}" dt="2023-03-25T19:58:41.588" v="13"/>
          <ac:spMkLst>
            <pc:docMk/>
            <pc:sldMk cId="2379099371" sldId="266"/>
            <ac:spMk id="7" creationId="{AFA456D1-9512-4A20-851B-65BDF0D87B13}"/>
          </ac:spMkLst>
        </pc:spChg>
        <pc:spChg chg="topLvl">
          <ac:chgData name="Bree Kirsch" userId="7XMNnEnD954/njesf86DKvRYJn4I4mhtqxk/XZcw7WE=" providerId="None" clId="Web-{C658AA62-A57D-467C-96B3-614E515D400A}" dt="2023-03-25T19:58:41.588" v="13"/>
          <ac:spMkLst>
            <pc:docMk/>
            <pc:sldMk cId="2379099371" sldId="266"/>
            <ac:spMk id="14" creationId="{7ACC906B-54B4-43A1-A295-74827F0EF498}"/>
          </ac:spMkLst>
        </pc:spChg>
        <pc:spChg chg="topLvl">
          <ac:chgData name="Bree Kirsch" userId="7XMNnEnD954/njesf86DKvRYJn4I4mhtqxk/XZcw7WE=" providerId="None" clId="Web-{C658AA62-A57D-467C-96B3-614E515D400A}" dt="2023-03-25T19:58:41.588" v="13"/>
          <ac:spMkLst>
            <pc:docMk/>
            <pc:sldMk cId="2379099371" sldId="266"/>
            <ac:spMk id="15" creationId="{6ADB0C92-89D8-4D76-851F-C4D04F9165EA}"/>
          </ac:spMkLst>
        </pc:spChg>
        <pc:grpChg chg="del">
          <ac:chgData name="Bree Kirsch" userId="7XMNnEnD954/njesf86DKvRYJn4I4mhtqxk/XZcw7WE=" providerId="None" clId="Web-{C658AA62-A57D-467C-96B3-614E515D400A}" dt="2023-03-25T19:58:41.588" v="13"/>
          <ac:grpSpMkLst>
            <pc:docMk/>
            <pc:sldMk cId="2379099371" sldId="266"/>
            <ac:grpSpMk id="2" creationId="{EE6C4C42-85B4-D48E-4D45-2AA8328A26D7}"/>
          </ac:grpSpMkLst>
        </pc:grpChg>
        <pc:picChg chg="mod topLvl">
          <ac:chgData name="Bree Kirsch" userId="7XMNnEnD954/njesf86DKvRYJn4I4mhtqxk/XZcw7WE=" providerId="None" clId="Web-{C658AA62-A57D-467C-96B3-614E515D400A}" dt="2023-03-25T19:59:11.542" v="14"/>
          <ac:picMkLst>
            <pc:docMk/>
            <pc:sldMk cId="2379099371" sldId="266"/>
            <ac:picMk id="6" creationId="{A05BFF25-FF30-427A-8CA9-8EBEF5440F87}"/>
          </ac:picMkLst>
        </pc:picChg>
      </pc:sldChg>
      <pc:sldChg chg="modSp">
        <pc:chgData name="Bree Kirsch" userId="7XMNnEnD954/njesf86DKvRYJn4I4mhtqxk/XZcw7WE=" providerId="None" clId="Web-{C658AA62-A57D-467C-96B3-614E515D400A}" dt="2023-03-25T20:13:45.969" v="73"/>
        <pc:sldMkLst>
          <pc:docMk/>
          <pc:sldMk cId="3020415180" sldId="268"/>
        </pc:sldMkLst>
        <pc:picChg chg="mod">
          <ac:chgData name="Bree Kirsch" userId="7XMNnEnD954/njesf86DKvRYJn4I4mhtqxk/XZcw7WE=" providerId="None" clId="Web-{C658AA62-A57D-467C-96B3-614E515D400A}" dt="2023-03-25T20:13:45.969" v="73"/>
          <ac:picMkLst>
            <pc:docMk/>
            <pc:sldMk cId="3020415180" sldId="268"/>
            <ac:picMk id="5" creationId="{7F035F5D-069C-4AA2-9D3E-8B40C05C94B4}"/>
          </ac:picMkLst>
        </pc:picChg>
      </pc:sldChg>
      <pc:sldChg chg="addSp modSp">
        <pc:chgData name="Bree Kirsch" userId="7XMNnEnD954/njesf86DKvRYJn4I4mhtqxk/XZcw7WE=" providerId="None" clId="Web-{C658AA62-A57D-467C-96B3-614E515D400A}" dt="2023-03-25T20:16:00.036" v="104"/>
        <pc:sldMkLst>
          <pc:docMk/>
          <pc:sldMk cId="1094636464" sldId="270"/>
        </pc:sldMkLst>
        <pc:spChg chg="add mod">
          <ac:chgData name="Bree Kirsch" userId="7XMNnEnD954/njesf86DKvRYJn4I4mhtqxk/XZcw7WE=" providerId="None" clId="Web-{C658AA62-A57D-467C-96B3-614E515D400A}" dt="2023-03-25T20:16:00.036" v="104"/>
          <ac:spMkLst>
            <pc:docMk/>
            <pc:sldMk cId="1094636464" sldId="270"/>
            <ac:spMk id="4" creationId="{3B296E19-4D0B-9742-DBEB-CF167D563FF5}"/>
          </ac:spMkLst>
        </pc:spChg>
      </pc:sldChg>
      <pc:sldChg chg="modSp">
        <pc:chgData name="Bree Kirsch" userId="7XMNnEnD954/njesf86DKvRYJn4I4mhtqxk/XZcw7WE=" providerId="None" clId="Web-{C658AA62-A57D-467C-96B3-614E515D400A}" dt="2023-03-25T20:04:02.474" v="33"/>
        <pc:sldMkLst>
          <pc:docMk/>
          <pc:sldMk cId="1999312803" sldId="276"/>
        </pc:sldMkLst>
        <pc:picChg chg="mod">
          <ac:chgData name="Bree Kirsch" userId="7XMNnEnD954/njesf86DKvRYJn4I4mhtqxk/XZcw7WE=" providerId="None" clId="Web-{C658AA62-A57D-467C-96B3-614E515D400A}" dt="2023-03-25T20:04:02.474" v="33"/>
          <ac:picMkLst>
            <pc:docMk/>
            <pc:sldMk cId="1999312803" sldId="276"/>
            <ac:picMk id="5" creationId="{E6BE92B5-3A56-4B22-ADBC-3050147C036C}"/>
          </ac:picMkLst>
        </pc:picChg>
      </pc:sldChg>
      <pc:sldChg chg="modSp">
        <pc:chgData name="Bree Kirsch" userId="7XMNnEnD954/njesf86DKvRYJn4I4mhtqxk/XZcw7WE=" providerId="None" clId="Web-{C658AA62-A57D-467C-96B3-614E515D400A}" dt="2023-03-25T20:06:50.417" v="45"/>
        <pc:sldMkLst>
          <pc:docMk/>
          <pc:sldMk cId="3487857300" sldId="277"/>
        </pc:sldMkLst>
        <pc:picChg chg="mod">
          <ac:chgData name="Bree Kirsch" userId="7XMNnEnD954/njesf86DKvRYJn4I4mhtqxk/XZcw7WE=" providerId="None" clId="Web-{C658AA62-A57D-467C-96B3-614E515D400A}" dt="2023-03-25T20:06:50.417" v="45"/>
          <ac:picMkLst>
            <pc:docMk/>
            <pc:sldMk cId="3487857300" sldId="277"/>
            <ac:picMk id="5" creationId="{E6BE92B5-3A56-4B22-ADBC-3050147C036C}"/>
          </ac:picMkLst>
        </pc:picChg>
      </pc:sldChg>
      <pc:sldChg chg="modSp">
        <pc:chgData name="Bree Kirsch" userId="7XMNnEnD954/njesf86DKvRYJn4I4mhtqxk/XZcw7WE=" providerId="None" clId="Web-{C658AA62-A57D-467C-96B3-614E515D400A}" dt="2023-03-25T20:14:14.173" v="75"/>
        <pc:sldMkLst>
          <pc:docMk/>
          <pc:sldMk cId="3504008879" sldId="278"/>
        </pc:sldMkLst>
        <pc:picChg chg="mod">
          <ac:chgData name="Bree Kirsch" userId="7XMNnEnD954/njesf86DKvRYJn4I4mhtqxk/XZcw7WE=" providerId="None" clId="Web-{C658AA62-A57D-467C-96B3-614E515D400A}" dt="2023-03-25T20:14:14.173" v="75"/>
          <ac:picMkLst>
            <pc:docMk/>
            <pc:sldMk cId="3504008879" sldId="278"/>
            <ac:picMk id="5" creationId="{E6BE92B5-3A56-4B22-ADBC-3050147C036C}"/>
          </ac:picMkLst>
        </pc:picChg>
      </pc:sldChg>
      <pc:sldChg chg="addSp modSp">
        <pc:chgData name="Bree Kirsch" userId="7XMNnEnD954/njesf86DKvRYJn4I4mhtqxk/XZcw7WE=" providerId="None" clId="Web-{C658AA62-A57D-467C-96B3-614E515D400A}" dt="2023-03-25T20:23:06.382" v="262"/>
        <pc:sldMkLst>
          <pc:docMk/>
          <pc:sldMk cId="757459830" sldId="279"/>
        </pc:sldMkLst>
        <pc:spChg chg="add mod">
          <ac:chgData name="Bree Kirsch" userId="7XMNnEnD954/njesf86DKvRYJn4I4mhtqxk/XZcw7WE=" providerId="None" clId="Web-{C658AA62-A57D-467C-96B3-614E515D400A}" dt="2023-03-25T20:17:35.901" v="147"/>
          <ac:spMkLst>
            <pc:docMk/>
            <pc:sldMk cId="757459830" sldId="279"/>
            <ac:spMk id="5" creationId="{511BB889-84B2-78F2-DFDF-9B759E0CDB3E}"/>
          </ac:spMkLst>
        </pc:spChg>
        <pc:graphicFrameChg chg="mod modGraphic">
          <ac:chgData name="Bree Kirsch" userId="7XMNnEnD954/njesf86DKvRYJn4I4mhtqxk/XZcw7WE=" providerId="None" clId="Web-{C658AA62-A57D-467C-96B3-614E515D400A}" dt="2023-03-25T20:23:06.382" v="262"/>
          <ac:graphicFrameMkLst>
            <pc:docMk/>
            <pc:sldMk cId="757459830" sldId="279"/>
            <ac:graphicFrameMk id="4" creationId="{2F97EE73-B91B-45CB-AB29-076149E06638}"/>
          </ac:graphicFrameMkLst>
        </pc:graphicFrameChg>
      </pc:sldChg>
      <pc:sldChg chg="addSp modSp">
        <pc:chgData name="Bree Kirsch" userId="7XMNnEnD954/njesf86DKvRYJn4I4mhtqxk/XZcw7WE=" providerId="None" clId="Web-{C658AA62-A57D-467C-96B3-614E515D400A}" dt="2023-03-25T20:23:17.351" v="267"/>
        <pc:sldMkLst>
          <pc:docMk/>
          <pc:sldMk cId="471884862" sldId="280"/>
        </pc:sldMkLst>
        <pc:spChg chg="add mod">
          <ac:chgData name="Bree Kirsch" userId="7XMNnEnD954/njesf86DKvRYJn4I4mhtqxk/XZcw7WE=" providerId="None" clId="Web-{C658AA62-A57D-467C-96B3-614E515D400A}" dt="2023-03-25T20:17:37.776" v="148"/>
          <ac:spMkLst>
            <pc:docMk/>
            <pc:sldMk cId="471884862" sldId="280"/>
            <ac:spMk id="5" creationId="{D8B80560-9090-6C56-FD4C-19A8747E8BAD}"/>
          </ac:spMkLst>
        </pc:spChg>
        <pc:graphicFrameChg chg="mod modGraphic">
          <ac:chgData name="Bree Kirsch" userId="7XMNnEnD954/njesf86DKvRYJn4I4mhtqxk/XZcw7WE=" providerId="None" clId="Web-{C658AA62-A57D-467C-96B3-614E515D400A}" dt="2023-03-25T20:23:17.351" v="267"/>
          <ac:graphicFrameMkLst>
            <pc:docMk/>
            <pc:sldMk cId="471884862" sldId="280"/>
            <ac:graphicFrameMk id="4" creationId="{2F97EE73-B91B-45CB-AB29-076149E06638}"/>
          </ac:graphicFrameMkLst>
        </pc:graphicFrameChg>
        <pc:picChg chg="mod">
          <ac:chgData name="Bree Kirsch" userId="7XMNnEnD954/njesf86DKvRYJn4I4mhtqxk/XZcw7WE=" providerId="None" clId="Web-{C658AA62-A57D-467C-96B3-614E515D400A}" dt="2023-03-25T20:08:59.522" v="60" actId="1076"/>
          <ac:picMkLst>
            <pc:docMk/>
            <pc:sldMk cId="471884862" sldId="280"/>
            <ac:picMk id="8" creationId="{A3DDDC4E-A263-47FD-8454-2B772A415274}"/>
          </ac:picMkLst>
        </pc:picChg>
      </pc:sldChg>
      <pc:sldChg chg="addSp modSp">
        <pc:chgData name="Bree Kirsch" userId="7XMNnEnD954/njesf86DKvRYJn4I4mhtqxk/XZcw7WE=" providerId="None" clId="Web-{C658AA62-A57D-467C-96B3-614E515D400A}" dt="2023-03-25T20:23:25.742" v="273"/>
        <pc:sldMkLst>
          <pc:docMk/>
          <pc:sldMk cId="499774092" sldId="281"/>
        </pc:sldMkLst>
        <pc:spChg chg="add mod">
          <ac:chgData name="Bree Kirsch" userId="7XMNnEnD954/njesf86DKvRYJn4I4mhtqxk/XZcw7WE=" providerId="None" clId="Web-{C658AA62-A57D-467C-96B3-614E515D400A}" dt="2023-03-25T20:17:39.417" v="149"/>
          <ac:spMkLst>
            <pc:docMk/>
            <pc:sldMk cId="499774092" sldId="281"/>
            <ac:spMk id="5" creationId="{288AC8F5-65AF-F9F4-FE51-59D24DC7F984}"/>
          </ac:spMkLst>
        </pc:spChg>
        <pc:graphicFrameChg chg="mod modGraphic">
          <ac:chgData name="Bree Kirsch" userId="7XMNnEnD954/njesf86DKvRYJn4I4mhtqxk/XZcw7WE=" providerId="None" clId="Web-{C658AA62-A57D-467C-96B3-614E515D400A}" dt="2023-03-25T20:23:25.742" v="273"/>
          <ac:graphicFrameMkLst>
            <pc:docMk/>
            <pc:sldMk cId="499774092" sldId="281"/>
            <ac:graphicFrameMk id="4" creationId="{2F97EE73-B91B-45CB-AB29-076149E06638}"/>
          </ac:graphicFrameMkLst>
        </pc:graphicFrameChg>
      </pc:sldChg>
      <pc:sldChg chg="addSp modSp">
        <pc:chgData name="Bree Kirsch" userId="7XMNnEnD954/njesf86DKvRYJn4I4mhtqxk/XZcw7WE=" providerId="None" clId="Web-{C658AA62-A57D-467C-96B3-614E515D400A}" dt="2023-03-25T20:21:45.738" v="241"/>
        <pc:sldMkLst>
          <pc:docMk/>
          <pc:sldMk cId="959319261" sldId="283"/>
        </pc:sldMkLst>
        <pc:spChg chg="add mod">
          <ac:chgData name="Bree Kirsch" userId="7XMNnEnD954/njesf86DKvRYJn4I4mhtqxk/XZcw7WE=" providerId="None" clId="Web-{C658AA62-A57D-467C-96B3-614E515D400A}" dt="2023-03-25T20:17:02.882" v="141" actId="1076"/>
          <ac:spMkLst>
            <pc:docMk/>
            <pc:sldMk cId="959319261" sldId="283"/>
            <ac:spMk id="3" creationId="{3B3052AC-0C52-ABF5-1927-6DE66A269F4E}"/>
          </ac:spMkLst>
        </pc:spChg>
        <pc:graphicFrameChg chg="mod modGraphic">
          <ac:chgData name="Bree Kirsch" userId="7XMNnEnD954/njesf86DKvRYJn4I4mhtqxk/XZcw7WE=" providerId="None" clId="Web-{C658AA62-A57D-467C-96B3-614E515D400A}" dt="2023-03-25T20:21:45.738" v="241"/>
          <ac:graphicFrameMkLst>
            <pc:docMk/>
            <pc:sldMk cId="959319261" sldId="283"/>
            <ac:graphicFrameMk id="4" creationId="{2F97EE73-B91B-45CB-AB29-076149E06638}"/>
          </ac:graphicFrameMkLst>
        </pc:graphicFrameChg>
      </pc:sldChg>
      <pc:sldChg chg="addSp modSp">
        <pc:chgData name="Bree Kirsch" userId="7XMNnEnD954/njesf86DKvRYJn4I4mhtqxk/XZcw7WE=" providerId="None" clId="Web-{C658AA62-A57D-467C-96B3-614E515D400A}" dt="2023-03-25T20:22:03.598" v="243"/>
        <pc:sldMkLst>
          <pc:docMk/>
          <pc:sldMk cId="2525173878" sldId="284"/>
        </pc:sldMkLst>
        <pc:spChg chg="add mod">
          <ac:chgData name="Bree Kirsch" userId="7XMNnEnD954/njesf86DKvRYJn4I4mhtqxk/XZcw7WE=" providerId="None" clId="Web-{C658AA62-A57D-467C-96B3-614E515D400A}" dt="2023-03-25T20:17:06.460" v="142"/>
          <ac:spMkLst>
            <pc:docMk/>
            <pc:sldMk cId="2525173878" sldId="284"/>
            <ac:spMk id="5" creationId="{6560FA8A-3785-4E97-FD41-DD4EA5AD6BA9}"/>
          </ac:spMkLst>
        </pc:spChg>
        <pc:graphicFrameChg chg="mod modGraphic">
          <ac:chgData name="Bree Kirsch" userId="7XMNnEnD954/njesf86DKvRYJn4I4mhtqxk/XZcw7WE=" providerId="None" clId="Web-{C658AA62-A57D-467C-96B3-614E515D400A}" dt="2023-03-25T20:22:03.598" v="243"/>
          <ac:graphicFrameMkLst>
            <pc:docMk/>
            <pc:sldMk cId="2525173878" sldId="284"/>
            <ac:graphicFrameMk id="4" creationId="{2F97EE73-B91B-45CB-AB29-076149E06638}"/>
          </ac:graphicFrameMkLst>
        </pc:graphicFrameChg>
        <pc:picChg chg="mod">
          <ac:chgData name="Bree Kirsch" userId="7XMNnEnD954/njesf86DKvRYJn4I4mhtqxk/XZcw7WE=" providerId="None" clId="Web-{C658AA62-A57D-467C-96B3-614E515D400A}" dt="2023-03-25T20:05:37.524" v="41"/>
          <ac:picMkLst>
            <pc:docMk/>
            <pc:sldMk cId="2525173878" sldId="284"/>
            <ac:picMk id="7" creationId="{522AC425-C8EB-41B0-B441-D65DC5850FB4}"/>
          </ac:picMkLst>
        </pc:picChg>
      </pc:sldChg>
      <pc:sldChg chg="addSp modSp">
        <pc:chgData name="Bree Kirsch" userId="7XMNnEnD954/njesf86DKvRYJn4I4mhtqxk/XZcw7WE=" providerId="None" clId="Web-{C658AA62-A57D-467C-96B3-614E515D400A}" dt="2023-03-25T20:22:12.723" v="245"/>
        <pc:sldMkLst>
          <pc:docMk/>
          <pc:sldMk cId="2930000355" sldId="285"/>
        </pc:sldMkLst>
        <pc:spChg chg="add mod">
          <ac:chgData name="Bree Kirsch" userId="7XMNnEnD954/njesf86DKvRYJn4I4mhtqxk/XZcw7WE=" providerId="None" clId="Web-{C658AA62-A57D-467C-96B3-614E515D400A}" dt="2023-03-25T20:17:08.195" v="143"/>
          <ac:spMkLst>
            <pc:docMk/>
            <pc:sldMk cId="2930000355" sldId="285"/>
            <ac:spMk id="5" creationId="{96E35DA7-2D7F-B209-DAC2-90CD3312C432}"/>
          </ac:spMkLst>
        </pc:spChg>
        <pc:graphicFrameChg chg="mod modGraphic">
          <ac:chgData name="Bree Kirsch" userId="7XMNnEnD954/njesf86DKvRYJn4I4mhtqxk/XZcw7WE=" providerId="None" clId="Web-{C658AA62-A57D-467C-96B3-614E515D400A}" dt="2023-03-25T20:22:12.723" v="245"/>
          <ac:graphicFrameMkLst>
            <pc:docMk/>
            <pc:sldMk cId="2930000355" sldId="285"/>
            <ac:graphicFrameMk id="4" creationId="{2F97EE73-B91B-45CB-AB29-076149E06638}"/>
          </ac:graphicFrameMkLst>
        </pc:graphicFrameChg>
        <pc:picChg chg="mod">
          <ac:chgData name="Bree Kirsch" userId="7XMNnEnD954/njesf86DKvRYJn4I4mhtqxk/XZcw7WE=" providerId="None" clId="Web-{C658AA62-A57D-467C-96B3-614E515D400A}" dt="2023-03-25T20:05:17.789" v="38" actId="1076"/>
          <ac:picMkLst>
            <pc:docMk/>
            <pc:sldMk cId="2930000355" sldId="285"/>
            <ac:picMk id="2" creationId="{BCD1B350-6204-46B0-9ABD-0870CBC21696}"/>
          </ac:picMkLst>
        </pc:picChg>
        <pc:picChg chg="mod">
          <ac:chgData name="Bree Kirsch" userId="7XMNnEnD954/njesf86DKvRYJn4I4mhtqxk/XZcw7WE=" providerId="None" clId="Web-{C658AA62-A57D-467C-96B3-614E515D400A}" dt="2023-03-25T20:05:16.102" v="37"/>
          <ac:picMkLst>
            <pc:docMk/>
            <pc:sldMk cId="2930000355" sldId="285"/>
            <ac:picMk id="7" creationId="{50FDEDE0-6B48-4250-935E-6571567A1BCD}"/>
          </ac:picMkLst>
        </pc:picChg>
      </pc:sldChg>
      <pc:sldChg chg="addSp modSp">
        <pc:chgData name="Bree Kirsch" userId="7XMNnEnD954/njesf86DKvRYJn4I4mhtqxk/XZcw7WE=" providerId="None" clId="Web-{C658AA62-A57D-467C-96B3-614E515D400A}" dt="2023-03-25T20:22:27.131" v="249"/>
        <pc:sldMkLst>
          <pc:docMk/>
          <pc:sldMk cId="1667701514" sldId="286"/>
        </pc:sldMkLst>
        <pc:spChg chg="add mod">
          <ac:chgData name="Bree Kirsch" userId="7XMNnEnD954/njesf86DKvRYJn4I4mhtqxk/XZcw7WE=" providerId="None" clId="Web-{C658AA62-A57D-467C-96B3-614E515D400A}" dt="2023-03-25T20:17:17.960" v="144"/>
          <ac:spMkLst>
            <pc:docMk/>
            <pc:sldMk cId="1667701514" sldId="286"/>
            <ac:spMk id="5" creationId="{8DFEA0A2-8126-4144-F188-EED28269CFBB}"/>
          </ac:spMkLst>
        </pc:spChg>
        <pc:graphicFrameChg chg="mod modGraphic">
          <ac:chgData name="Bree Kirsch" userId="7XMNnEnD954/njesf86DKvRYJn4I4mhtqxk/XZcw7WE=" providerId="None" clId="Web-{C658AA62-A57D-467C-96B3-614E515D400A}" dt="2023-03-25T20:22:27.131" v="249"/>
          <ac:graphicFrameMkLst>
            <pc:docMk/>
            <pc:sldMk cId="1667701514" sldId="286"/>
            <ac:graphicFrameMk id="4" creationId="{2F97EE73-B91B-45CB-AB29-076149E06638}"/>
          </ac:graphicFrameMkLst>
        </pc:graphicFrameChg>
      </pc:sldChg>
      <pc:sldChg chg="addSp modSp">
        <pc:chgData name="Bree Kirsch" userId="7XMNnEnD954/njesf86DKvRYJn4I4mhtqxk/XZcw7WE=" providerId="None" clId="Web-{C658AA62-A57D-467C-96B3-614E515D400A}" dt="2023-03-25T20:22:38.553" v="253"/>
        <pc:sldMkLst>
          <pc:docMk/>
          <pc:sldMk cId="2746901137" sldId="287"/>
        </pc:sldMkLst>
        <pc:spChg chg="add mod">
          <ac:chgData name="Bree Kirsch" userId="7XMNnEnD954/njesf86DKvRYJn4I4mhtqxk/XZcw7WE=" providerId="None" clId="Web-{C658AA62-A57D-467C-96B3-614E515D400A}" dt="2023-03-25T20:17:21.539" v="145"/>
          <ac:spMkLst>
            <pc:docMk/>
            <pc:sldMk cId="2746901137" sldId="287"/>
            <ac:spMk id="5" creationId="{F5AE51BD-CDF1-2C0D-C27E-D228ECCCB878}"/>
          </ac:spMkLst>
        </pc:spChg>
        <pc:graphicFrameChg chg="mod modGraphic">
          <ac:chgData name="Bree Kirsch" userId="7XMNnEnD954/njesf86DKvRYJn4I4mhtqxk/XZcw7WE=" providerId="None" clId="Web-{C658AA62-A57D-467C-96B3-614E515D400A}" dt="2023-03-25T20:22:38.553" v="253"/>
          <ac:graphicFrameMkLst>
            <pc:docMk/>
            <pc:sldMk cId="2746901137" sldId="287"/>
            <ac:graphicFrameMk id="4" creationId="{2F97EE73-B91B-45CB-AB29-076149E06638}"/>
          </ac:graphicFrameMkLst>
        </pc:graphicFrameChg>
      </pc:sldChg>
      <pc:sldChg chg="addSp modSp">
        <pc:chgData name="Bree Kirsch" userId="7XMNnEnD954/njesf86DKvRYJn4I4mhtqxk/XZcw7WE=" providerId="None" clId="Web-{C658AA62-A57D-467C-96B3-614E515D400A}" dt="2023-03-25T20:22:49.959" v="257"/>
        <pc:sldMkLst>
          <pc:docMk/>
          <pc:sldMk cId="1159629515" sldId="289"/>
        </pc:sldMkLst>
        <pc:spChg chg="add mod">
          <ac:chgData name="Bree Kirsch" userId="7XMNnEnD954/njesf86DKvRYJn4I4mhtqxk/XZcw7WE=" providerId="None" clId="Web-{C658AA62-A57D-467C-96B3-614E515D400A}" dt="2023-03-25T20:17:24.804" v="146"/>
          <ac:spMkLst>
            <pc:docMk/>
            <pc:sldMk cId="1159629515" sldId="289"/>
            <ac:spMk id="3" creationId="{D2E555CD-0E3F-9CE1-E2B3-4C95C7AD2B68}"/>
          </ac:spMkLst>
        </pc:spChg>
        <pc:graphicFrameChg chg="mod modGraphic">
          <ac:chgData name="Bree Kirsch" userId="7XMNnEnD954/njesf86DKvRYJn4I4mhtqxk/XZcw7WE=" providerId="None" clId="Web-{C658AA62-A57D-467C-96B3-614E515D400A}" dt="2023-03-25T20:22:49.959" v="257"/>
          <ac:graphicFrameMkLst>
            <pc:docMk/>
            <pc:sldMk cId="1159629515" sldId="289"/>
            <ac:graphicFrameMk id="4" creationId="{2F97EE73-B91B-45CB-AB29-076149E06638}"/>
          </ac:graphicFrameMkLst>
        </pc:graphicFrameChg>
      </pc:sldChg>
      <pc:sldChg chg="modSp">
        <pc:chgData name="Bree Kirsch" userId="7XMNnEnD954/njesf86DKvRYJn4I4mhtqxk/XZcw7WE=" providerId="None" clId="Web-{C658AA62-A57D-467C-96B3-614E515D400A}" dt="2023-03-25T20:06:30.713" v="43"/>
        <pc:sldMkLst>
          <pc:docMk/>
          <pc:sldMk cId="3961794722" sldId="290"/>
        </pc:sldMkLst>
        <pc:picChg chg="mod">
          <ac:chgData name="Bree Kirsch" userId="7XMNnEnD954/njesf86DKvRYJn4I4mhtqxk/XZcw7WE=" providerId="None" clId="Web-{C658AA62-A57D-467C-96B3-614E515D400A}" dt="2023-03-25T20:06:11.447" v="42"/>
          <ac:picMkLst>
            <pc:docMk/>
            <pc:sldMk cId="3961794722" sldId="290"/>
            <ac:picMk id="3" creationId="{A5BB20E5-7AF1-C771-6D99-6877A69F2F29}"/>
          </ac:picMkLst>
        </pc:picChg>
        <pc:picChg chg="mod">
          <ac:chgData name="Bree Kirsch" userId="7XMNnEnD954/njesf86DKvRYJn4I4mhtqxk/XZcw7WE=" providerId="None" clId="Web-{C658AA62-A57D-467C-96B3-614E515D400A}" dt="2023-03-25T20:06:30.713" v="43"/>
          <ac:picMkLst>
            <pc:docMk/>
            <pc:sldMk cId="3961794722" sldId="290"/>
            <ac:picMk id="5" creationId="{7F83E79E-CE5D-4C92-86B5-EE0BFA495A87}"/>
          </ac:picMkLst>
        </pc:picChg>
      </pc:sldChg>
      <pc:sldChg chg="addSp modSp">
        <pc:chgData name="Bree Kirsch" userId="7XMNnEnD954/njesf86DKvRYJn4I4mhtqxk/XZcw7WE=" providerId="None" clId="Web-{C658AA62-A57D-467C-96B3-614E515D400A}" dt="2023-03-25T20:19:33.827" v="217" actId="1076"/>
        <pc:sldMkLst>
          <pc:docMk/>
          <pc:sldMk cId="3714158841" sldId="292"/>
        </pc:sldMkLst>
        <pc:spChg chg="add mod">
          <ac:chgData name="Bree Kirsch" userId="7XMNnEnD954/njesf86DKvRYJn4I4mhtqxk/XZcw7WE=" providerId="None" clId="Web-{C658AA62-A57D-467C-96B3-614E515D400A}" dt="2023-03-25T20:19:33.827" v="217" actId="1076"/>
          <ac:spMkLst>
            <pc:docMk/>
            <pc:sldMk cId="3714158841" sldId="292"/>
            <ac:spMk id="3" creationId="{975419E1-125F-6479-7492-2FAC40295988}"/>
          </ac:spMkLst>
        </pc:spChg>
        <pc:picChg chg="mod">
          <ac:chgData name="Bree Kirsch" userId="7XMNnEnD954/njesf86DKvRYJn4I4mhtqxk/XZcw7WE=" providerId="None" clId="Web-{C658AA62-A57D-467C-96B3-614E515D400A}" dt="2023-03-25T20:08:24.724" v="55"/>
          <ac:picMkLst>
            <pc:docMk/>
            <pc:sldMk cId="3714158841" sldId="292"/>
            <ac:picMk id="4" creationId="{F3004DD6-8940-40AC-8A8C-3EE27DC1EA74}"/>
          </ac:picMkLst>
        </pc:picChg>
        <pc:picChg chg="mod">
          <ac:chgData name="Bree Kirsch" userId="7XMNnEnD954/njesf86DKvRYJn4I4mhtqxk/XZcw7WE=" providerId="None" clId="Web-{C658AA62-A57D-467C-96B3-614E515D400A}" dt="2023-03-25T20:08:10.467" v="52"/>
          <ac:picMkLst>
            <pc:docMk/>
            <pc:sldMk cId="3714158841" sldId="292"/>
            <ac:picMk id="5" creationId="{BA7927A4-FEC3-4AD9-A6B2-8D0116CE331B}"/>
          </ac:picMkLst>
        </pc:picChg>
        <pc:picChg chg="mod">
          <ac:chgData name="Bree Kirsch" userId="7XMNnEnD954/njesf86DKvRYJn4I4mhtqxk/XZcw7WE=" providerId="None" clId="Web-{C658AA62-A57D-467C-96B3-614E515D400A}" dt="2023-03-25T20:08:15.920" v="53"/>
          <ac:picMkLst>
            <pc:docMk/>
            <pc:sldMk cId="3714158841" sldId="292"/>
            <ac:picMk id="6" creationId="{59385DA0-5EF1-4B14-BE7D-AB7ABDB1649F}"/>
          </ac:picMkLst>
        </pc:picChg>
        <pc:picChg chg="mod">
          <ac:chgData name="Bree Kirsch" userId="7XMNnEnD954/njesf86DKvRYJn4I4mhtqxk/XZcw7WE=" providerId="None" clId="Web-{C658AA62-A57D-467C-96B3-614E515D400A}" dt="2023-03-25T20:08:20.099" v="54"/>
          <ac:picMkLst>
            <pc:docMk/>
            <pc:sldMk cId="3714158841" sldId="292"/>
            <ac:picMk id="7" creationId="{DB6E6786-38DB-479F-8C2A-8995F46CF1D3}"/>
          </ac:picMkLst>
        </pc:picChg>
      </pc:sldChg>
      <pc:sldChg chg="modSp">
        <pc:chgData name="Bree Kirsch" userId="7XMNnEnD954/njesf86DKvRYJn4I4mhtqxk/XZcw7WE=" providerId="None" clId="Web-{C658AA62-A57D-467C-96B3-614E515D400A}" dt="2023-03-25T19:46:10.745" v="2"/>
        <pc:sldMkLst>
          <pc:docMk/>
          <pc:sldMk cId="4054230836" sldId="300"/>
        </pc:sldMkLst>
        <pc:picChg chg="mod">
          <ac:chgData name="Bree Kirsch" userId="7XMNnEnD954/njesf86DKvRYJn4I4mhtqxk/XZcw7WE=" providerId="None" clId="Web-{C658AA62-A57D-467C-96B3-614E515D400A}" dt="2023-03-25T19:46:10.745" v="2"/>
          <ac:picMkLst>
            <pc:docMk/>
            <pc:sldMk cId="4054230836" sldId="300"/>
            <ac:picMk id="33" creationId="{F91A9754-8B93-41CB-B461-3DD59156B6A2}"/>
          </ac:picMkLst>
        </pc:picChg>
      </pc:sldChg>
      <pc:sldChg chg="modSp">
        <pc:chgData name="Bree Kirsch" userId="7XMNnEnD954/njesf86DKvRYJn4I4mhtqxk/XZcw7WE=" providerId="None" clId="Web-{C658AA62-A57D-467C-96B3-614E515D400A}" dt="2023-03-25T19:46:22.229" v="3"/>
        <pc:sldMkLst>
          <pc:docMk/>
          <pc:sldMk cId="2107228443" sldId="301"/>
        </pc:sldMkLst>
        <pc:picChg chg="mod">
          <ac:chgData name="Bree Kirsch" userId="7XMNnEnD954/njesf86DKvRYJn4I4mhtqxk/XZcw7WE=" providerId="None" clId="Web-{C658AA62-A57D-467C-96B3-614E515D400A}" dt="2023-03-25T19:46:22.229" v="3"/>
          <ac:picMkLst>
            <pc:docMk/>
            <pc:sldMk cId="2107228443" sldId="301"/>
            <ac:picMk id="4" creationId="{5788ECE8-3299-4C81-B6D3-912C7A84FE64}"/>
          </ac:picMkLst>
        </pc:picChg>
      </pc:sldChg>
      <pc:sldChg chg="addSp modSp">
        <pc:chgData name="Bree Kirsch" userId="7XMNnEnD954/njesf86DKvRYJn4I4mhtqxk/XZcw7WE=" providerId="None" clId="Web-{C658AA62-A57D-467C-96B3-614E515D400A}" dt="2023-03-25T20:15:11.722" v="89" actId="20577"/>
        <pc:sldMkLst>
          <pc:docMk/>
          <pc:sldMk cId="2205141310" sldId="302"/>
        </pc:sldMkLst>
        <pc:spChg chg="add mod">
          <ac:chgData name="Bree Kirsch" userId="7XMNnEnD954/njesf86DKvRYJn4I4mhtqxk/XZcw7WE=" providerId="None" clId="Web-{C658AA62-A57D-467C-96B3-614E515D400A}" dt="2023-03-25T20:15:11.722" v="89" actId="20577"/>
          <ac:spMkLst>
            <pc:docMk/>
            <pc:sldMk cId="2205141310" sldId="302"/>
            <ac:spMk id="2" creationId="{3659EB5B-AAE3-47D6-D90A-66CD64D34534}"/>
          </ac:spMkLst>
        </pc:spChg>
      </pc:sldChg>
      <pc:sldChg chg="modSp">
        <pc:chgData name="Bree Kirsch" userId="7XMNnEnD954/njesf86DKvRYJn4I4mhtqxk/XZcw7WE=" providerId="None" clId="Web-{C658AA62-A57D-467C-96B3-614E515D400A}" dt="2023-03-25T20:04:11.099" v="34"/>
        <pc:sldMkLst>
          <pc:docMk/>
          <pc:sldMk cId="1129851159" sldId="304"/>
        </pc:sldMkLst>
        <pc:picChg chg="mod">
          <ac:chgData name="Bree Kirsch" userId="7XMNnEnD954/njesf86DKvRYJn4I4mhtqxk/XZcw7WE=" providerId="None" clId="Web-{C658AA62-A57D-467C-96B3-614E515D400A}" dt="2023-03-25T20:04:11.099" v="34"/>
          <ac:picMkLst>
            <pc:docMk/>
            <pc:sldMk cId="1129851159" sldId="304"/>
            <ac:picMk id="5" creationId="{6AA84B41-B7F9-43B8-828E-4581D9AA7374}"/>
          </ac:picMkLst>
        </pc:picChg>
      </pc:sldChg>
      <pc:sldChg chg="modSp">
        <pc:chgData name="Bree Kirsch" userId="7XMNnEnD954/njesf86DKvRYJn4I4mhtqxk/XZcw7WE=" providerId="None" clId="Web-{C658AA62-A57D-467C-96B3-614E515D400A}" dt="2023-03-25T20:06:58.558" v="46"/>
        <pc:sldMkLst>
          <pc:docMk/>
          <pc:sldMk cId="3252985871" sldId="305"/>
        </pc:sldMkLst>
        <pc:picChg chg="mod">
          <ac:chgData name="Bree Kirsch" userId="7XMNnEnD954/njesf86DKvRYJn4I4mhtqxk/XZcw7WE=" providerId="None" clId="Web-{C658AA62-A57D-467C-96B3-614E515D400A}" dt="2023-03-25T20:06:58.558" v="46"/>
          <ac:picMkLst>
            <pc:docMk/>
            <pc:sldMk cId="3252985871" sldId="305"/>
            <ac:picMk id="8" creationId="{53E0E4A3-6BF4-43C1-A76A-A52C1AD36D91}"/>
          </ac:picMkLst>
        </pc:picChg>
      </pc:sldChg>
      <pc:sldChg chg="modSp">
        <pc:chgData name="Bree Kirsch" userId="7XMNnEnD954/njesf86DKvRYJn4I4mhtqxk/XZcw7WE=" providerId="None" clId="Web-{C658AA62-A57D-467C-96B3-614E515D400A}" dt="2023-03-25T20:08:40.146" v="58"/>
        <pc:sldMkLst>
          <pc:docMk/>
          <pc:sldMk cId="1233637569" sldId="306"/>
        </pc:sldMkLst>
        <pc:picChg chg="mod">
          <ac:chgData name="Bree Kirsch" userId="7XMNnEnD954/njesf86DKvRYJn4I4mhtqxk/XZcw7WE=" providerId="None" clId="Web-{C658AA62-A57D-467C-96B3-614E515D400A}" dt="2023-03-25T20:08:40.146" v="58"/>
          <ac:picMkLst>
            <pc:docMk/>
            <pc:sldMk cId="1233637569" sldId="306"/>
            <ac:picMk id="8" creationId="{61F649BD-B7E6-4778-8653-7EF19190F898}"/>
          </ac:picMkLst>
        </pc:picChg>
      </pc:sldChg>
      <pc:sldChg chg="modSp">
        <pc:chgData name="Bree Kirsch" userId="7XMNnEnD954/njesf86DKvRYJn4I4mhtqxk/XZcw7WE=" providerId="None" clId="Web-{C658AA62-A57D-467C-96B3-614E515D400A}" dt="2023-03-25T20:09:06.303" v="61"/>
        <pc:sldMkLst>
          <pc:docMk/>
          <pc:sldMk cId="3505355925" sldId="307"/>
        </pc:sldMkLst>
        <pc:picChg chg="mod">
          <ac:chgData name="Bree Kirsch" userId="7XMNnEnD954/njesf86DKvRYJn4I4mhtqxk/XZcw7WE=" providerId="None" clId="Web-{C658AA62-A57D-467C-96B3-614E515D400A}" dt="2023-03-25T20:09:06.303" v="61"/>
          <ac:picMkLst>
            <pc:docMk/>
            <pc:sldMk cId="3505355925" sldId="307"/>
            <ac:picMk id="8" creationId="{A6E50254-099E-4F87-A44A-0833EDB2F9E3}"/>
          </ac:picMkLst>
        </pc:picChg>
      </pc:sldChg>
      <pc:sldChg chg="addSp modSp">
        <pc:chgData name="Bree Kirsch" userId="7XMNnEnD954/njesf86DKvRYJn4I4mhtqxk/XZcw7WE=" providerId="None" clId="Web-{C658AA62-A57D-467C-96B3-614E515D400A}" dt="2023-03-25T20:16:04.458" v="106"/>
        <pc:sldMkLst>
          <pc:docMk/>
          <pc:sldMk cId="3691452239" sldId="308"/>
        </pc:sldMkLst>
        <pc:spChg chg="add mod">
          <ac:chgData name="Bree Kirsch" userId="7XMNnEnD954/njesf86DKvRYJn4I4mhtqxk/XZcw7WE=" providerId="None" clId="Web-{C658AA62-A57D-467C-96B3-614E515D400A}" dt="2023-03-25T20:16:04.458" v="106"/>
          <ac:spMkLst>
            <pc:docMk/>
            <pc:sldMk cId="3691452239" sldId="308"/>
            <ac:spMk id="4" creationId="{9B1851A8-DC02-A7DD-192B-278CF6AC5D16}"/>
          </ac:spMkLst>
        </pc:spChg>
      </pc:sldChg>
      <pc:sldChg chg="addSp modSp">
        <pc:chgData name="Bree Kirsch" userId="7XMNnEnD954/njesf86DKvRYJn4I4mhtqxk/XZcw7WE=" providerId="None" clId="Web-{C658AA62-A57D-467C-96B3-614E515D400A}" dt="2023-03-25T20:16:02.286" v="105"/>
        <pc:sldMkLst>
          <pc:docMk/>
          <pc:sldMk cId="2377295711" sldId="309"/>
        </pc:sldMkLst>
        <pc:spChg chg="add mod">
          <ac:chgData name="Bree Kirsch" userId="7XMNnEnD954/njesf86DKvRYJn4I4mhtqxk/XZcw7WE=" providerId="None" clId="Web-{C658AA62-A57D-467C-96B3-614E515D400A}" dt="2023-03-25T20:16:02.286" v="105"/>
          <ac:spMkLst>
            <pc:docMk/>
            <pc:sldMk cId="2377295711" sldId="309"/>
            <ac:spMk id="4" creationId="{3B204334-3B6B-C363-0AD3-1F178E7CE6FF}"/>
          </ac:spMkLst>
        </pc:spChg>
      </pc:sldChg>
      <pc:sldChg chg="addSp modSp">
        <pc:chgData name="Bree Kirsch" userId="7XMNnEnD954/njesf86DKvRYJn4I4mhtqxk/XZcw7WE=" providerId="None" clId="Web-{C658AA62-A57D-467C-96B3-614E515D400A}" dt="2023-03-25T20:17:54.230" v="165" actId="20577"/>
        <pc:sldMkLst>
          <pc:docMk/>
          <pc:sldMk cId="1540919214" sldId="310"/>
        </pc:sldMkLst>
        <pc:spChg chg="add mod">
          <ac:chgData name="Bree Kirsch" userId="7XMNnEnD954/njesf86DKvRYJn4I4mhtqxk/XZcw7WE=" providerId="None" clId="Web-{C658AA62-A57D-467C-96B3-614E515D400A}" dt="2023-03-25T20:17:54.230" v="165" actId="20577"/>
          <ac:spMkLst>
            <pc:docMk/>
            <pc:sldMk cId="1540919214" sldId="310"/>
            <ac:spMk id="6" creationId="{5C8C0B6C-57C7-4B1F-E80F-ECB616E9AD3D}"/>
          </ac:spMkLst>
        </pc:spChg>
        <pc:picChg chg="mod">
          <ac:chgData name="Bree Kirsch" userId="7XMNnEnD954/njesf86DKvRYJn4I4mhtqxk/XZcw7WE=" providerId="None" clId="Web-{C658AA62-A57D-467C-96B3-614E515D400A}" dt="2023-03-25T20:06:42.229" v="44"/>
          <ac:picMkLst>
            <pc:docMk/>
            <pc:sldMk cId="1540919214" sldId="310"/>
            <ac:picMk id="4" creationId="{9E59C9CB-5BD0-48B3-B867-3EE35E1CEC80}"/>
          </ac:picMkLst>
        </pc:picChg>
      </pc:sldChg>
      <pc:sldChg chg="addSp modSp">
        <pc:chgData name="Bree Kirsch" userId="7XMNnEnD954/njesf86DKvRYJn4I4mhtqxk/XZcw7WE=" providerId="None" clId="Web-{C658AA62-A57D-467C-96B3-614E515D400A}" dt="2023-03-25T20:18:18.824" v="167"/>
        <pc:sldMkLst>
          <pc:docMk/>
          <pc:sldMk cId="1100300623" sldId="311"/>
        </pc:sldMkLst>
        <pc:spChg chg="add mod">
          <ac:chgData name="Bree Kirsch" userId="7XMNnEnD954/njesf86DKvRYJn4I4mhtqxk/XZcw7WE=" providerId="None" clId="Web-{C658AA62-A57D-467C-96B3-614E515D400A}" dt="2023-03-25T20:18:18.824" v="167"/>
          <ac:spMkLst>
            <pc:docMk/>
            <pc:sldMk cId="1100300623" sldId="311"/>
            <ac:spMk id="4" creationId="{89E32F60-6460-52C9-5BFE-570A49C9A370}"/>
          </ac:spMkLst>
        </pc:spChg>
      </pc:sldChg>
      <pc:sldChg chg="addSp modSp">
        <pc:chgData name="Bree Kirsch" userId="7XMNnEnD954/njesf86DKvRYJn4I4mhtqxk/XZcw7WE=" providerId="None" clId="Web-{C658AA62-A57D-467C-96B3-614E515D400A}" dt="2023-03-25T20:18:16.684" v="166"/>
        <pc:sldMkLst>
          <pc:docMk/>
          <pc:sldMk cId="2546203290" sldId="312"/>
        </pc:sldMkLst>
        <pc:spChg chg="add mod">
          <ac:chgData name="Bree Kirsch" userId="7XMNnEnD954/njesf86DKvRYJn4I4mhtqxk/XZcw7WE=" providerId="None" clId="Web-{C658AA62-A57D-467C-96B3-614E515D400A}" dt="2023-03-25T20:18:16.684" v="166"/>
          <ac:spMkLst>
            <pc:docMk/>
            <pc:sldMk cId="2546203290" sldId="312"/>
            <ac:spMk id="4" creationId="{44D21E08-FBCB-1812-E222-ABB1AEDDC937}"/>
          </ac:spMkLst>
        </pc:spChg>
      </pc:sldChg>
      <pc:sldChg chg="modSp">
        <pc:chgData name="Bree Kirsch" userId="7XMNnEnD954/njesf86DKvRYJn4I4mhtqxk/XZcw7WE=" providerId="None" clId="Web-{C658AA62-A57D-467C-96B3-614E515D400A}" dt="2023-03-25T20:07:10.684" v="47"/>
        <pc:sldMkLst>
          <pc:docMk/>
          <pc:sldMk cId="1245482179" sldId="313"/>
        </pc:sldMkLst>
        <pc:picChg chg="mod">
          <ac:chgData name="Bree Kirsch" userId="7XMNnEnD954/njesf86DKvRYJn4I4mhtqxk/XZcw7WE=" providerId="None" clId="Web-{C658AA62-A57D-467C-96B3-614E515D400A}" dt="2023-03-25T20:07:10.684" v="47"/>
          <ac:picMkLst>
            <pc:docMk/>
            <pc:sldMk cId="1245482179" sldId="313"/>
            <ac:picMk id="4" creationId="{F7C1E174-985A-4202-B9A1-E57D4A0FC61A}"/>
          </ac:picMkLst>
        </pc:picChg>
      </pc:sldChg>
      <pc:sldChg chg="addSp modSp">
        <pc:chgData name="Bree Kirsch" userId="7XMNnEnD954/njesf86DKvRYJn4I4mhtqxk/XZcw7WE=" providerId="None" clId="Web-{C658AA62-A57D-467C-96B3-614E515D400A}" dt="2023-03-25T20:18:23.481" v="169"/>
        <pc:sldMkLst>
          <pc:docMk/>
          <pc:sldMk cId="2649284134" sldId="314"/>
        </pc:sldMkLst>
        <pc:spChg chg="add mod">
          <ac:chgData name="Bree Kirsch" userId="7XMNnEnD954/njesf86DKvRYJn4I4mhtqxk/XZcw7WE=" providerId="None" clId="Web-{C658AA62-A57D-467C-96B3-614E515D400A}" dt="2023-03-25T20:18:23.481" v="169"/>
          <ac:spMkLst>
            <pc:docMk/>
            <pc:sldMk cId="2649284134" sldId="314"/>
            <ac:spMk id="4" creationId="{3E5B7EB3-3E94-C1A7-B5BB-302F7EC8CFCC}"/>
          </ac:spMkLst>
        </pc:spChg>
      </pc:sldChg>
      <pc:sldChg chg="modSp">
        <pc:chgData name="Bree Kirsch" userId="7XMNnEnD954/njesf86DKvRYJn4I4mhtqxk/XZcw7WE=" providerId="None" clId="Web-{C658AA62-A57D-467C-96B3-614E515D400A}" dt="2023-03-25T20:08:50.147" v="59"/>
        <pc:sldMkLst>
          <pc:docMk/>
          <pc:sldMk cId="817364688" sldId="315"/>
        </pc:sldMkLst>
        <pc:picChg chg="mod">
          <ac:chgData name="Bree Kirsch" userId="7XMNnEnD954/njesf86DKvRYJn4I4mhtqxk/XZcw7WE=" providerId="None" clId="Web-{C658AA62-A57D-467C-96B3-614E515D400A}" dt="2023-03-25T20:08:50.147" v="59"/>
          <ac:picMkLst>
            <pc:docMk/>
            <pc:sldMk cId="817364688" sldId="315"/>
            <ac:picMk id="4" creationId="{23A5DA36-7DD2-4371-A9CA-633E4A9B8C2A}"/>
          </ac:picMkLst>
        </pc:picChg>
      </pc:sldChg>
      <pc:sldChg chg="addSp modSp">
        <pc:chgData name="Bree Kirsch" userId="7XMNnEnD954/njesf86DKvRYJn4I4mhtqxk/XZcw7WE=" providerId="None" clId="Web-{C658AA62-A57D-467C-96B3-614E515D400A}" dt="2023-03-25T20:18:24.528" v="170"/>
        <pc:sldMkLst>
          <pc:docMk/>
          <pc:sldMk cId="3006423984" sldId="316"/>
        </pc:sldMkLst>
        <pc:spChg chg="add mod">
          <ac:chgData name="Bree Kirsch" userId="7XMNnEnD954/njesf86DKvRYJn4I4mhtqxk/XZcw7WE=" providerId="None" clId="Web-{C658AA62-A57D-467C-96B3-614E515D400A}" dt="2023-03-25T20:18:24.528" v="170"/>
          <ac:spMkLst>
            <pc:docMk/>
            <pc:sldMk cId="3006423984" sldId="316"/>
            <ac:spMk id="4" creationId="{F38AF091-F2EB-6FC7-9731-7C67DDC1F8CE}"/>
          </ac:spMkLst>
        </pc:spChg>
      </pc:sldChg>
      <pc:sldChg chg="modSp">
        <pc:chgData name="Bree Kirsch" userId="7XMNnEnD954/njesf86DKvRYJn4I4mhtqxk/XZcw7WE=" providerId="None" clId="Web-{C658AA62-A57D-467C-96B3-614E515D400A}" dt="2023-03-25T20:14:25.220" v="76"/>
        <pc:sldMkLst>
          <pc:docMk/>
          <pc:sldMk cId="3860710426" sldId="319"/>
        </pc:sldMkLst>
        <pc:picChg chg="mod">
          <ac:chgData name="Bree Kirsch" userId="7XMNnEnD954/njesf86DKvRYJn4I4mhtqxk/XZcw7WE=" providerId="None" clId="Web-{C658AA62-A57D-467C-96B3-614E515D400A}" dt="2023-03-25T20:14:25.220" v="76"/>
          <ac:picMkLst>
            <pc:docMk/>
            <pc:sldMk cId="3860710426" sldId="319"/>
            <ac:picMk id="5" creationId="{F6AF43AA-AF6C-448C-9A71-E631E88C35A2}"/>
          </ac:picMkLst>
        </pc:picChg>
      </pc:sldChg>
      <pc:sldChg chg="modSp">
        <pc:chgData name="Bree Kirsch" userId="7XMNnEnD954/njesf86DKvRYJn4I4mhtqxk/XZcw7WE=" providerId="None" clId="Web-{C658AA62-A57D-467C-96B3-614E515D400A}" dt="2023-03-25T20:10:07.134" v="65"/>
        <pc:sldMkLst>
          <pc:docMk/>
          <pc:sldMk cId="300918591" sldId="320"/>
        </pc:sldMkLst>
        <pc:picChg chg="mod">
          <ac:chgData name="Bree Kirsch" userId="7XMNnEnD954/njesf86DKvRYJn4I4mhtqxk/XZcw7WE=" providerId="None" clId="Web-{C658AA62-A57D-467C-96B3-614E515D400A}" dt="2023-03-25T20:10:07.134" v="65"/>
          <ac:picMkLst>
            <pc:docMk/>
            <pc:sldMk cId="300918591" sldId="320"/>
            <ac:picMk id="4" creationId="{4989C743-B2AD-4BB5-B459-8C40DCFFF2C8}"/>
          </ac:picMkLst>
        </pc:picChg>
      </pc:sldChg>
      <pc:sldChg chg="modSp">
        <pc:chgData name="Bree Kirsch" userId="7XMNnEnD954/njesf86DKvRYJn4I4mhtqxk/XZcw7WE=" providerId="None" clId="Web-{C658AA62-A57D-467C-96B3-614E515D400A}" dt="2023-03-25T20:10:41.353" v="66"/>
        <pc:sldMkLst>
          <pc:docMk/>
          <pc:sldMk cId="2247851879" sldId="321"/>
        </pc:sldMkLst>
        <pc:picChg chg="mod">
          <ac:chgData name="Bree Kirsch" userId="7XMNnEnD954/njesf86DKvRYJn4I4mhtqxk/XZcw7WE=" providerId="None" clId="Web-{C658AA62-A57D-467C-96B3-614E515D400A}" dt="2023-03-25T20:10:41.353" v="66"/>
          <ac:picMkLst>
            <pc:docMk/>
            <pc:sldMk cId="2247851879" sldId="321"/>
            <ac:picMk id="4" creationId="{19F2BB4A-5A1A-4062-BC30-0CF6C7C51D7F}"/>
          </ac:picMkLst>
        </pc:picChg>
      </pc:sldChg>
      <pc:sldChg chg="modSp">
        <pc:chgData name="Bree Kirsch" userId="7XMNnEnD954/njesf86DKvRYJn4I4mhtqxk/XZcw7WE=" providerId="None" clId="Web-{C658AA62-A57D-467C-96B3-614E515D400A}" dt="2023-03-25T20:12:07.591" v="69"/>
        <pc:sldMkLst>
          <pc:docMk/>
          <pc:sldMk cId="4114223934" sldId="323"/>
        </pc:sldMkLst>
        <pc:picChg chg="mod">
          <ac:chgData name="Bree Kirsch" userId="7XMNnEnD954/njesf86DKvRYJn4I4mhtqxk/XZcw7WE=" providerId="None" clId="Web-{C658AA62-A57D-467C-96B3-614E515D400A}" dt="2023-03-25T20:12:07.591" v="69"/>
          <ac:picMkLst>
            <pc:docMk/>
            <pc:sldMk cId="4114223934" sldId="323"/>
            <ac:picMk id="6" creationId="{B2CE44B1-7243-463A-A197-C4A520BEAF84}"/>
          </ac:picMkLst>
        </pc:picChg>
        <pc:picChg chg="mod">
          <ac:chgData name="Bree Kirsch" userId="7XMNnEnD954/njesf86DKvRYJn4I4mhtqxk/XZcw7WE=" providerId="None" clId="Web-{C658AA62-A57D-467C-96B3-614E515D400A}" dt="2023-03-25T20:11:32.136" v="67"/>
          <ac:picMkLst>
            <pc:docMk/>
            <pc:sldMk cId="4114223934" sldId="323"/>
            <ac:picMk id="7" creationId="{35D24BA9-64FC-4E74-AA89-1CD542AB176E}"/>
          </ac:picMkLst>
        </pc:picChg>
      </pc:sldChg>
      <pc:sldChg chg="modSp">
        <pc:chgData name="Bree Kirsch" userId="7XMNnEnD954/njesf86DKvRYJn4I4mhtqxk/XZcw7WE=" providerId="None" clId="Web-{C658AA62-A57D-467C-96B3-614E515D400A}" dt="2023-03-25T20:02:17.971" v="26"/>
        <pc:sldMkLst>
          <pc:docMk/>
          <pc:sldMk cId="611013905" sldId="325"/>
        </pc:sldMkLst>
        <pc:picChg chg="mod">
          <ac:chgData name="Bree Kirsch" userId="7XMNnEnD954/njesf86DKvRYJn4I4mhtqxk/XZcw7WE=" providerId="None" clId="Web-{C658AA62-A57D-467C-96B3-614E515D400A}" dt="2023-03-25T20:02:17.971" v="26"/>
          <ac:picMkLst>
            <pc:docMk/>
            <pc:sldMk cId="611013905" sldId="325"/>
            <ac:picMk id="4" creationId="{F2DC84C6-815F-420D-82FD-9C93387A626C}"/>
          </ac:picMkLst>
        </pc:picChg>
      </pc:sldChg>
      <pc:sldChg chg="modSp">
        <pc:chgData name="Bree Kirsch" userId="7XMNnEnD954/njesf86DKvRYJn4I4mhtqxk/XZcw7WE=" providerId="None" clId="Web-{C658AA62-A57D-467C-96B3-614E515D400A}" dt="2023-03-25T20:13:06.530" v="71"/>
        <pc:sldMkLst>
          <pc:docMk/>
          <pc:sldMk cId="1619960953" sldId="326"/>
        </pc:sldMkLst>
        <pc:picChg chg="mod">
          <ac:chgData name="Bree Kirsch" userId="7XMNnEnD954/njesf86DKvRYJn4I4mhtqxk/XZcw7WE=" providerId="None" clId="Web-{C658AA62-A57D-467C-96B3-614E515D400A}" dt="2023-03-25T20:13:06.530" v="71"/>
          <ac:picMkLst>
            <pc:docMk/>
            <pc:sldMk cId="1619960953" sldId="326"/>
            <ac:picMk id="4" creationId="{453DA7F1-D974-4BC0-B9BC-75A958D1874A}"/>
          </ac:picMkLst>
        </pc:picChg>
      </pc:sldChg>
      <pc:sldChg chg="modSp">
        <pc:chgData name="Bree Kirsch" userId="7XMNnEnD954/njesf86DKvRYJn4I4mhtqxk/XZcw7WE=" providerId="None" clId="Web-{C658AA62-A57D-467C-96B3-614E515D400A}" dt="2023-03-25T20:03:37.614" v="32"/>
        <pc:sldMkLst>
          <pc:docMk/>
          <pc:sldMk cId="4026712150" sldId="327"/>
        </pc:sldMkLst>
        <pc:picChg chg="mod">
          <ac:chgData name="Bree Kirsch" userId="7XMNnEnD954/njesf86DKvRYJn4I4mhtqxk/XZcw7WE=" providerId="None" clId="Web-{C658AA62-A57D-467C-96B3-614E515D400A}" dt="2023-03-25T20:03:37.614" v="32"/>
          <ac:picMkLst>
            <pc:docMk/>
            <pc:sldMk cId="4026712150" sldId="327"/>
            <ac:picMk id="4" creationId="{63528C85-E74E-4EAF-8D8F-BAC4EE1BBB89}"/>
          </ac:picMkLst>
        </pc:picChg>
      </pc:sldChg>
      <pc:sldChg chg="modSp">
        <pc:chgData name="Bree Kirsch" userId="7XMNnEnD954/njesf86DKvRYJn4I4mhtqxk/XZcw7WE=" providerId="None" clId="Web-{C658AA62-A57D-467C-96B3-614E515D400A}" dt="2023-03-25T20:03:23.160" v="31"/>
        <pc:sldMkLst>
          <pc:docMk/>
          <pc:sldMk cId="1107964824" sldId="336"/>
        </pc:sldMkLst>
        <pc:picChg chg="mod">
          <ac:chgData name="Bree Kirsch" userId="7XMNnEnD954/njesf86DKvRYJn4I4mhtqxk/XZcw7WE=" providerId="None" clId="Web-{C658AA62-A57D-467C-96B3-614E515D400A}" dt="2023-03-25T20:03:00.410" v="29"/>
          <ac:picMkLst>
            <pc:docMk/>
            <pc:sldMk cId="1107964824" sldId="336"/>
            <ac:picMk id="4" creationId="{B6B9E7EF-C30B-4E0A-A7D2-8D1BB9D120AC}"/>
          </ac:picMkLst>
        </pc:picChg>
        <pc:picChg chg="mod">
          <ac:chgData name="Bree Kirsch" userId="7XMNnEnD954/njesf86DKvRYJn4I4mhtqxk/XZcw7WE=" providerId="None" clId="Web-{C658AA62-A57D-467C-96B3-614E515D400A}" dt="2023-03-25T20:03:11.410" v="30"/>
          <ac:picMkLst>
            <pc:docMk/>
            <pc:sldMk cId="1107964824" sldId="336"/>
            <ac:picMk id="5" creationId="{FB8A691C-2A23-402C-8793-CEBC7962F552}"/>
          </ac:picMkLst>
        </pc:picChg>
        <pc:picChg chg="mod">
          <ac:chgData name="Bree Kirsch" userId="7XMNnEnD954/njesf86DKvRYJn4I4mhtqxk/XZcw7WE=" providerId="None" clId="Web-{C658AA62-A57D-467C-96B3-614E515D400A}" dt="2023-03-25T20:02:47.675" v="28"/>
          <ac:picMkLst>
            <pc:docMk/>
            <pc:sldMk cId="1107964824" sldId="336"/>
            <ac:picMk id="6" creationId="{82760DC6-EB8B-4E10-9857-8FAC052663D2}"/>
          </ac:picMkLst>
        </pc:picChg>
        <pc:picChg chg="mod">
          <ac:chgData name="Bree Kirsch" userId="7XMNnEnD954/njesf86DKvRYJn4I4mhtqxk/XZcw7WE=" providerId="None" clId="Web-{C658AA62-A57D-467C-96B3-614E515D400A}" dt="2023-03-25T20:03:23.160" v="31"/>
          <ac:picMkLst>
            <pc:docMk/>
            <pc:sldMk cId="1107964824" sldId="336"/>
            <ac:picMk id="7" creationId="{F0B69CEC-9CA4-4523-B83D-5D37F1BE0405}"/>
          </ac:picMkLst>
        </pc:picChg>
      </pc:sldChg>
      <pc:sldChg chg="modSp">
        <pc:chgData name="Bree Kirsch" userId="7XMNnEnD954/njesf86DKvRYJn4I4mhtqxk/XZcw7WE=" providerId="None" clId="Web-{C658AA62-A57D-467C-96B3-614E515D400A}" dt="2023-03-25T20:02:28.690" v="27"/>
        <pc:sldMkLst>
          <pc:docMk/>
          <pc:sldMk cId="1205466193" sldId="337"/>
        </pc:sldMkLst>
        <pc:picChg chg="mod">
          <ac:chgData name="Bree Kirsch" userId="7XMNnEnD954/njesf86DKvRYJn4I4mhtqxk/XZcw7WE=" providerId="None" clId="Web-{C658AA62-A57D-467C-96B3-614E515D400A}" dt="2023-03-25T20:02:28.690" v="27"/>
          <ac:picMkLst>
            <pc:docMk/>
            <pc:sldMk cId="1205466193" sldId="337"/>
            <ac:picMk id="5" creationId="{95DBB4FC-095D-4E8B-904A-889148888840}"/>
          </ac:picMkLst>
        </pc:picChg>
      </pc:sldChg>
      <pc:sldChg chg="modSp">
        <pc:chgData name="Bree Kirsch" userId="7XMNnEnD954/njesf86DKvRYJn4I4mhtqxk/XZcw7WE=" providerId="None" clId="Web-{C658AA62-A57D-467C-96B3-614E515D400A}" dt="2023-03-25T20:12:19.982" v="70"/>
        <pc:sldMkLst>
          <pc:docMk/>
          <pc:sldMk cId="2814160650" sldId="339"/>
        </pc:sldMkLst>
        <pc:picChg chg="mod">
          <ac:chgData name="Bree Kirsch" userId="7XMNnEnD954/njesf86DKvRYJn4I4mhtqxk/XZcw7WE=" providerId="None" clId="Web-{C658AA62-A57D-467C-96B3-614E515D400A}" dt="2023-03-25T20:12:19.982" v="70"/>
          <ac:picMkLst>
            <pc:docMk/>
            <pc:sldMk cId="2814160650" sldId="339"/>
            <ac:picMk id="33" creationId="{F91A9754-8B93-41CB-B461-3DD59156B6A2}"/>
          </ac:picMkLst>
        </pc:picChg>
      </pc:sldChg>
    </pc:docChg>
  </pc:docChgLst>
  <pc:docChgLst>
    <pc:chgData name="Bree Kirsch" userId="7XMNnEnD954/njesf86DKvRYJn4I4mhtqxk/XZcw7WE=" providerId="None" clId="Web-{20164D3D-EB94-47F3-BA8C-2D570287FD2D}"/>
    <pc:docChg chg="delSld modSld">
      <pc:chgData name="Bree Kirsch" userId="7XMNnEnD954/njesf86DKvRYJn4I4mhtqxk/XZcw7WE=" providerId="None" clId="Web-{20164D3D-EB94-47F3-BA8C-2D570287FD2D}" dt="2023-05-02T18:53:48.003" v="225" actId="20577"/>
      <pc:docMkLst>
        <pc:docMk/>
      </pc:docMkLst>
      <pc:sldChg chg="modSp">
        <pc:chgData name="Bree Kirsch" userId="7XMNnEnD954/njesf86DKvRYJn4I4mhtqxk/XZcw7WE=" providerId="None" clId="Web-{20164D3D-EB94-47F3-BA8C-2D570287FD2D}" dt="2023-05-02T18:52:32.187" v="195" actId="20577"/>
        <pc:sldMkLst>
          <pc:docMk/>
          <pc:sldMk cId="1546170560" sldId="260"/>
        </pc:sldMkLst>
        <pc:spChg chg="mod">
          <ac:chgData name="Bree Kirsch" userId="7XMNnEnD954/njesf86DKvRYJn4I4mhtqxk/XZcw7WE=" providerId="None" clId="Web-{20164D3D-EB94-47F3-BA8C-2D570287FD2D}" dt="2023-05-02T18:52:32.187" v="195" actId="20577"/>
          <ac:spMkLst>
            <pc:docMk/>
            <pc:sldMk cId="1546170560" sldId="260"/>
            <ac:spMk id="3" creationId="{D7315B17-867E-4894-BCFD-D6D458612873}"/>
          </ac:spMkLst>
        </pc:spChg>
      </pc:sldChg>
      <pc:sldChg chg="modSp">
        <pc:chgData name="Bree Kirsch" userId="7XMNnEnD954/njesf86DKvRYJn4I4mhtqxk/XZcw7WE=" providerId="None" clId="Web-{20164D3D-EB94-47F3-BA8C-2D570287FD2D}" dt="2023-05-02T18:53:48.003" v="225" actId="20577"/>
        <pc:sldMkLst>
          <pc:docMk/>
          <pc:sldMk cId="1107964824" sldId="336"/>
        </pc:sldMkLst>
        <pc:spChg chg="mod">
          <ac:chgData name="Bree Kirsch" userId="7XMNnEnD954/njesf86DKvRYJn4I4mhtqxk/XZcw7WE=" providerId="None" clId="Web-{20164D3D-EB94-47F3-BA8C-2D570287FD2D}" dt="2023-05-02T18:53:48.003" v="225" actId="20577"/>
          <ac:spMkLst>
            <pc:docMk/>
            <pc:sldMk cId="1107964824" sldId="336"/>
            <ac:spMk id="3" creationId="{ED5E747E-225E-4015-8D11-99A6AF0ACA82}"/>
          </ac:spMkLst>
        </pc:spChg>
      </pc:sldChg>
      <pc:sldChg chg="del">
        <pc:chgData name="Bree Kirsch" userId="7XMNnEnD954/njesf86DKvRYJn4I4mhtqxk/XZcw7WE=" providerId="None" clId="Web-{20164D3D-EB94-47F3-BA8C-2D570287FD2D}" dt="2023-05-02T18:50:26.589" v="177"/>
        <pc:sldMkLst>
          <pc:docMk/>
          <pc:sldMk cId="439404095" sldId="340"/>
        </pc:sldMkLst>
      </pc:sldChg>
    </pc:docChg>
  </pc:docChgLst>
  <pc:docChgLst>
    <pc:chgData name="Bree Kirsch" userId="7XMNnEnD954/njesf86DKvRYJn4I4mhtqxk/XZcw7WE=" providerId="None" clId="Web-{E4C342B7-A113-4BB1-A475-9A92AADDF865}"/>
    <pc:docChg chg="modSld">
      <pc:chgData name="Bree Kirsch" userId="7XMNnEnD954/njesf86DKvRYJn4I4mhtqxk/XZcw7WE=" providerId="None" clId="Web-{E4C342B7-A113-4BB1-A475-9A92AADDF865}" dt="2023-02-18T22:40:05.010" v="4223"/>
      <pc:docMkLst>
        <pc:docMk/>
      </pc:docMkLst>
      <pc:sldChg chg="addSp delSp modSp">
        <pc:chgData name="Bree Kirsch" userId="7XMNnEnD954/njesf86DKvRYJn4I4mhtqxk/XZcw7WE=" providerId="None" clId="Web-{E4C342B7-A113-4BB1-A475-9A92AADDF865}" dt="2023-02-18T22:40:05.010" v="4223"/>
        <pc:sldMkLst>
          <pc:docMk/>
          <pc:sldMk cId="3575428089" sldId="261"/>
        </pc:sldMkLst>
        <pc:spChg chg="mod">
          <ac:chgData name="Bree Kirsch" userId="7XMNnEnD954/njesf86DKvRYJn4I4mhtqxk/XZcw7WE=" providerId="None" clId="Web-{E4C342B7-A113-4BB1-A475-9A92AADDF865}" dt="2023-02-18T22:39:31.431" v="4222" actId="1076"/>
          <ac:spMkLst>
            <pc:docMk/>
            <pc:sldMk cId="3575428089" sldId="261"/>
            <ac:spMk id="2" creationId="{B1CE33C9-9AA1-4F9F-A877-3625BF0B1630}"/>
          </ac:spMkLst>
        </pc:spChg>
        <pc:spChg chg="mod">
          <ac:chgData name="Bree Kirsch" userId="7XMNnEnD954/njesf86DKvRYJn4I4mhtqxk/XZcw7WE=" providerId="None" clId="Web-{E4C342B7-A113-4BB1-A475-9A92AADDF865}" dt="2023-02-18T22:39:04.914" v="4218" actId="14100"/>
          <ac:spMkLst>
            <pc:docMk/>
            <pc:sldMk cId="3575428089" sldId="261"/>
            <ac:spMk id="3" creationId="{4933E635-E94E-49BF-81C1-0B98AE840E4F}"/>
          </ac:spMkLst>
        </pc:spChg>
        <pc:spChg chg="ord">
          <ac:chgData name="Bree Kirsch" userId="7XMNnEnD954/njesf86DKvRYJn4I4mhtqxk/XZcw7WE=" providerId="None" clId="Web-{E4C342B7-A113-4BB1-A475-9A92AADDF865}" dt="2023-02-18T22:39:21.196" v="4221"/>
          <ac:spMkLst>
            <pc:docMk/>
            <pc:sldMk cId="3575428089" sldId="261"/>
            <ac:spMk id="20" creationId="{B80045BC-58DB-469C-8997-6C0C16B1739C}"/>
          </ac:spMkLst>
        </pc:spChg>
        <pc:picChg chg="add mod ord modCrop">
          <ac:chgData name="Bree Kirsch" userId="7XMNnEnD954/njesf86DKvRYJn4I4mhtqxk/XZcw7WE=" providerId="None" clId="Web-{E4C342B7-A113-4BB1-A475-9A92AADDF865}" dt="2023-02-18T22:40:05.010" v="4223"/>
          <ac:picMkLst>
            <pc:docMk/>
            <pc:sldMk cId="3575428089" sldId="261"/>
            <ac:picMk id="4" creationId="{27F3BA73-8CFD-838F-E84E-498D530DAA18}"/>
          </ac:picMkLst>
        </pc:picChg>
        <pc:picChg chg="del">
          <ac:chgData name="Bree Kirsch" userId="7XMNnEnD954/njesf86DKvRYJn4I4mhtqxk/XZcw7WE=" providerId="None" clId="Web-{E4C342B7-A113-4BB1-A475-9A92AADDF865}" dt="2023-02-18T22:38:14.101" v="4208"/>
          <ac:picMkLst>
            <pc:docMk/>
            <pc:sldMk cId="3575428089" sldId="261"/>
            <ac:picMk id="5" creationId="{903F178D-8BC5-4042-A6CB-A4A75F0DE9E5}"/>
          </ac:picMkLst>
        </pc:picChg>
      </pc:sldChg>
      <pc:sldChg chg="addSp delSp modSp">
        <pc:chgData name="Bree Kirsch" userId="7XMNnEnD954/njesf86DKvRYJn4I4mhtqxk/XZcw7WE=" providerId="None" clId="Web-{E4C342B7-A113-4BB1-A475-9A92AADDF865}" dt="2023-02-18T22:24:35.066" v="3305"/>
        <pc:sldMkLst>
          <pc:docMk/>
          <pc:sldMk cId="757459830" sldId="279"/>
        </pc:sldMkLst>
        <pc:spChg chg="del">
          <ac:chgData name="Bree Kirsch" userId="7XMNnEnD954/njesf86DKvRYJn4I4mhtqxk/XZcw7WE=" providerId="None" clId="Web-{E4C342B7-A113-4BB1-A475-9A92AADDF865}" dt="2023-02-18T22:03:26.036" v="65"/>
          <ac:spMkLst>
            <pc:docMk/>
            <pc:sldMk cId="757459830" sldId="279"/>
            <ac:spMk id="3" creationId="{E5039613-944C-4FE9-9444-9D2F8F512799}"/>
          </ac:spMkLst>
        </pc:spChg>
        <pc:spChg chg="add del mod">
          <ac:chgData name="Bree Kirsch" userId="7XMNnEnD954/njesf86DKvRYJn4I4mhtqxk/XZcw7WE=" providerId="None" clId="Web-{E4C342B7-A113-4BB1-A475-9A92AADDF865}" dt="2023-02-18T22:03:28.083" v="66"/>
          <ac:spMkLst>
            <pc:docMk/>
            <pc:sldMk cId="757459830" sldId="279"/>
            <ac:spMk id="7" creationId="{07A01602-15EF-CB2F-96EF-8B75A0849E75}"/>
          </ac:spMkLst>
        </pc:spChg>
        <pc:graphicFrameChg chg="mod modGraphic">
          <ac:chgData name="Bree Kirsch" userId="7XMNnEnD954/njesf86DKvRYJn4I4mhtqxk/XZcw7WE=" providerId="None" clId="Web-{E4C342B7-A113-4BB1-A475-9A92AADDF865}" dt="2023-02-18T22:24:35.066" v="3305"/>
          <ac:graphicFrameMkLst>
            <pc:docMk/>
            <pc:sldMk cId="757459830" sldId="279"/>
            <ac:graphicFrameMk id="4" creationId="{2F97EE73-B91B-45CB-AB29-076149E06638}"/>
          </ac:graphicFrameMkLst>
        </pc:graphicFrameChg>
      </pc:sldChg>
      <pc:sldChg chg="addSp delSp modSp">
        <pc:chgData name="Bree Kirsch" userId="7XMNnEnD954/njesf86DKvRYJn4I4mhtqxk/XZcw7WE=" providerId="None" clId="Web-{E4C342B7-A113-4BB1-A475-9A92AADDF865}" dt="2023-02-18T22:28:00.008" v="3641"/>
        <pc:sldMkLst>
          <pc:docMk/>
          <pc:sldMk cId="471884862" sldId="280"/>
        </pc:sldMkLst>
        <pc:spChg chg="del">
          <ac:chgData name="Bree Kirsch" userId="7XMNnEnD954/njesf86DKvRYJn4I4mhtqxk/XZcw7WE=" providerId="None" clId="Web-{E4C342B7-A113-4BB1-A475-9A92AADDF865}" dt="2023-02-18T22:03:37.630" v="67"/>
          <ac:spMkLst>
            <pc:docMk/>
            <pc:sldMk cId="471884862" sldId="280"/>
            <ac:spMk id="3" creationId="{E5039613-944C-4FE9-9444-9D2F8F512799}"/>
          </ac:spMkLst>
        </pc:spChg>
        <pc:spChg chg="add del mod">
          <ac:chgData name="Bree Kirsch" userId="7XMNnEnD954/njesf86DKvRYJn4I4mhtqxk/XZcw7WE=" providerId="None" clId="Web-{E4C342B7-A113-4BB1-A475-9A92AADDF865}" dt="2023-02-18T22:03:39.817" v="68"/>
          <ac:spMkLst>
            <pc:docMk/>
            <pc:sldMk cId="471884862" sldId="280"/>
            <ac:spMk id="6" creationId="{81581963-9771-ED1A-74E5-06110C9F6DF4}"/>
          </ac:spMkLst>
        </pc:spChg>
        <pc:graphicFrameChg chg="mod modGraphic">
          <ac:chgData name="Bree Kirsch" userId="7XMNnEnD954/njesf86DKvRYJn4I4mhtqxk/XZcw7WE=" providerId="None" clId="Web-{E4C342B7-A113-4BB1-A475-9A92AADDF865}" dt="2023-02-18T22:28:00.008" v="3641"/>
          <ac:graphicFrameMkLst>
            <pc:docMk/>
            <pc:sldMk cId="471884862" sldId="280"/>
            <ac:graphicFrameMk id="4" creationId="{2F97EE73-B91B-45CB-AB29-076149E06638}"/>
          </ac:graphicFrameMkLst>
        </pc:graphicFrameChg>
      </pc:sldChg>
      <pc:sldChg chg="addSp delSp modSp">
        <pc:chgData name="Bree Kirsch" userId="7XMNnEnD954/njesf86DKvRYJn4I4mhtqxk/XZcw7WE=" providerId="None" clId="Web-{E4C342B7-A113-4BB1-A475-9A92AADDF865}" dt="2023-02-18T22:30:51.200" v="4195"/>
        <pc:sldMkLst>
          <pc:docMk/>
          <pc:sldMk cId="499774092" sldId="281"/>
        </pc:sldMkLst>
        <pc:spChg chg="del">
          <ac:chgData name="Bree Kirsch" userId="7XMNnEnD954/njesf86DKvRYJn4I4mhtqxk/XZcw7WE=" providerId="None" clId="Web-{E4C342B7-A113-4BB1-A475-9A92AADDF865}" dt="2023-02-18T22:03:43.020" v="69"/>
          <ac:spMkLst>
            <pc:docMk/>
            <pc:sldMk cId="499774092" sldId="281"/>
            <ac:spMk id="3" creationId="{E5039613-944C-4FE9-9444-9D2F8F512799}"/>
          </ac:spMkLst>
        </pc:spChg>
        <pc:spChg chg="add del mod">
          <ac:chgData name="Bree Kirsch" userId="7XMNnEnD954/njesf86DKvRYJn4I4mhtqxk/XZcw7WE=" providerId="None" clId="Web-{E4C342B7-A113-4BB1-A475-9A92AADDF865}" dt="2023-02-18T22:03:45.161" v="70"/>
          <ac:spMkLst>
            <pc:docMk/>
            <pc:sldMk cId="499774092" sldId="281"/>
            <ac:spMk id="7" creationId="{20A4C16E-B9E1-A6CE-6495-88BE32107F5D}"/>
          </ac:spMkLst>
        </pc:spChg>
        <pc:graphicFrameChg chg="mod modGraphic">
          <ac:chgData name="Bree Kirsch" userId="7XMNnEnD954/njesf86DKvRYJn4I4mhtqxk/XZcw7WE=" providerId="None" clId="Web-{E4C342B7-A113-4BB1-A475-9A92AADDF865}" dt="2023-02-18T22:30:51.200" v="4195"/>
          <ac:graphicFrameMkLst>
            <pc:docMk/>
            <pc:sldMk cId="499774092" sldId="281"/>
            <ac:graphicFrameMk id="4" creationId="{2F97EE73-B91B-45CB-AB29-076149E06638}"/>
          </ac:graphicFrameMkLst>
        </pc:graphicFrameChg>
      </pc:sldChg>
      <pc:sldChg chg="addSp delSp modSp">
        <pc:chgData name="Bree Kirsch" userId="7XMNnEnD954/njesf86DKvRYJn4I4mhtqxk/XZcw7WE=" providerId="None" clId="Web-{E4C342B7-A113-4BB1-A475-9A92AADDF865}" dt="2023-02-18T22:11:32.594" v="988"/>
        <pc:sldMkLst>
          <pc:docMk/>
          <pc:sldMk cId="959319261" sldId="283"/>
        </pc:sldMkLst>
        <pc:spChg chg="del">
          <ac:chgData name="Bree Kirsch" userId="7XMNnEnD954/njesf86DKvRYJn4I4mhtqxk/XZcw7WE=" providerId="None" clId="Web-{E4C342B7-A113-4BB1-A475-9A92AADDF865}" dt="2023-02-18T22:00:03.031" v="0"/>
          <ac:spMkLst>
            <pc:docMk/>
            <pc:sldMk cId="959319261" sldId="283"/>
            <ac:spMk id="3" creationId="{E5039613-944C-4FE9-9444-9D2F8F512799}"/>
          </ac:spMkLst>
        </pc:spChg>
        <pc:spChg chg="add del mod">
          <ac:chgData name="Bree Kirsch" userId="7XMNnEnD954/njesf86DKvRYJn4I4mhtqxk/XZcw7WE=" providerId="None" clId="Web-{E4C342B7-A113-4BB1-A475-9A92AADDF865}" dt="2023-02-18T22:00:07.062" v="1"/>
          <ac:spMkLst>
            <pc:docMk/>
            <pc:sldMk cId="959319261" sldId="283"/>
            <ac:spMk id="7" creationId="{CE620910-EB3E-1A08-41B9-AC65BFD26A30}"/>
          </ac:spMkLst>
        </pc:spChg>
        <pc:graphicFrameChg chg="mod modGraphic">
          <ac:chgData name="Bree Kirsch" userId="7XMNnEnD954/njesf86DKvRYJn4I4mhtqxk/XZcw7WE=" providerId="None" clId="Web-{E4C342B7-A113-4BB1-A475-9A92AADDF865}" dt="2023-02-18T22:11:32.594" v="988"/>
          <ac:graphicFrameMkLst>
            <pc:docMk/>
            <pc:sldMk cId="959319261" sldId="283"/>
            <ac:graphicFrameMk id="4" creationId="{2F97EE73-B91B-45CB-AB29-076149E06638}"/>
          </ac:graphicFrameMkLst>
        </pc:graphicFrameChg>
      </pc:sldChg>
      <pc:sldChg chg="addSp delSp modSp">
        <pc:chgData name="Bree Kirsch" userId="7XMNnEnD954/njesf86DKvRYJn4I4mhtqxk/XZcw7WE=" providerId="None" clId="Web-{E4C342B7-A113-4BB1-A475-9A92AADDF865}" dt="2023-02-18T22:11:37.610" v="994"/>
        <pc:sldMkLst>
          <pc:docMk/>
          <pc:sldMk cId="2525173878" sldId="284"/>
        </pc:sldMkLst>
        <pc:spChg chg="del">
          <ac:chgData name="Bree Kirsch" userId="7XMNnEnD954/njesf86DKvRYJn4I4mhtqxk/XZcw7WE=" providerId="None" clId="Web-{E4C342B7-A113-4BB1-A475-9A92AADDF865}" dt="2023-02-18T22:00:14.234" v="2"/>
          <ac:spMkLst>
            <pc:docMk/>
            <pc:sldMk cId="2525173878" sldId="284"/>
            <ac:spMk id="3" creationId="{E5039613-944C-4FE9-9444-9D2F8F512799}"/>
          </ac:spMkLst>
        </pc:spChg>
        <pc:spChg chg="add del mod">
          <ac:chgData name="Bree Kirsch" userId="7XMNnEnD954/njesf86DKvRYJn4I4mhtqxk/XZcw7WE=" providerId="None" clId="Web-{E4C342B7-A113-4BB1-A475-9A92AADDF865}" dt="2023-02-18T22:02:24.065" v="58"/>
          <ac:spMkLst>
            <pc:docMk/>
            <pc:sldMk cId="2525173878" sldId="284"/>
            <ac:spMk id="8" creationId="{E172D11B-7967-1B99-D67F-FCCA9A6C3C40}"/>
          </ac:spMkLst>
        </pc:spChg>
        <pc:graphicFrameChg chg="mod modGraphic">
          <ac:chgData name="Bree Kirsch" userId="7XMNnEnD954/njesf86DKvRYJn4I4mhtqxk/XZcw7WE=" providerId="None" clId="Web-{E4C342B7-A113-4BB1-A475-9A92AADDF865}" dt="2023-02-18T22:11:37.610" v="994"/>
          <ac:graphicFrameMkLst>
            <pc:docMk/>
            <pc:sldMk cId="2525173878" sldId="284"/>
            <ac:graphicFrameMk id="4" creationId="{2F97EE73-B91B-45CB-AB29-076149E06638}"/>
          </ac:graphicFrameMkLst>
        </pc:graphicFrameChg>
      </pc:sldChg>
      <pc:sldChg chg="addSp delSp modSp">
        <pc:chgData name="Bree Kirsch" userId="7XMNnEnD954/njesf86DKvRYJn4I4mhtqxk/XZcw7WE=" providerId="None" clId="Web-{E4C342B7-A113-4BB1-A475-9A92AADDF865}" dt="2023-02-18T22:12:43.205" v="1159"/>
        <pc:sldMkLst>
          <pc:docMk/>
          <pc:sldMk cId="2930000355" sldId="285"/>
        </pc:sldMkLst>
        <pc:spChg chg="del">
          <ac:chgData name="Bree Kirsch" userId="7XMNnEnD954/njesf86DKvRYJn4I4mhtqxk/XZcw7WE=" providerId="None" clId="Web-{E4C342B7-A113-4BB1-A475-9A92AADDF865}" dt="2023-02-18T22:02:16.581" v="56"/>
          <ac:spMkLst>
            <pc:docMk/>
            <pc:sldMk cId="2930000355" sldId="285"/>
            <ac:spMk id="3" creationId="{E5039613-944C-4FE9-9444-9D2F8F512799}"/>
          </ac:spMkLst>
        </pc:spChg>
        <pc:spChg chg="add del mod">
          <ac:chgData name="Bree Kirsch" userId="7XMNnEnD954/njesf86DKvRYJn4I4mhtqxk/XZcw7WE=" providerId="None" clId="Web-{E4C342B7-A113-4BB1-A475-9A92AADDF865}" dt="2023-02-18T22:02:20.581" v="57"/>
          <ac:spMkLst>
            <pc:docMk/>
            <pc:sldMk cId="2930000355" sldId="285"/>
            <ac:spMk id="8" creationId="{325FA6CB-CF98-7EEC-22E6-B04187CA6889}"/>
          </ac:spMkLst>
        </pc:spChg>
        <pc:graphicFrameChg chg="mod modGraphic">
          <ac:chgData name="Bree Kirsch" userId="7XMNnEnD954/njesf86DKvRYJn4I4mhtqxk/XZcw7WE=" providerId="None" clId="Web-{E4C342B7-A113-4BB1-A475-9A92AADDF865}" dt="2023-02-18T22:12:43.205" v="1159"/>
          <ac:graphicFrameMkLst>
            <pc:docMk/>
            <pc:sldMk cId="2930000355" sldId="285"/>
            <ac:graphicFrameMk id="4" creationId="{2F97EE73-B91B-45CB-AB29-076149E06638}"/>
          </ac:graphicFrameMkLst>
        </pc:graphicFrameChg>
      </pc:sldChg>
      <pc:sldChg chg="addSp delSp modSp">
        <pc:chgData name="Bree Kirsch" userId="7XMNnEnD954/njesf86DKvRYJn4I4mhtqxk/XZcw7WE=" providerId="None" clId="Web-{E4C342B7-A113-4BB1-A475-9A92AADDF865}" dt="2023-02-18T22:14:29.708" v="1419"/>
        <pc:sldMkLst>
          <pc:docMk/>
          <pc:sldMk cId="1667701514" sldId="286"/>
        </pc:sldMkLst>
        <pc:spChg chg="del">
          <ac:chgData name="Bree Kirsch" userId="7XMNnEnD954/njesf86DKvRYJn4I4mhtqxk/XZcw7WE=" providerId="None" clId="Web-{E4C342B7-A113-4BB1-A475-9A92AADDF865}" dt="2023-02-18T22:02:47.285" v="59"/>
          <ac:spMkLst>
            <pc:docMk/>
            <pc:sldMk cId="1667701514" sldId="286"/>
            <ac:spMk id="3" creationId="{E5039613-944C-4FE9-9444-9D2F8F512799}"/>
          </ac:spMkLst>
        </pc:spChg>
        <pc:spChg chg="add del mod">
          <ac:chgData name="Bree Kirsch" userId="7XMNnEnD954/njesf86DKvRYJn4I4mhtqxk/XZcw7WE=" providerId="None" clId="Web-{E4C342B7-A113-4BB1-A475-9A92AADDF865}" dt="2023-02-18T22:02:50.222" v="60"/>
          <ac:spMkLst>
            <pc:docMk/>
            <pc:sldMk cId="1667701514" sldId="286"/>
            <ac:spMk id="6" creationId="{CAC2A19D-A8A5-5BE1-A977-71068D173306}"/>
          </ac:spMkLst>
        </pc:spChg>
        <pc:graphicFrameChg chg="mod modGraphic">
          <ac:chgData name="Bree Kirsch" userId="7XMNnEnD954/njesf86DKvRYJn4I4mhtqxk/XZcw7WE=" providerId="None" clId="Web-{E4C342B7-A113-4BB1-A475-9A92AADDF865}" dt="2023-02-18T22:14:29.708" v="1419"/>
          <ac:graphicFrameMkLst>
            <pc:docMk/>
            <pc:sldMk cId="1667701514" sldId="286"/>
            <ac:graphicFrameMk id="4" creationId="{2F97EE73-B91B-45CB-AB29-076149E06638}"/>
          </ac:graphicFrameMkLst>
        </pc:graphicFrameChg>
      </pc:sldChg>
      <pc:sldChg chg="addSp delSp modSp">
        <pc:chgData name="Bree Kirsch" userId="7XMNnEnD954/njesf86DKvRYJn4I4mhtqxk/XZcw7WE=" providerId="None" clId="Web-{E4C342B7-A113-4BB1-A475-9A92AADDF865}" dt="2023-02-18T22:17:24.352" v="1725"/>
        <pc:sldMkLst>
          <pc:docMk/>
          <pc:sldMk cId="2746901137" sldId="287"/>
        </pc:sldMkLst>
        <pc:spChg chg="del">
          <ac:chgData name="Bree Kirsch" userId="7XMNnEnD954/njesf86DKvRYJn4I4mhtqxk/XZcw7WE=" providerId="None" clId="Web-{E4C342B7-A113-4BB1-A475-9A92AADDF865}" dt="2023-02-18T22:02:54.066" v="61"/>
          <ac:spMkLst>
            <pc:docMk/>
            <pc:sldMk cId="2746901137" sldId="287"/>
            <ac:spMk id="3" creationId="{E5039613-944C-4FE9-9444-9D2F8F512799}"/>
          </ac:spMkLst>
        </pc:spChg>
        <pc:spChg chg="add del mod">
          <ac:chgData name="Bree Kirsch" userId="7XMNnEnD954/njesf86DKvRYJn4I4mhtqxk/XZcw7WE=" providerId="None" clId="Web-{E4C342B7-A113-4BB1-A475-9A92AADDF865}" dt="2023-02-18T22:02:56.582" v="62"/>
          <ac:spMkLst>
            <pc:docMk/>
            <pc:sldMk cId="2746901137" sldId="287"/>
            <ac:spMk id="6" creationId="{8B9A711B-A26F-D615-E1B0-BEA16E889D07}"/>
          </ac:spMkLst>
        </pc:spChg>
        <pc:graphicFrameChg chg="mod modGraphic">
          <ac:chgData name="Bree Kirsch" userId="7XMNnEnD954/njesf86DKvRYJn4I4mhtqxk/XZcw7WE=" providerId="None" clId="Web-{E4C342B7-A113-4BB1-A475-9A92AADDF865}" dt="2023-02-18T22:17:24.352" v="1725"/>
          <ac:graphicFrameMkLst>
            <pc:docMk/>
            <pc:sldMk cId="2746901137" sldId="287"/>
            <ac:graphicFrameMk id="4" creationId="{2F97EE73-B91B-45CB-AB29-076149E06638}"/>
          </ac:graphicFrameMkLst>
        </pc:graphicFrameChg>
      </pc:sldChg>
      <pc:sldChg chg="addSp delSp modSp">
        <pc:chgData name="Bree Kirsch" userId="7XMNnEnD954/njesf86DKvRYJn4I4mhtqxk/XZcw7WE=" providerId="None" clId="Web-{E4C342B7-A113-4BB1-A475-9A92AADDF865}" dt="2023-02-18T22:20:34.623" v="2441"/>
        <pc:sldMkLst>
          <pc:docMk/>
          <pc:sldMk cId="1159629515" sldId="289"/>
        </pc:sldMkLst>
        <pc:spChg chg="del">
          <ac:chgData name="Bree Kirsch" userId="7XMNnEnD954/njesf86DKvRYJn4I4mhtqxk/XZcw7WE=" providerId="None" clId="Web-{E4C342B7-A113-4BB1-A475-9A92AADDF865}" dt="2023-02-18T22:03:02.410" v="63"/>
          <ac:spMkLst>
            <pc:docMk/>
            <pc:sldMk cId="1159629515" sldId="289"/>
            <ac:spMk id="3" creationId="{E5039613-944C-4FE9-9444-9D2F8F512799}"/>
          </ac:spMkLst>
        </pc:spChg>
        <pc:spChg chg="add del mod">
          <ac:chgData name="Bree Kirsch" userId="7XMNnEnD954/njesf86DKvRYJn4I4mhtqxk/XZcw7WE=" providerId="None" clId="Web-{E4C342B7-A113-4BB1-A475-9A92AADDF865}" dt="2023-02-18T22:03:04.676" v="64"/>
          <ac:spMkLst>
            <pc:docMk/>
            <pc:sldMk cId="1159629515" sldId="289"/>
            <ac:spMk id="5" creationId="{1EBE5315-BA61-3797-D709-DE997325F85F}"/>
          </ac:spMkLst>
        </pc:spChg>
        <pc:graphicFrameChg chg="mod modGraphic">
          <ac:chgData name="Bree Kirsch" userId="7XMNnEnD954/njesf86DKvRYJn4I4mhtqxk/XZcw7WE=" providerId="None" clId="Web-{E4C342B7-A113-4BB1-A475-9A92AADDF865}" dt="2023-02-18T22:20:34.623" v="2441"/>
          <ac:graphicFrameMkLst>
            <pc:docMk/>
            <pc:sldMk cId="1159629515" sldId="289"/>
            <ac:graphicFrameMk id="4" creationId="{2F97EE73-B91B-45CB-AB29-076149E06638}"/>
          </ac:graphicFrameMkLst>
        </pc:graphicFrameChg>
      </pc:sldChg>
      <pc:sldChg chg="addSp delSp modSp">
        <pc:chgData name="Bree Kirsch" userId="7XMNnEnD954/njesf86DKvRYJn4I4mhtqxk/XZcw7WE=" providerId="None" clId="Web-{E4C342B7-A113-4BB1-A475-9A92AADDF865}" dt="2023-02-18T22:32:46.984" v="4207" actId="1076"/>
        <pc:sldMkLst>
          <pc:docMk/>
          <pc:sldMk cId="3961794722" sldId="290"/>
        </pc:sldMkLst>
        <pc:picChg chg="add mod">
          <ac:chgData name="Bree Kirsch" userId="7XMNnEnD954/njesf86DKvRYJn4I4mhtqxk/XZcw7WE=" providerId="None" clId="Web-{E4C342B7-A113-4BB1-A475-9A92AADDF865}" dt="2023-02-18T22:32:15.655" v="4201" actId="14100"/>
          <ac:picMkLst>
            <pc:docMk/>
            <pc:sldMk cId="3961794722" sldId="290"/>
            <ac:picMk id="3" creationId="{A5BB20E5-7AF1-C771-6D99-6877A69F2F29}"/>
          </ac:picMkLst>
        </pc:picChg>
        <pc:picChg chg="del">
          <ac:chgData name="Bree Kirsch" userId="7XMNnEnD954/njesf86DKvRYJn4I4mhtqxk/XZcw7WE=" providerId="None" clId="Web-{E4C342B7-A113-4BB1-A475-9A92AADDF865}" dt="2023-02-18T22:31:25.700" v="4196"/>
          <ac:picMkLst>
            <pc:docMk/>
            <pc:sldMk cId="3961794722" sldId="290"/>
            <ac:picMk id="4" creationId="{A2AE1E81-5590-4649-A6C7-787A1DF0FB7E}"/>
          </ac:picMkLst>
        </pc:picChg>
        <pc:picChg chg="mod ord">
          <ac:chgData name="Bree Kirsch" userId="7XMNnEnD954/njesf86DKvRYJn4I4mhtqxk/XZcw7WE=" providerId="None" clId="Web-{E4C342B7-A113-4BB1-A475-9A92AADDF865}" dt="2023-02-18T22:32:46.984" v="4207" actId="1076"/>
          <ac:picMkLst>
            <pc:docMk/>
            <pc:sldMk cId="3961794722" sldId="290"/>
            <ac:picMk id="5" creationId="{7F83E79E-CE5D-4C92-86B5-EE0BFA495A87}"/>
          </ac:picMkLst>
        </pc:picChg>
      </pc:sldChg>
      <pc:sldChg chg="modSp">
        <pc:chgData name="Bree Kirsch" userId="7XMNnEnD954/njesf86DKvRYJn4I4mhtqxk/XZcw7WE=" providerId="None" clId="Web-{E4C342B7-A113-4BB1-A475-9A92AADDF865}" dt="2023-02-18T22:01:55.299" v="55" actId="20577"/>
        <pc:sldMkLst>
          <pc:docMk/>
          <pc:sldMk cId="3984813775" sldId="317"/>
        </pc:sldMkLst>
        <pc:spChg chg="mod">
          <ac:chgData name="Bree Kirsch" userId="7XMNnEnD954/njesf86DKvRYJn4I4mhtqxk/XZcw7WE=" providerId="None" clId="Web-{E4C342B7-A113-4BB1-A475-9A92AADDF865}" dt="2023-02-18T22:01:55.299" v="55" actId="20577"/>
          <ac:spMkLst>
            <pc:docMk/>
            <pc:sldMk cId="3984813775" sldId="317"/>
            <ac:spMk id="3" creationId="{8C04970C-ED22-4437-8C95-08394C735146}"/>
          </ac:spMkLst>
        </pc:sp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46DB9D-72BD-4821-8E21-394840E04FBA}"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946468AD-3B0E-4919-968D-B35318A6231D}">
      <dgm:prSet/>
      <dgm:spPr/>
      <dgm:t>
        <a:bodyPr/>
        <a:lstStyle/>
        <a:p>
          <a:r>
            <a:rPr lang="en-US" dirty="0"/>
            <a:t>•Pair Pres</a:t>
          </a:r>
          <a:r>
            <a:rPr lang="en-US" b="0" dirty="0"/>
            <a:t>entation</a:t>
          </a:r>
          <a:r>
            <a:rPr lang="en-US" b="0" dirty="0">
              <a:latin typeface="Calibri Light" panose="020F0302020204030204"/>
            </a:rPr>
            <a:t> (10-15 minutes)</a:t>
          </a:r>
          <a:endParaRPr lang="en-US" dirty="0"/>
        </a:p>
      </dgm:t>
    </dgm:pt>
    <dgm:pt modelId="{517188A3-B9E3-40C4-A68B-C458DD30FAD2}" type="parTrans" cxnId="{F5D2FA78-9D50-47BE-8050-F2000E7D62E2}">
      <dgm:prSet/>
      <dgm:spPr/>
      <dgm:t>
        <a:bodyPr/>
        <a:lstStyle/>
        <a:p>
          <a:endParaRPr lang="en-US"/>
        </a:p>
      </dgm:t>
    </dgm:pt>
    <dgm:pt modelId="{47AA84AC-4488-4956-AC7C-0F789AC9F5AD}" type="sibTrans" cxnId="{F5D2FA78-9D50-47BE-8050-F2000E7D62E2}">
      <dgm:prSet/>
      <dgm:spPr/>
      <dgm:t>
        <a:bodyPr/>
        <a:lstStyle/>
        <a:p>
          <a:endParaRPr lang="en-US"/>
        </a:p>
      </dgm:t>
    </dgm:pt>
    <dgm:pt modelId="{DA3B10CB-5FE1-4398-B773-F9C27EE598DA}">
      <dgm:prSet/>
      <dgm:spPr/>
      <dgm:t>
        <a:bodyPr/>
        <a:lstStyle/>
        <a:p>
          <a:r>
            <a:rPr lang="en-US" dirty="0"/>
            <a:t>•Project Work and Worksheets 1-6 (7 will be due after you implement UDL in one or more of your courses)</a:t>
          </a:r>
        </a:p>
      </dgm:t>
    </dgm:pt>
    <dgm:pt modelId="{57D5428F-73A7-4D28-8735-0A68D05DA682}" type="parTrans" cxnId="{150D79EA-9EB8-4337-885D-2BBE5B59E7DC}">
      <dgm:prSet/>
      <dgm:spPr/>
      <dgm:t>
        <a:bodyPr/>
        <a:lstStyle/>
        <a:p>
          <a:endParaRPr lang="en-US"/>
        </a:p>
      </dgm:t>
    </dgm:pt>
    <dgm:pt modelId="{1CE9278E-6088-4B18-AA2E-CE5DA5081C52}" type="sibTrans" cxnId="{150D79EA-9EB8-4337-885D-2BBE5B59E7DC}">
      <dgm:prSet/>
      <dgm:spPr/>
      <dgm:t>
        <a:bodyPr/>
        <a:lstStyle/>
        <a:p>
          <a:endParaRPr lang="en-US"/>
        </a:p>
      </dgm:t>
    </dgm:pt>
    <dgm:pt modelId="{58E3142F-1914-43C9-9B3F-846482ABDAB9}">
      <dgm:prSet/>
      <dgm:spPr/>
      <dgm:t>
        <a:bodyPr/>
        <a:lstStyle/>
        <a:p>
          <a:r>
            <a:rPr lang="en-US" dirty="0"/>
            <a:t>•Post-Academy Evaluation (online OR paper copy)</a:t>
          </a:r>
        </a:p>
      </dgm:t>
    </dgm:pt>
    <dgm:pt modelId="{BF790969-AF6C-4194-A94D-DD6690EDD945}" type="parTrans" cxnId="{13CECF57-220C-4F51-B342-6E4E363A577F}">
      <dgm:prSet/>
      <dgm:spPr/>
      <dgm:t>
        <a:bodyPr/>
        <a:lstStyle/>
        <a:p>
          <a:endParaRPr lang="en-US"/>
        </a:p>
      </dgm:t>
    </dgm:pt>
    <dgm:pt modelId="{298086FA-9664-4D47-B6EB-71A67B0ABFC9}" type="sibTrans" cxnId="{13CECF57-220C-4F51-B342-6E4E363A577F}">
      <dgm:prSet/>
      <dgm:spPr/>
      <dgm:t>
        <a:bodyPr/>
        <a:lstStyle/>
        <a:p>
          <a:endParaRPr lang="en-US"/>
        </a:p>
      </dgm:t>
    </dgm:pt>
    <dgm:pt modelId="{7B8EE94A-AB50-4B45-ADD6-529127148757}">
      <dgm:prSet/>
      <dgm:spPr/>
      <dgm:t>
        <a:bodyPr/>
        <a:lstStyle/>
        <a:p>
          <a:r>
            <a:rPr lang="en-US" dirty="0"/>
            <a:t>•Share your current (pre-UDL) course syllabus and your updated course syllabus after participating in the UDL Academy</a:t>
          </a:r>
        </a:p>
      </dgm:t>
    </dgm:pt>
    <dgm:pt modelId="{B92B692D-EA2C-4591-894A-B4A7AE249D1C}" type="parTrans" cxnId="{0633E5FE-A8B0-4CB8-91EE-B70AFE6CA4DD}">
      <dgm:prSet/>
      <dgm:spPr/>
      <dgm:t>
        <a:bodyPr/>
        <a:lstStyle/>
        <a:p>
          <a:endParaRPr lang="en-US"/>
        </a:p>
      </dgm:t>
    </dgm:pt>
    <dgm:pt modelId="{1F02DE14-0D25-464B-B3DA-DA82915858EA}" type="sibTrans" cxnId="{0633E5FE-A8B0-4CB8-91EE-B70AFE6CA4DD}">
      <dgm:prSet/>
      <dgm:spPr/>
      <dgm:t>
        <a:bodyPr/>
        <a:lstStyle/>
        <a:p>
          <a:endParaRPr lang="en-US"/>
        </a:p>
      </dgm:t>
    </dgm:pt>
    <dgm:pt modelId="{9D4DA036-840F-4612-A1AB-BFA789907F20}">
      <dgm:prSet/>
      <dgm:spPr/>
      <dgm:t>
        <a:bodyPr/>
        <a:lstStyle/>
        <a:p>
          <a:r>
            <a:rPr lang="en-US" dirty="0"/>
            <a:t>•Participate and Ask Questions</a:t>
          </a:r>
        </a:p>
      </dgm:t>
    </dgm:pt>
    <dgm:pt modelId="{180467AD-DFCC-4E36-81A1-7FB1D9A34529}" type="parTrans" cxnId="{F0B1DD8A-E492-4367-9847-A75E66D497C3}">
      <dgm:prSet/>
      <dgm:spPr/>
      <dgm:t>
        <a:bodyPr/>
        <a:lstStyle/>
        <a:p>
          <a:endParaRPr lang="en-US"/>
        </a:p>
      </dgm:t>
    </dgm:pt>
    <dgm:pt modelId="{40A10B9A-6237-4CE2-A524-3127A177A544}" type="sibTrans" cxnId="{F0B1DD8A-E492-4367-9847-A75E66D497C3}">
      <dgm:prSet/>
      <dgm:spPr/>
      <dgm:t>
        <a:bodyPr/>
        <a:lstStyle/>
        <a:p>
          <a:endParaRPr lang="en-US"/>
        </a:p>
      </dgm:t>
    </dgm:pt>
    <dgm:pt modelId="{62B386DA-FEBF-46D8-B5BF-39D32F896AED}" type="pres">
      <dgm:prSet presAssocID="{2346DB9D-72BD-4821-8E21-394840E04FBA}" presName="vert0" presStyleCnt="0">
        <dgm:presLayoutVars>
          <dgm:dir/>
          <dgm:animOne val="branch"/>
          <dgm:animLvl val="lvl"/>
        </dgm:presLayoutVars>
      </dgm:prSet>
      <dgm:spPr/>
    </dgm:pt>
    <dgm:pt modelId="{BECE87F0-F087-47B6-84B6-E20CD809C328}" type="pres">
      <dgm:prSet presAssocID="{946468AD-3B0E-4919-968D-B35318A6231D}" presName="thickLine" presStyleLbl="alignNode1" presStyleIdx="0" presStyleCnt="5"/>
      <dgm:spPr/>
    </dgm:pt>
    <dgm:pt modelId="{96EF1437-6A34-4B54-B73C-31F63EF728C1}" type="pres">
      <dgm:prSet presAssocID="{946468AD-3B0E-4919-968D-B35318A6231D}" presName="horz1" presStyleCnt="0"/>
      <dgm:spPr/>
    </dgm:pt>
    <dgm:pt modelId="{6D63B41D-ED40-4850-9168-A2F67F553C23}" type="pres">
      <dgm:prSet presAssocID="{946468AD-3B0E-4919-968D-B35318A6231D}" presName="tx1" presStyleLbl="revTx" presStyleIdx="0" presStyleCnt="5"/>
      <dgm:spPr/>
    </dgm:pt>
    <dgm:pt modelId="{51C6EF8F-08DC-4E75-9C66-1BCE2FCF0540}" type="pres">
      <dgm:prSet presAssocID="{946468AD-3B0E-4919-968D-B35318A6231D}" presName="vert1" presStyleCnt="0"/>
      <dgm:spPr/>
    </dgm:pt>
    <dgm:pt modelId="{625783CA-CDE8-4564-AC46-6CCA8A7BC5EB}" type="pres">
      <dgm:prSet presAssocID="{DA3B10CB-5FE1-4398-B773-F9C27EE598DA}" presName="thickLine" presStyleLbl="alignNode1" presStyleIdx="1" presStyleCnt="5"/>
      <dgm:spPr/>
    </dgm:pt>
    <dgm:pt modelId="{AFA58116-3E79-4195-A82E-A0321EA5BE86}" type="pres">
      <dgm:prSet presAssocID="{DA3B10CB-5FE1-4398-B773-F9C27EE598DA}" presName="horz1" presStyleCnt="0"/>
      <dgm:spPr/>
    </dgm:pt>
    <dgm:pt modelId="{577B8390-9169-4765-B638-6FEDF00214E8}" type="pres">
      <dgm:prSet presAssocID="{DA3B10CB-5FE1-4398-B773-F9C27EE598DA}" presName="tx1" presStyleLbl="revTx" presStyleIdx="1" presStyleCnt="5"/>
      <dgm:spPr/>
    </dgm:pt>
    <dgm:pt modelId="{F02A030F-4D9E-447E-A8F7-8BDFC6CAF0BD}" type="pres">
      <dgm:prSet presAssocID="{DA3B10CB-5FE1-4398-B773-F9C27EE598DA}" presName="vert1" presStyleCnt="0"/>
      <dgm:spPr/>
    </dgm:pt>
    <dgm:pt modelId="{134BAEF4-2C82-42B7-9637-6CAE0B6F9283}" type="pres">
      <dgm:prSet presAssocID="{58E3142F-1914-43C9-9B3F-846482ABDAB9}" presName="thickLine" presStyleLbl="alignNode1" presStyleIdx="2" presStyleCnt="5"/>
      <dgm:spPr/>
    </dgm:pt>
    <dgm:pt modelId="{13B705C4-F6DF-4D3C-B401-0DC67947C928}" type="pres">
      <dgm:prSet presAssocID="{58E3142F-1914-43C9-9B3F-846482ABDAB9}" presName="horz1" presStyleCnt="0"/>
      <dgm:spPr/>
    </dgm:pt>
    <dgm:pt modelId="{F4A6254A-B093-4602-AC0A-8D22B0A9B3FF}" type="pres">
      <dgm:prSet presAssocID="{58E3142F-1914-43C9-9B3F-846482ABDAB9}" presName="tx1" presStyleLbl="revTx" presStyleIdx="2" presStyleCnt="5"/>
      <dgm:spPr/>
    </dgm:pt>
    <dgm:pt modelId="{EC2377B7-DD9F-4C18-BE9B-A811E393FDCA}" type="pres">
      <dgm:prSet presAssocID="{58E3142F-1914-43C9-9B3F-846482ABDAB9}" presName="vert1" presStyleCnt="0"/>
      <dgm:spPr/>
    </dgm:pt>
    <dgm:pt modelId="{28FC1CDC-274E-41EF-8995-A23466739213}" type="pres">
      <dgm:prSet presAssocID="{7B8EE94A-AB50-4B45-ADD6-529127148757}" presName="thickLine" presStyleLbl="alignNode1" presStyleIdx="3" presStyleCnt="5"/>
      <dgm:spPr/>
    </dgm:pt>
    <dgm:pt modelId="{5646DE48-2ED3-4824-93D7-AC399977E35A}" type="pres">
      <dgm:prSet presAssocID="{7B8EE94A-AB50-4B45-ADD6-529127148757}" presName="horz1" presStyleCnt="0"/>
      <dgm:spPr/>
    </dgm:pt>
    <dgm:pt modelId="{7E2368DA-3A7F-48FD-B764-659A6D3D5600}" type="pres">
      <dgm:prSet presAssocID="{7B8EE94A-AB50-4B45-ADD6-529127148757}" presName="tx1" presStyleLbl="revTx" presStyleIdx="3" presStyleCnt="5"/>
      <dgm:spPr/>
    </dgm:pt>
    <dgm:pt modelId="{B13FCA7F-9288-4D54-9F6F-274CC8C3C4FB}" type="pres">
      <dgm:prSet presAssocID="{7B8EE94A-AB50-4B45-ADD6-529127148757}" presName="vert1" presStyleCnt="0"/>
      <dgm:spPr/>
    </dgm:pt>
    <dgm:pt modelId="{97E07BC5-78A7-4024-8525-A0180D37FF3B}" type="pres">
      <dgm:prSet presAssocID="{9D4DA036-840F-4612-A1AB-BFA789907F20}" presName="thickLine" presStyleLbl="alignNode1" presStyleIdx="4" presStyleCnt="5"/>
      <dgm:spPr/>
    </dgm:pt>
    <dgm:pt modelId="{43E59294-ED14-4B99-A674-D650C7E82ED2}" type="pres">
      <dgm:prSet presAssocID="{9D4DA036-840F-4612-A1AB-BFA789907F20}" presName="horz1" presStyleCnt="0"/>
      <dgm:spPr/>
    </dgm:pt>
    <dgm:pt modelId="{C3ADAAF4-2A3C-43D3-B103-38B35CC4B5E3}" type="pres">
      <dgm:prSet presAssocID="{9D4DA036-840F-4612-A1AB-BFA789907F20}" presName="tx1" presStyleLbl="revTx" presStyleIdx="4" presStyleCnt="5"/>
      <dgm:spPr/>
    </dgm:pt>
    <dgm:pt modelId="{2A5A6162-AA58-4162-897A-9BC9F2BFFBF3}" type="pres">
      <dgm:prSet presAssocID="{9D4DA036-840F-4612-A1AB-BFA789907F20}" presName="vert1" presStyleCnt="0"/>
      <dgm:spPr/>
    </dgm:pt>
  </dgm:ptLst>
  <dgm:cxnLst>
    <dgm:cxn modelId="{2114BC35-6B45-4FB9-A183-8A38A2CBF70A}" type="presOf" srcId="{7B8EE94A-AB50-4B45-ADD6-529127148757}" destId="{7E2368DA-3A7F-48FD-B764-659A6D3D5600}" srcOrd="0" destOrd="0" presId="urn:microsoft.com/office/officeart/2008/layout/LinedList"/>
    <dgm:cxn modelId="{13CECF57-220C-4F51-B342-6E4E363A577F}" srcId="{2346DB9D-72BD-4821-8E21-394840E04FBA}" destId="{58E3142F-1914-43C9-9B3F-846482ABDAB9}" srcOrd="2" destOrd="0" parTransId="{BF790969-AF6C-4194-A94D-DD6690EDD945}" sibTransId="{298086FA-9664-4D47-B6EB-71A67B0ABFC9}"/>
    <dgm:cxn modelId="{F5D2FA78-9D50-47BE-8050-F2000E7D62E2}" srcId="{2346DB9D-72BD-4821-8E21-394840E04FBA}" destId="{946468AD-3B0E-4919-968D-B35318A6231D}" srcOrd="0" destOrd="0" parTransId="{517188A3-B9E3-40C4-A68B-C458DD30FAD2}" sibTransId="{47AA84AC-4488-4956-AC7C-0F789AC9F5AD}"/>
    <dgm:cxn modelId="{01B77D7A-52CF-4FE4-BCBE-BDE114A68DBE}" type="presOf" srcId="{58E3142F-1914-43C9-9B3F-846482ABDAB9}" destId="{F4A6254A-B093-4602-AC0A-8D22B0A9B3FF}" srcOrd="0" destOrd="0" presId="urn:microsoft.com/office/officeart/2008/layout/LinedList"/>
    <dgm:cxn modelId="{F0B1DD8A-E492-4367-9847-A75E66D497C3}" srcId="{2346DB9D-72BD-4821-8E21-394840E04FBA}" destId="{9D4DA036-840F-4612-A1AB-BFA789907F20}" srcOrd="4" destOrd="0" parTransId="{180467AD-DFCC-4E36-81A1-7FB1D9A34529}" sibTransId="{40A10B9A-6237-4CE2-A524-3127A177A544}"/>
    <dgm:cxn modelId="{50C96FC0-343A-4DEE-93A9-BBBD7D7B72A0}" type="presOf" srcId="{9D4DA036-840F-4612-A1AB-BFA789907F20}" destId="{C3ADAAF4-2A3C-43D3-B103-38B35CC4B5E3}" srcOrd="0" destOrd="0" presId="urn:microsoft.com/office/officeart/2008/layout/LinedList"/>
    <dgm:cxn modelId="{3EF310C4-8284-4CD6-9DC6-6E850ED88E3D}" type="presOf" srcId="{2346DB9D-72BD-4821-8E21-394840E04FBA}" destId="{62B386DA-FEBF-46D8-B5BF-39D32F896AED}" srcOrd="0" destOrd="0" presId="urn:microsoft.com/office/officeart/2008/layout/LinedList"/>
    <dgm:cxn modelId="{57B0FCE3-519A-425A-8784-DBAA35B5F2AE}" type="presOf" srcId="{946468AD-3B0E-4919-968D-B35318A6231D}" destId="{6D63B41D-ED40-4850-9168-A2F67F553C23}" srcOrd="0" destOrd="0" presId="urn:microsoft.com/office/officeart/2008/layout/LinedList"/>
    <dgm:cxn modelId="{150D79EA-9EB8-4337-885D-2BBE5B59E7DC}" srcId="{2346DB9D-72BD-4821-8E21-394840E04FBA}" destId="{DA3B10CB-5FE1-4398-B773-F9C27EE598DA}" srcOrd="1" destOrd="0" parTransId="{57D5428F-73A7-4D28-8735-0A68D05DA682}" sibTransId="{1CE9278E-6088-4B18-AA2E-CE5DA5081C52}"/>
    <dgm:cxn modelId="{4C6AD9EA-9AE0-4EE9-8D50-69449BBBA6DF}" type="presOf" srcId="{DA3B10CB-5FE1-4398-B773-F9C27EE598DA}" destId="{577B8390-9169-4765-B638-6FEDF00214E8}" srcOrd="0" destOrd="0" presId="urn:microsoft.com/office/officeart/2008/layout/LinedList"/>
    <dgm:cxn modelId="{0633E5FE-A8B0-4CB8-91EE-B70AFE6CA4DD}" srcId="{2346DB9D-72BD-4821-8E21-394840E04FBA}" destId="{7B8EE94A-AB50-4B45-ADD6-529127148757}" srcOrd="3" destOrd="0" parTransId="{B92B692D-EA2C-4591-894A-B4A7AE249D1C}" sibTransId="{1F02DE14-0D25-464B-B3DA-DA82915858EA}"/>
    <dgm:cxn modelId="{E269A6C3-F4BF-4303-A70B-10D55041C95B}" type="presParOf" srcId="{62B386DA-FEBF-46D8-B5BF-39D32F896AED}" destId="{BECE87F0-F087-47B6-84B6-E20CD809C328}" srcOrd="0" destOrd="0" presId="urn:microsoft.com/office/officeart/2008/layout/LinedList"/>
    <dgm:cxn modelId="{74317679-952E-47A0-AF42-720321ED818B}" type="presParOf" srcId="{62B386DA-FEBF-46D8-B5BF-39D32F896AED}" destId="{96EF1437-6A34-4B54-B73C-31F63EF728C1}" srcOrd="1" destOrd="0" presId="urn:microsoft.com/office/officeart/2008/layout/LinedList"/>
    <dgm:cxn modelId="{60A7BE7F-2601-4AAF-829A-46858B2A5E75}" type="presParOf" srcId="{96EF1437-6A34-4B54-B73C-31F63EF728C1}" destId="{6D63B41D-ED40-4850-9168-A2F67F553C23}" srcOrd="0" destOrd="0" presId="urn:microsoft.com/office/officeart/2008/layout/LinedList"/>
    <dgm:cxn modelId="{F37B95EA-8682-4E4A-A6A0-87F0FC887E05}" type="presParOf" srcId="{96EF1437-6A34-4B54-B73C-31F63EF728C1}" destId="{51C6EF8F-08DC-4E75-9C66-1BCE2FCF0540}" srcOrd="1" destOrd="0" presId="urn:microsoft.com/office/officeart/2008/layout/LinedList"/>
    <dgm:cxn modelId="{3464695B-75E8-4DC8-AB41-B20B1E9005B5}" type="presParOf" srcId="{62B386DA-FEBF-46D8-B5BF-39D32F896AED}" destId="{625783CA-CDE8-4564-AC46-6CCA8A7BC5EB}" srcOrd="2" destOrd="0" presId="urn:microsoft.com/office/officeart/2008/layout/LinedList"/>
    <dgm:cxn modelId="{CAC64A32-3C94-411B-A3F5-3AF75400F890}" type="presParOf" srcId="{62B386DA-FEBF-46D8-B5BF-39D32F896AED}" destId="{AFA58116-3E79-4195-A82E-A0321EA5BE86}" srcOrd="3" destOrd="0" presId="urn:microsoft.com/office/officeart/2008/layout/LinedList"/>
    <dgm:cxn modelId="{1BEBBEC8-AF8C-4945-A89C-26D100ACDB07}" type="presParOf" srcId="{AFA58116-3E79-4195-A82E-A0321EA5BE86}" destId="{577B8390-9169-4765-B638-6FEDF00214E8}" srcOrd="0" destOrd="0" presId="urn:microsoft.com/office/officeart/2008/layout/LinedList"/>
    <dgm:cxn modelId="{6753DFED-60C7-4F12-9043-6721BB5474DB}" type="presParOf" srcId="{AFA58116-3E79-4195-A82E-A0321EA5BE86}" destId="{F02A030F-4D9E-447E-A8F7-8BDFC6CAF0BD}" srcOrd="1" destOrd="0" presId="urn:microsoft.com/office/officeart/2008/layout/LinedList"/>
    <dgm:cxn modelId="{8CE68D3F-3A8A-4F2E-B474-129E3DDB403B}" type="presParOf" srcId="{62B386DA-FEBF-46D8-B5BF-39D32F896AED}" destId="{134BAEF4-2C82-42B7-9637-6CAE0B6F9283}" srcOrd="4" destOrd="0" presId="urn:microsoft.com/office/officeart/2008/layout/LinedList"/>
    <dgm:cxn modelId="{B6A5E6E6-5730-48C7-940C-415F9C5ED39E}" type="presParOf" srcId="{62B386DA-FEBF-46D8-B5BF-39D32F896AED}" destId="{13B705C4-F6DF-4D3C-B401-0DC67947C928}" srcOrd="5" destOrd="0" presId="urn:microsoft.com/office/officeart/2008/layout/LinedList"/>
    <dgm:cxn modelId="{B6450EB6-1A2F-4D94-B595-3750298A0504}" type="presParOf" srcId="{13B705C4-F6DF-4D3C-B401-0DC67947C928}" destId="{F4A6254A-B093-4602-AC0A-8D22B0A9B3FF}" srcOrd="0" destOrd="0" presId="urn:microsoft.com/office/officeart/2008/layout/LinedList"/>
    <dgm:cxn modelId="{AA0F8DBD-24C0-47CB-B57E-6AA613B4FF8A}" type="presParOf" srcId="{13B705C4-F6DF-4D3C-B401-0DC67947C928}" destId="{EC2377B7-DD9F-4C18-BE9B-A811E393FDCA}" srcOrd="1" destOrd="0" presId="urn:microsoft.com/office/officeart/2008/layout/LinedList"/>
    <dgm:cxn modelId="{A9B70E9B-A133-41BD-94A8-D28539BAC943}" type="presParOf" srcId="{62B386DA-FEBF-46D8-B5BF-39D32F896AED}" destId="{28FC1CDC-274E-41EF-8995-A23466739213}" srcOrd="6" destOrd="0" presId="urn:microsoft.com/office/officeart/2008/layout/LinedList"/>
    <dgm:cxn modelId="{C58FD34B-3B1F-4074-A417-D6320E26D946}" type="presParOf" srcId="{62B386DA-FEBF-46D8-B5BF-39D32F896AED}" destId="{5646DE48-2ED3-4824-93D7-AC399977E35A}" srcOrd="7" destOrd="0" presId="urn:microsoft.com/office/officeart/2008/layout/LinedList"/>
    <dgm:cxn modelId="{4FE990F0-C376-4287-832D-2AA17367E091}" type="presParOf" srcId="{5646DE48-2ED3-4824-93D7-AC399977E35A}" destId="{7E2368DA-3A7F-48FD-B764-659A6D3D5600}" srcOrd="0" destOrd="0" presId="urn:microsoft.com/office/officeart/2008/layout/LinedList"/>
    <dgm:cxn modelId="{5187C8F5-90FC-4A24-9CBA-21D5136B1763}" type="presParOf" srcId="{5646DE48-2ED3-4824-93D7-AC399977E35A}" destId="{B13FCA7F-9288-4D54-9F6F-274CC8C3C4FB}" srcOrd="1" destOrd="0" presId="urn:microsoft.com/office/officeart/2008/layout/LinedList"/>
    <dgm:cxn modelId="{9B90FF8B-3BC1-45A3-857E-01DD976E519E}" type="presParOf" srcId="{62B386DA-FEBF-46D8-B5BF-39D32F896AED}" destId="{97E07BC5-78A7-4024-8525-A0180D37FF3B}" srcOrd="8" destOrd="0" presId="urn:microsoft.com/office/officeart/2008/layout/LinedList"/>
    <dgm:cxn modelId="{E1317B55-7E06-4182-8915-97AC166ECE78}" type="presParOf" srcId="{62B386DA-FEBF-46D8-B5BF-39D32F896AED}" destId="{43E59294-ED14-4B99-A674-D650C7E82ED2}" srcOrd="9" destOrd="0" presId="urn:microsoft.com/office/officeart/2008/layout/LinedList"/>
    <dgm:cxn modelId="{FCE7EEF4-BFA9-4D92-BB6F-66B7675BBD73}" type="presParOf" srcId="{43E59294-ED14-4B99-A674-D650C7E82ED2}" destId="{C3ADAAF4-2A3C-43D3-B103-38B35CC4B5E3}" srcOrd="0" destOrd="0" presId="urn:microsoft.com/office/officeart/2008/layout/LinedList"/>
    <dgm:cxn modelId="{3B1625E8-3AA4-408F-A914-585F134B4266}" type="presParOf" srcId="{43E59294-ED14-4B99-A674-D650C7E82ED2}" destId="{2A5A6162-AA58-4162-897A-9BC9F2BFFBF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0FB83F-F498-4594-83FF-D003B609B22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56AD11F-CAEC-4315-A72C-7EE2E57A406A}">
      <dgm:prSet/>
      <dgm:spPr/>
      <dgm:t>
        <a:bodyPr/>
        <a:lstStyle/>
        <a:p>
          <a:r>
            <a:rPr lang="en-US" dirty="0"/>
            <a:t>Day 2- UDL Syllabus and Multiple Means of Representation</a:t>
          </a:r>
        </a:p>
      </dgm:t>
    </dgm:pt>
    <dgm:pt modelId="{E4527975-C7F4-40A8-8301-E60CBD21BB1D}" type="parTrans" cxnId="{EA9FEEA6-2FA0-4B4F-9103-211469CC6B61}">
      <dgm:prSet/>
      <dgm:spPr/>
      <dgm:t>
        <a:bodyPr/>
        <a:lstStyle/>
        <a:p>
          <a:endParaRPr lang="en-US"/>
        </a:p>
      </dgm:t>
    </dgm:pt>
    <dgm:pt modelId="{E95A95A4-D458-44F8-A6E6-E2ADADC90055}" type="sibTrans" cxnId="{EA9FEEA6-2FA0-4B4F-9103-211469CC6B61}">
      <dgm:prSet/>
      <dgm:spPr/>
      <dgm:t>
        <a:bodyPr/>
        <a:lstStyle/>
        <a:p>
          <a:endParaRPr lang="en-US"/>
        </a:p>
      </dgm:t>
    </dgm:pt>
    <dgm:pt modelId="{8D739378-D35B-4B69-8C36-AFA8AA067D4F}">
      <dgm:prSet/>
      <dgm:spPr/>
      <dgm:t>
        <a:bodyPr/>
        <a:lstStyle/>
        <a:p>
          <a:r>
            <a:rPr lang="en-US" dirty="0"/>
            <a:t>Day 3- UDL Assessment and Multiple Means of Action &amp; Expression</a:t>
          </a:r>
        </a:p>
      </dgm:t>
    </dgm:pt>
    <dgm:pt modelId="{4D2F92F2-A38A-4FF7-86C6-B177472F911C}" type="parTrans" cxnId="{1C497415-131A-4B89-8869-47AC57B58606}">
      <dgm:prSet/>
      <dgm:spPr/>
      <dgm:t>
        <a:bodyPr/>
        <a:lstStyle/>
        <a:p>
          <a:endParaRPr lang="en-US"/>
        </a:p>
      </dgm:t>
    </dgm:pt>
    <dgm:pt modelId="{166FC619-D221-4CB6-BBD3-1F9D22FA0518}" type="sibTrans" cxnId="{1C497415-131A-4B89-8869-47AC57B58606}">
      <dgm:prSet/>
      <dgm:spPr/>
      <dgm:t>
        <a:bodyPr/>
        <a:lstStyle/>
        <a:p>
          <a:endParaRPr lang="en-US"/>
        </a:p>
      </dgm:t>
    </dgm:pt>
    <dgm:pt modelId="{70236268-CAA0-4607-A7AB-1665ABDF3BB7}">
      <dgm:prSet/>
      <dgm:spPr/>
      <dgm:t>
        <a:bodyPr/>
        <a:lstStyle/>
        <a:p>
          <a:pPr rtl="0"/>
          <a:r>
            <a:rPr lang="en-US" dirty="0"/>
            <a:t>Day 4- Blended Courses</a:t>
          </a:r>
          <a:r>
            <a:rPr lang="en-US" dirty="0">
              <a:latin typeface="Calibri Light" panose="020F0302020204030204"/>
            </a:rPr>
            <a:t> &amp;</a:t>
          </a:r>
          <a:r>
            <a:rPr lang="en-US" dirty="0"/>
            <a:t> Multiple Means of Engagement</a:t>
          </a:r>
        </a:p>
      </dgm:t>
    </dgm:pt>
    <dgm:pt modelId="{DCE304DC-70D5-42E0-AE06-A17D19006A81}" type="parTrans" cxnId="{E913E171-75F2-4782-A8F4-C8ED10D97FE8}">
      <dgm:prSet/>
      <dgm:spPr/>
      <dgm:t>
        <a:bodyPr/>
        <a:lstStyle/>
        <a:p>
          <a:endParaRPr lang="en-US"/>
        </a:p>
      </dgm:t>
    </dgm:pt>
    <dgm:pt modelId="{05E07816-A4CB-4844-9DCC-37EBBB6FF1BA}" type="sibTrans" cxnId="{E913E171-75F2-4782-A8F4-C8ED10D97FE8}">
      <dgm:prSet/>
      <dgm:spPr/>
      <dgm:t>
        <a:bodyPr/>
        <a:lstStyle/>
        <a:p>
          <a:endParaRPr lang="en-US"/>
        </a:p>
      </dgm:t>
    </dgm:pt>
    <dgm:pt modelId="{E301DEC5-1846-4A08-BC0F-BB1407A83322}">
      <dgm:prSet/>
      <dgm:spPr/>
      <dgm:t>
        <a:bodyPr/>
        <a:lstStyle/>
        <a:p>
          <a:r>
            <a:rPr lang="en-US" dirty="0"/>
            <a:t>Day 5- Making Digital Learning Resources More Accessible, Evaluation and Celebration</a:t>
          </a:r>
        </a:p>
      </dgm:t>
    </dgm:pt>
    <dgm:pt modelId="{9932C8A7-C107-4E1A-AA80-6E8B8B1633CA}" type="parTrans" cxnId="{13F3094C-47EA-4E06-825B-E42C4B08A425}">
      <dgm:prSet/>
      <dgm:spPr/>
      <dgm:t>
        <a:bodyPr/>
        <a:lstStyle/>
        <a:p>
          <a:endParaRPr lang="en-US"/>
        </a:p>
      </dgm:t>
    </dgm:pt>
    <dgm:pt modelId="{49EFAE79-B3AD-400F-B616-7E43B7332657}" type="sibTrans" cxnId="{13F3094C-47EA-4E06-825B-E42C4B08A425}">
      <dgm:prSet/>
      <dgm:spPr/>
      <dgm:t>
        <a:bodyPr/>
        <a:lstStyle/>
        <a:p>
          <a:endParaRPr lang="en-US"/>
        </a:p>
      </dgm:t>
    </dgm:pt>
    <dgm:pt modelId="{5DBFD635-44F2-4AD6-8FD2-0D5DF8B7BE95}" type="pres">
      <dgm:prSet presAssocID="{450FB83F-F498-4594-83FF-D003B609B22A}" presName="root" presStyleCnt="0">
        <dgm:presLayoutVars>
          <dgm:dir/>
          <dgm:resizeHandles val="exact"/>
        </dgm:presLayoutVars>
      </dgm:prSet>
      <dgm:spPr/>
    </dgm:pt>
    <dgm:pt modelId="{E6C7E46B-06E3-4E94-B8FF-ECDDC582C190}" type="pres">
      <dgm:prSet presAssocID="{856AD11F-CAEC-4315-A72C-7EE2E57A406A}" presName="compNode" presStyleCnt="0"/>
      <dgm:spPr/>
    </dgm:pt>
    <dgm:pt modelId="{83E96116-F7BA-4F35-97A8-4A21D7E64B80}" type="pres">
      <dgm:prSet presAssocID="{856AD11F-CAEC-4315-A72C-7EE2E57A406A}" presName="bgRect" presStyleLbl="bgShp" presStyleIdx="0" presStyleCnt="4"/>
      <dgm:spPr/>
    </dgm:pt>
    <dgm:pt modelId="{8AD74A10-E7C1-420D-9748-34875B55059E}" type="pres">
      <dgm:prSet presAssocID="{856AD11F-CAEC-4315-A72C-7EE2E57A406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79A65FE1-EACC-4B95-BB7B-966DB81CAC52}" type="pres">
      <dgm:prSet presAssocID="{856AD11F-CAEC-4315-A72C-7EE2E57A406A}" presName="spaceRect" presStyleCnt="0"/>
      <dgm:spPr/>
    </dgm:pt>
    <dgm:pt modelId="{B30934F2-B432-43B3-937A-0566FAAD8646}" type="pres">
      <dgm:prSet presAssocID="{856AD11F-CAEC-4315-A72C-7EE2E57A406A}" presName="parTx" presStyleLbl="revTx" presStyleIdx="0" presStyleCnt="4">
        <dgm:presLayoutVars>
          <dgm:chMax val="0"/>
          <dgm:chPref val="0"/>
        </dgm:presLayoutVars>
      </dgm:prSet>
      <dgm:spPr/>
    </dgm:pt>
    <dgm:pt modelId="{0D144F5D-4007-414F-99E4-909F53C337D7}" type="pres">
      <dgm:prSet presAssocID="{E95A95A4-D458-44F8-A6E6-E2ADADC90055}" presName="sibTrans" presStyleCnt="0"/>
      <dgm:spPr/>
    </dgm:pt>
    <dgm:pt modelId="{8DA566D1-664F-4F73-863D-958404576E84}" type="pres">
      <dgm:prSet presAssocID="{8D739378-D35B-4B69-8C36-AFA8AA067D4F}" presName="compNode" presStyleCnt="0"/>
      <dgm:spPr/>
    </dgm:pt>
    <dgm:pt modelId="{A1A371C1-1270-4791-8FA0-FCD4BAB47FBF}" type="pres">
      <dgm:prSet presAssocID="{8D739378-D35B-4B69-8C36-AFA8AA067D4F}" presName="bgRect" presStyleLbl="bgShp" presStyleIdx="1" presStyleCnt="4"/>
      <dgm:spPr/>
    </dgm:pt>
    <dgm:pt modelId="{344D11F1-056E-4300-973A-355E5EFDE519}" type="pres">
      <dgm:prSet presAssocID="{8D739378-D35B-4B69-8C36-AFA8AA067D4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D9D622A3-1270-4787-AAE0-56E1D3C7FA75}" type="pres">
      <dgm:prSet presAssocID="{8D739378-D35B-4B69-8C36-AFA8AA067D4F}" presName="spaceRect" presStyleCnt="0"/>
      <dgm:spPr/>
    </dgm:pt>
    <dgm:pt modelId="{BD2DB532-FFF1-4E9C-8945-1FE3209E1538}" type="pres">
      <dgm:prSet presAssocID="{8D739378-D35B-4B69-8C36-AFA8AA067D4F}" presName="parTx" presStyleLbl="revTx" presStyleIdx="1" presStyleCnt="4">
        <dgm:presLayoutVars>
          <dgm:chMax val="0"/>
          <dgm:chPref val="0"/>
        </dgm:presLayoutVars>
      </dgm:prSet>
      <dgm:spPr/>
    </dgm:pt>
    <dgm:pt modelId="{25784171-EC36-4185-A0D9-C6B296BD1946}" type="pres">
      <dgm:prSet presAssocID="{166FC619-D221-4CB6-BBD3-1F9D22FA0518}" presName="sibTrans" presStyleCnt="0"/>
      <dgm:spPr/>
    </dgm:pt>
    <dgm:pt modelId="{CAC70CAB-E6CA-4564-89DB-014A0DE62B78}" type="pres">
      <dgm:prSet presAssocID="{70236268-CAA0-4607-A7AB-1665ABDF3BB7}" presName="compNode" presStyleCnt="0"/>
      <dgm:spPr/>
    </dgm:pt>
    <dgm:pt modelId="{B3209082-54AD-4512-9338-ED1B8807A308}" type="pres">
      <dgm:prSet presAssocID="{70236268-CAA0-4607-A7AB-1665ABDF3BB7}" presName="bgRect" presStyleLbl="bgShp" presStyleIdx="2" presStyleCnt="4"/>
      <dgm:spPr/>
    </dgm:pt>
    <dgm:pt modelId="{44A4DFC9-799F-4727-A69C-379A2070127C}" type="pres">
      <dgm:prSet presAssocID="{70236268-CAA0-4607-A7AB-1665ABDF3BB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72C99325-70D1-454A-A0A5-4E717081A53C}" type="pres">
      <dgm:prSet presAssocID="{70236268-CAA0-4607-A7AB-1665ABDF3BB7}" presName="spaceRect" presStyleCnt="0"/>
      <dgm:spPr/>
    </dgm:pt>
    <dgm:pt modelId="{6B9452E1-898C-4A7B-9951-F2B65123C1F3}" type="pres">
      <dgm:prSet presAssocID="{70236268-CAA0-4607-A7AB-1665ABDF3BB7}" presName="parTx" presStyleLbl="revTx" presStyleIdx="2" presStyleCnt="4">
        <dgm:presLayoutVars>
          <dgm:chMax val="0"/>
          <dgm:chPref val="0"/>
        </dgm:presLayoutVars>
      </dgm:prSet>
      <dgm:spPr/>
    </dgm:pt>
    <dgm:pt modelId="{B7FB1E5F-B865-4261-B7EE-A8D5505FC4DF}" type="pres">
      <dgm:prSet presAssocID="{05E07816-A4CB-4844-9DCC-37EBBB6FF1BA}" presName="sibTrans" presStyleCnt="0"/>
      <dgm:spPr/>
    </dgm:pt>
    <dgm:pt modelId="{A6E89DC7-24D3-4336-8780-9041637C743E}" type="pres">
      <dgm:prSet presAssocID="{E301DEC5-1846-4A08-BC0F-BB1407A83322}" presName="compNode" presStyleCnt="0"/>
      <dgm:spPr/>
    </dgm:pt>
    <dgm:pt modelId="{768C9836-5C28-41A6-9AC9-A1038794AA0D}" type="pres">
      <dgm:prSet presAssocID="{E301DEC5-1846-4A08-BC0F-BB1407A83322}" presName="bgRect" presStyleLbl="bgShp" presStyleIdx="3" presStyleCnt="4"/>
      <dgm:spPr/>
    </dgm:pt>
    <dgm:pt modelId="{2187E3D7-9007-4F52-98C3-BEF1CA4EC159}" type="pres">
      <dgm:prSet presAssocID="{E301DEC5-1846-4A08-BC0F-BB1407A8332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3271F254-2186-40F6-B3D3-CFA6A671DD6A}" type="pres">
      <dgm:prSet presAssocID="{E301DEC5-1846-4A08-BC0F-BB1407A83322}" presName="spaceRect" presStyleCnt="0"/>
      <dgm:spPr/>
    </dgm:pt>
    <dgm:pt modelId="{9E89D156-6E67-4E3E-8F72-C932013C8329}" type="pres">
      <dgm:prSet presAssocID="{E301DEC5-1846-4A08-BC0F-BB1407A83322}" presName="parTx" presStyleLbl="revTx" presStyleIdx="3" presStyleCnt="4">
        <dgm:presLayoutVars>
          <dgm:chMax val="0"/>
          <dgm:chPref val="0"/>
        </dgm:presLayoutVars>
      </dgm:prSet>
      <dgm:spPr/>
    </dgm:pt>
  </dgm:ptLst>
  <dgm:cxnLst>
    <dgm:cxn modelId="{1C497415-131A-4B89-8869-47AC57B58606}" srcId="{450FB83F-F498-4594-83FF-D003B609B22A}" destId="{8D739378-D35B-4B69-8C36-AFA8AA067D4F}" srcOrd="1" destOrd="0" parTransId="{4D2F92F2-A38A-4FF7-86C6-B177472F911C}" sibTransId="{166FC619-D221-4CB6-BBD3-1F9D22FA0518}"/>
    <dgm:cxn modelId="{275F7962-DB74-496F-ACED-F47D8DD10809}" type="presOf" srcId="{70236268-CAA0-4607-A7AB-1665ABDF3BB7}" destId="{6B9452E1-898C-4A7B-9951-F2B65123C1F3}" srcOrd="0" destOrd="0" presId="urn:microsoft.com/office/officeart/2018/2/layout/IconVerticalSolidList"/>
    <dgm:cxn modelId="{13F3094C-47EA-4E06-825B-E42C4B08A425}" srcId="{450FB83F-F498-4594-83FF-D003B609B22A}" destId="{E301DEC5-1846-4A08-BC0F-BB1407A83322}" srcOrd="3" destOrd="0" parTransId="{9932C8A7-C107-4E1A-AA80-6E8B8B1633CA}" sibTransId="{49EFAE79-B3AD-400F-B616-7E43B7332657}"/>
    <dgm:cxn modelId="{E913E171-75F2-4782-A8F4-C8ED10D97FE8}" srcId="{450FB83F-F498-4594-83FF-D003B609B22A}" destId="{70236268-CAA0-4607-A7AB-1665ABDF3BB7}" srcOrd="2" destOrd="0" parTransId="{DCE304DC-70D5-42E0-AE06-A17D19006A81}" sibTransId="{05E07816-A4CB-4844-9DCC-37EBBB6FF1BA}"/>
    <dgm:cxn modelId="{2521EB55-BA6A-4FBC-8D4F-C9595C684C75}" type="presOf" srcId="{856AD11F-CAEC-4315-A72C-7EE2E57A406A}" destId="{B30934F2-B432-43B3-937A-0566FAAD8646}" srcOrd="0" destOrd="0" presId="urn:microsoft.com/office/officeart/2018/2/layout/IconVerticalSolidList"/>
    <dgm:cxn modelId="{EA9FEEA6-2FA0-4B4F-9103-211469CC6B61}" srcId="{450FB83F-F498-4594-83FF-D003B609B22A}" destId="{856AD11F-CAEC-4315-A72C-7EE2E57A406A}" srcOrd="0" destOrd="0" parTransId="{E4527975-C7F4-40A8-8301-E60CBD21BB1D}" sibTransId="{E95A95A4-D458-44F8-A6E6-E2ADADC90055}"/>
    <dgm:cxn modelId="{E777EFCA-BB7C-4D9C-A2FA-827AD5BC9AB8}" type="presOf" srcId="{450FB83F-F498-4594-83FF-D003B609B22A}" destId="{5DBFD635-44F2-4AD6-8FD2-0D5DF8B7BE95}" srcOrd="0" destOrd="0" presId="urn:microsoft.com/office/officeart/2018/2/layout/IconVerticalSolidList"/>
    <dgm:cxn modelId="{12C2C1CE-6BB8-4653-8B09-C1FD5ED113E0}" type="presOf" srcId="{E301DEC5-1846-4A08-BC0F-BB1407A83322}" destId="{9E89D156-6E67-4E3E-8F72-C932013C8329}" srcOrd="0" destOrd="0" presId="urn:microsoft.com/office/officeart/2018/2/layout/IconVerticalSolidList"/>
    <dgm:cxn modelId="{5A1142EF-870D-4FF6-AB5F-3E05ED664A55}" type="presOf" srcId="{8D739378-D35B-4B69-8C36-AFA8AA067D4F}" destId="{BD2DB532-FFF1-4E9C-8945-1FE3209E1538}" srcOrd="0" destOrd="0" presId="urn:microsoft.com/office/officeart/2018/2/layout/IconVerticalSolidList"/>
    <dgm:cxn modelId="{B9B90AC0-429F-422E-B19A-869AABDFE204}" type="presParOf" srcId="{5DBFD635-44F2-4AD6-8FD2-0D5DF8B7BE95}" destId="{E6C7E46B-06E3-4E94-B8FF-ECDDC582C190}" srcOrd="0" destOrd="0" presId="urn:microsoft.com/office/officeart/2018/2/layout/IconVerticalSolidList"/>
    <dgm:cxn modelId="{4795E891-19D4-4063-9F29-AA8C9B2C29EB}" type="presParOf" srcId="{E6C7E46B-06E3-4E94-B8FF-ECDDC582C190}" destId="{83E96116-F7BA-4F35-97A8-4A21D7E64B80}" srcOrd="0" destOrd="0" presId="urn:microsoft.com/office/officeart/2018/2/layout/IconVerticalSolidList"/>
    <dgm:cxn modelId="{6C3E24D3-9BEA-4728-A243-C1DCDC8733B0}" type="presParOf" srcId="{E6C7E46B-06E3-4E94-B8FF-ECDDC582C190}" destId="{8AD74A10-E7C1-420D-9748-34875B55059E}" srcOrd="1" destOrd="0" presId="urn:microsoft.com/office/officeart/2018/2/layout/IconVerticalSolidList"/>
    <dgm:cxn modelId="{DD060425-457F-4A4D-977E-4A635DB6EA6E}" type="presParOf" srcId="{E6C7E46B-06E3-4E94-B8FF-ECDDC582C190}" destId="{79A65FE1-EACC-4B95-BB7B-966DB81CAC52}" srcOrd="2" destOrd="0" presId="urn:microsoft.com/office/officeart/2018/2/layout/IconVerticalSolidList"/>
    <dgm:cxn modelId="{F532F631-2D24-43A2-A1DD-91AEFA83FAFA}" type="presParOf" srcId="{E6C7E46B-06E3-4E94-B8FF-ECDDC582C190}" destId="{B30934F2-B432-43B3-937A-0566FAAD8646}" srcOrd="3" destOrd="0" presId="urn:microsoft.com/office/officeart/2018/2/layout/IconVerticalSolidList"/>
    <dgm:cxn modelId="{B975515D-F199-412F-A7FB-F85D8DE8B789}" type="presParOf" srcId="{5DBFD635-44F2-4AD6-8FD2-0D5DF8B7BE95}" destId="{0D144F5D-4007-414F-99E4-909F53C337D7}" srcOrd="1" destOrd="0" presId="urn:microsoft.com/office/officeart/2018/2/layout/IconVerticalSolidList"/>
    <dgm:cxn modelId="{4ED82874-4F8B-4E34-BBCD-4407BFCD639B}" type="presParOf" srcId="{5DBFD635-44F2-4AD6-8FD2-0D5DF8B7BE95}" destId="{8DA566D1-664F-4F73-863D-958404576E84}" srcOrd="2" destOrd="0" presId="urn:microsoft.com/office/officeart/2018/2/layout/IconVerticalSolidList"/>
    <dgm:cxn modelId="{EFC29EC3-FB00-4EA9-830E-E3F4229DE5FF}" type="presParOf" srcId="{8DA566D1-664F-4F73-863D-958404576E84}" destId="{A1A371C1-1270-4791-8FA0-FCD4BAB47FBF}" srcOrd="0" destOrd="0" presId="urn:microsoft.com/office/officeart/2018/2/layout/IconVerticalSolidList"/>
    <dgm:cxn modelId="{8DB1F5FA-6D71-4A4F-8C6E-BB1E78C146BE}" type="presParOf" srcId="{8DA566D1-664F-4F73-863D-958404576E84}" destId="{344D11F1-056E-4300-973A-355E5EFDE519}" srcOrd="1" destOrd="0" presId="urn:microsoft.com/office/officeart/2018/2/layout/IconVerticalSolidList"/>
    <dgm:cxn modelId="{719B9507-00D8-4A7B-99CF-C450337BBFBB}" type="presParOf" srcId="{8DA566D1-664F-4F73-863D-958404576E84}" destId="{D9D622A3-1270-4787-AAE0-56E1D3C7FA75}" srcOrd="2" destOrd="0" presId="urn:microsoft.com/office/officeart/2018/2/layout/IconVerticalSolidList"/>
    <dgm:cxn modelId="{8F4FFE9C-C9BE-4E4F-8CE4-A8E2C2AEBF6C}" type="presParOf" srcId="{8DA566D1-664F-4F73-863D-958404576E84}" destId="{BD2DB532-FFF1-4E9C-8945-1FE3209E1538}" srcOrd="3" destOrd="0" presId="urn:microsoft.com/office/officeart/2018/2/layout/IconVerticalSolidList"/>
    <dgm:cxn modelId="{ACDFC381-3EFC-473E-955E-97531862A143}" type="presParOf" srcId="{5DBFD635-44F2-4AD6-8FD2-0D5DF8B7BE95}" destId="{25784171-EC36-4185-A0D9-C6B296BD1946}" srcOrd="3" destOrd="0" presId="urn:microsoft.com/office/officeart/2018/2/layout/IconVerticalSolidList"/>
    <dgm:cxn modelId="{3821C7DF-35DA-46D3-B9EE-719E997AB553}" type="presParOf" srcId="{5DBFD635-44F2-4AD6-8FD2-0D5DF8B7BE95}" destId="{CAC70CAB-E6CA-4564-89DB-014A0DE62B78}" srcOrd="4" destOrd="0" presId="urn:microsoft.com/office/officeart/2018/2/layout/IconVerticalSolidList"/>
    <dgm:cxn modelId="{5B09BDA9-22D3-4D24-9538-3B9BC39226C6}" type="presParOf" srcId="{CAC70CAB-E6CA-4564-89DB-014A0DE62B78}" destId="{B3209082-54AD-4512-9338-ED1B8807A308}" srcOrd="0" destOrd="0" presId="urn:microsoft.com/office/officeart/2018/2/layout/IconVerticalSolidList"/>
    <dgm:cxn modelId="{55DC5C55-401C-49F2-9955-E4A53DB12C92}" type="presParOf" srcId="{CAC70CAB-E6CA-4564-89DB-014A0DE62B78}" destId="{44A4DFC9-799F-4727-A69C-379A2070127C}" srcOrd="1" destOrd="0" presId="urn:microsoft.com/office/officeart/2018/2/layout/IconVerticalSolidList"/>
    <dgm:cxn modelId="{8A12AE26-C7F2-43C6-A81C-6B8F39B8BC70}" type="presParOf" srcId="{CAC70CAB-E6CA-4564-89DB-014A0DE62B78}" destId="{72C99325-70D1-454A-A0A5-4E717081A53C}" srcOrd="2" destOrd="0" presId="urn:microsoft.com/office/officeart/2018/2/layout/IconVerticalSolidList"/>
    <dgm:cxn modelId="{3F0A1726-F7D3-45C1-B0C1-2BC56DB2CF5F}" type="presParOf" srcId="{CAC70CAB-E6CA-4564-89DB-014A0DE62B78}" destId="{6B9452E1-898C-4A7B-9951-F2B65123C1F3}" srcOrd="3" destOrd="0" presId="urn:microsoft.com/office/officeart/2018/2/layout/IconVerticalSolidList"/>
    <dgm:cxn modelId="{ECCBF4C4-5B43-4767-8B75-E7FFC05AD573}" type="presParOf" srcId="{5DBFD635-44F2-4AD6-8FD2-0D5DF8B7BE95}" destId="{B7FB1E5F-B865-4261-B7EE-A8D5505FC4DF}" srcOrd="5" destOrd="0" presId="urn:microsoft.com/office/officeart/2018/2/layout/IconVerticalSolidList"/>
    <dgm:cxn modelId="{D4138BFC-6ECE-4AB5-9AC5-E299AC13A2FA}" type="presParOf" srcId="{5DBFD635-44F2-4AD6-8FD2-0D5DF8B7BE95}" destId="{A6E89DC7-24D3-4336-8780-9041637C743E}" srcOrd="6" destOrd="0" presId="urn:microsoft.com/office/officeart/2018/2/layout/IconVerticalSolidList"/>
    <dgm:cxn modelId="{64797F07-F625-4781-828D-782D7B164983}" type="presParOf" srcId="{A6E89DC7-24D3-4336-8780-9041637C743E}" destId="{768C9836-5C28-41A6-9AC9-A1038794AA0D}" srcOrd="0" destOrd="0" presId="urn:microsoft.com/office/officeart/2018/2/layout/IconVerticalSolidList"/>
    <dgm:cxn modelId="{56549A84-2F16-4A91-BECE-68796DDD513D}" type="presParOf" srcId="{A6E89DC7-24D3-4336-8780-9041637C743E}" destId="{2187E3D7-9007-4F52-98C3-BEF1CA4EC159}" srcOrd="1" destOrd="0" presId="urn:microsoft.com/office/officeart/2018/2/layout/IconVerticalSolidList"/>
    <dgm:cxn modelId="{94D3425B-17D3-443C-9A6B-4DD09A3C50F2}" type="presParOf" srcId="{A6E89DC7-24D3-4336-8780-9041637C743E}" destId="{3271F254-2186-40F6-B3D3-CFA6A671DD6A}" srcOrd="2" destOrd="0" presId="urn:microsoft.com/office/officeart/2018/2/layout/IconVerticalSolidList"/>
    <dgm:cxn modelId="{19B90FBE-423A-4F58-A5A3-4E4919253D65}" type="presParOf" srcId="{A6E89DC7-24D3-4336-8780-9041637C743E}" destId="{9E89D156-6E67-4E3E-8F72-C932013C832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46DB9D-72BD-4821-8E21-394840E04FBA}"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946468AD-3B0E-4919-968D-B35318A6231D}">
      <dgm:prSet/>
      <dgm:spPr/>
      <dgm:t>
        <a:bodyPr/>
        <a:lstStyle/>
        <a:p>
          <a:r>
            <a:rPr lang="en-US"/>
            <a:t>•Pre-Academy Questionnaire</a:t>
          </a:r>
        </a:p>
      </dgm:t>
    </dgm:pt>
    <dgm:pt modelId="{517188A3-B9E3-40C4-A68B-C458DD30FAD2}" type="parTrans" cxnId="{F5D2FA78-9D50-47BE-8050-F2000E7D62E2}">
      <dgm:prSet/>
      <dgm:spPr/>
      <dgm:t>
        <a:bodyPr/>
        <a:lstStyle/>
        <a:p>
          <a:endParaRPr lang="en-US"/>
        </a:p>
      </dgm:t>
    </dgm:pt>
    <dgm:pt modelId="{47AA84AC-4488-4956-AC7C-0F789AC9F5AD}" type="sibTrans" cxnId="{F5D2FA78-9D50-47BE-8050-F2000E7D62E2}">
      <dgm:prSet/>
      <dgm:spPr/>
      <dgm:t>
        <a:bodyPr/>
        <a:lstStyle/>
        <a:p>
          <a:endParaRPr lang="en-US"/>
        </a:p>
      </dgm:t>
    </dgm:pt>
    <dgm:pt modelId="{64129259-F820-488D-8012-208159AB0000}">
      <dgm:prSet/>
      <dgm:spPr/>
      <dgm:t>
        <a:bodyPr/>
        <a:lstStyle/>
        <a:p>
          <a:pPr rtl="0"/>
          <a:r>
            <a:rPr lang="en-US"/>
            <a:t>•Pair Pres</a:t>
          </a:r>
          <a:r>
            <a:rPr lang="en-US" b="0"/>
            <a:t>entation</a:t>
          </a:r>
          <a:r>
            <a:rPr lang="en-US" b="0">
              <a:latin typeface="Calibri Light" panose="020F0302020204030204"/>
            </a:rPr>
            <a:t> (10-15 minutes)</a:t>
          </a:r>
          <a:endParaRPr lang="en-US" b="0"/>
        </a:p>
      </dgm:t>
    </dgm:pt>
    <dgm:pt modelId="{FFEAF251-1F40-49C2-BFE9-A54EA5D8DE0E}" type="parTrans" cxnId="{3C4C4570-8FD9-4E77-A606-F5E153013D77}">
      <dgm:prSet/>
      <dgm:spPr/>
      <dgm:t>
        <a:bodyPr/>
        <a:lstStyle/>
        <a:p>
          <a:endParaRPr lang="en-US"/>
        </a:p>
      </dgm:t>
    </dgm:pt>
    <dgm:pt modelId="{35BB1391-F76F-4B32-A8EF-D63BB65D8005}" type="sibTrans" cxnId="{3C4C4570-8FD9-4E77-A606-F5E153013D77}">
      <dgm:prSet/>
      <dgm:spPr/>
      <dgm:t>
        <a:bodyPr/>
        <a:lstStyle/>
        <a:p>
          <a:endParaRPr lang="en-US"/>
        </a:p>
      </dgm:t>
    </dgm:pt>
    <dgm:pt modelId="{DA3B10CB-5FE1-4398-B773-F9C27EE598DA}">
      <dgm:prSet/>
      <dgm:spPr/>
      <dgm:t>
        <a:bodyPr/>
        <a:lstStyle/>
        <a:p>
          <a:pPr rtl="0"/>
          <a:r>
            <a:rPr lang="en-US"/>
            <a:t>•Project Work and Worksheets 1-6 </a:t>
          </a:r>
          <a:r>
            <a:rPr lang="en-US" b="0">
              <a:latin typeface="Calibri"/>
              <a:cs typeface="Calibri"/>
            </a:rPr>
            <a:t>(7 will be due after you implement UDL in one or more of your courses)</a:t>
          </a:r>
        </a:p>
      </dgm:t>
    </dgm:pt>
    <dgm:pt modelId="{57D5428F-73A7-4D28-8735-0A68D05DA682}" type="parTrans" cxnId="{150D79EA-9EB8-4337-885D-2BBE5B59E7DC}">
      <dgm:prSet/>
      <dgm:spPr/>
      <dgm:t>
        <a:bodyPr/>
        <a:lstStyle/>
        <a:p>
          <a:endParaRPr lang="en-US"/>
        </a:p>
      </dgm:t>
    </dgm:pt>
    <dgm:pt modelId="{1CE9278E-6088-4B18-AA2E-CE5DA5081C52}" type="sibTrans" cxnId="{150D79EA-9EB8-4337-885D-2BBE5B59E7DC}">
      <dgm:prSet/>
      <dgm:spPr/>
      <dgm:t>
        <a:bodyPr/>
        <a:lstStyle/>
        <a:p>
          <a:endParaRPr lang="en-US"/>
        </a:p>
      </dgm:t>
    </dgm:pt>
    <dgm:pt modelId="{58E3142F-1914-43C9-9B3F-846482ABDAB9}">
      <dgm:prSet/>
      <dgm:spPr/>
      <dgm:t>
        <a:bodyPr/>
        <a:lstStyle/>
        <a:p>
          <a:r>
            <a:rPr lang="en-US" dirty="0"/>
            <a:t>•Post-Academy Evaluation (online or paper copy)</a:t>
          </a:r>
        </a:p>
      </dgm:t>
    </dgm:pt>
    <dgm:pt modelId="{BF790969-AF6C-4194-A94D-DD6690EDD945}" type="parTrans" cxnId="{13CECF57-220C-4F51-B342-6E4E363A577F}">
      <dgm:prSet/>
      <dgm:spPr/>
      <dgm:t>
        <a:bodyPr/>
        <a:lstStyle/>
        <a:p>
          <a:endParaRPr lang="en-US"/>
        </a:p>
      </dgm:t>
    </dgm:pt>
    <dgm:pt modelId="{298086FA-9664-4D47-B6EB-71A67B0ABFC9}" type="sibTrans" cxnId="{13CECF57-220C-4F51-B342-6E4E363A577F}">
      <dgm:prSet/>
      <dgm:spPr/>
      <dgm:t>
        <a:bodyPr/>
        <a:lstStyle/>
        <a:p>
          <a:endParaRPr lang="en-US"/>
        </a:p>
      </dgm:t>
    </dgm:pt>
    <dgm:pt modelId="{7B8EE94A-AB50-4B45-ADD6-529127148757}">
      <dgm:prSet/>
      <dgm:spPr/>
      <dgm:t>
        <a:bodyPr/>
        <a:lstStyle/>
        <a:p>
          <a:pPr rtl="0"/>
          <a:r>
            <a:rPr lang="en-US">
              <a:latin typeface="+mn-lt"/>
            </a:rPr>
            <a:t>•Share your current (pre-UDL)course syllabus and assignments; and your updated course syllabus and assignments before the beginning of next semester</a:t>
          </a:r>
        </a:p>
      </dgm:t>
    </dgm:pt>
    <dgm:pt modelId="{B92B692D-EA2C-4591-894A-B4A7AE249D1C}" type="parTrans" cxnId="{0633E5FE-A8B0-4CB8-91EE-B70AFE6CA4DD}">
      <dgm:prSet/>
      <dgm:spPr/>
      <dgm:t>
        <a:bodyPr/>
        <a:lstStyle/>
        <a:p>
          <a:endParaRPr lang="en-US"/>
        </a:p>
      </dgm:t>
    </dgm:pt>
    <dgm:pt modelId="{1F02DE14-0D25-464B-B3DA-DA82915858EA}" type="sibTrans" cxnId="{0633E5FE-A8B0-4CB8-91EE-B70AFE6CA4DD}">
      <dgm:prSet/>
      <dgm:spPr/>
      <dgm:t>
        <a:bodyPr/>
        <a:lstStyle/>
        <a:p>
          <a:endParaRPr lang="en-US"/>
        </a:p>
      </dgm:t>
    </dgm:pt>
    <dgm:pt modelId="{9D4DA036-840F-4612-A1AB-BFA789907F20}">
      <dgm:prSet/>
      <dgm:spPr/>
      <dgm:t>
        <a:bodyPr/>
        <a:lstStyle/>
        <a:p>
          <a:r>
            <a:rPr lang="en-US"/>
            <a:t>•Participate and Ask Questions</a:t>
          </a:r>
        </a:p>
      </dgm:t>
    </dgm:pt>
    <dgm:pt modelId="{180467AD-DFCC-4E36-81A1-7FB1D9A34529}" type="parTrans" cxnId="{F0B1DD8A-E492-4367-9847-A75E66D497C3}">
      <dgm:prSet/>
      <dgm:spPr/>
      <dgm:t>
        <a:bodyPr/>
        <a:lstStyle/>
        <a:p>
          <a:endParaRPr lang="en-US"/>
        </a:p>
      </dgm:t>
    </dgm:pt>
    <dgm:pt modelId="{40A10B9A-6237-4CE2-A524-3127A177A544}" type="sibTrans" cxnId="{F0B1DD8A-E492-4367-9847-A75E66D497C3}">
      <dgm:prSet/>
      <dgm:spPr/>
      <dgm:t>
        <a:bodyPr/>
        <a:lstStyle/>
        <a:p>
          <a:endParaRPr lang="en-US"/>
        </a:p>
      </dgm:t>
    </dgm:pt>
    <dgm:pt modelId="{62B386DA-FEBF-46D8-B5BF-39D32F896AED}" type="pres">
      <dgm:prSet presAssocID="{2346DB9D-72BD-4821-8E21-394840E04FBA}" presName="vert0" presStyleCnt="0">
        <dgm:presLayoutVars>
          <dgm:dir/>
          <dgm:animOne val="branch"/>
          <dgm:animLvl val="lvl"/>
        </dgm:presLayoutVars>
      </dgm:prSet>
      <dgm:spPr/>
    </dgm:pt>
    <dgm:pt modelId="{BECE87F0-F087-47B6-84B6-E20CD809C328}" type="pres">
      <dgm:prSet presAssocID="{946468AD-3B0E-4919-968D-B35318A6231D}" presName="thickLine" presStyleLbl="alignNode1" presStyleIdx="0" presStyleCnt="6"/>
      <dgm:spPr/>
    </dgm:pt>
    <dgm:pt modelId="{96EF1437-6A34-4B54-B73C-31F63EF728C1}" type="pres">
      <dgm:prSet presAssocID="{946468AD-3B0E-4919-968D-B35318A6231D}" presName="horz1" presStyleCnt="0"/>
      <dgm:spPr/>
    </dgm:pt>
    <dgm:pt modelId="{6D63B41D-ED40-4850-9168-A2F67F553C23}" type="pres">
      <dgm:prSet presAssocID="{946468AD-3B0E-4919-968D-B35318A6231D}" presName="tx1" presStyleLbl="revTx" presStyleIdx="0" presStyleCnt="6"/>
      <dgm:spPr/>
    </dgm:pt>
    <dgm:pt modelId="{51C6EF8F-08DC-4E75-9C66-1BCE2FCF0540}" type="pres">
      <dgm:prSet presAssocID="{946468AD-3B0E-4919-968D-B35318A6231D}" presName="vert1" presStyleCnt="0"/>
      <dgm:spPr/>
    </dgm:pt>
    <dgm:pt modelId="{D3BC16D2-04A6-4E9E-B916-41B51577B5F4}" type="pres">
      <dgm:prSet presAssocID="{64129259-F820-488D-8012-208159AB0000}" presName="thickLine" presStyleLbl="alignNode1" presStyleIdx="1" presStyleCnt="6"/>
      <dgm:spPr/>
    </dgm:pt>
    <dgm:pt modelId="{99480D50-8C70-42C3-A7C6-EA2341CAD65A}" type="pres">
      <dgm:prSet presAssocID="{64129259-F820-488D-8012-208159AB0000}" presName="horz1" presStyleCnt="0"/>
      <dgm:spPr/>
    </dgm:pt>
    <dgm:pt modelId="{7297122D-F594-4E03-8859-6B976EF264F1}" type="pres">
      <dgm:prSet presAssocID="{64129259-F820-488D-8012-208159AB0000}" presName="tx1" presStyleLbl="revTx" presStyleIdx="1" presStyleCnt="6"/>
      <dgm:spPr/>
    </dgm:pt>
    <dgm:pt modelId="{046773B0-6AD3-40BB-B816-45A87363F7A6}" type="pres">
      <dgm:prSet presAssocID="{64129259-F820-488D-8012-208159AB0000}" presName="vert1" presStyleCnt="0"/>
      <dgm:spPr/>
    </dgm:pt>
    <dgm:pt modelId="{625783CA-CDE8-4564-AC46-6CCA8A7BC5EB}" type="pres">
      <dgm:prSet presAssocID="{DA3B10CB-5FE1-4398-B773-F9C27EE598DA}" presName="thickLine" presStyleLbl="alignNode1" presStyleIdx="2" presStyleCnt="6"/>
      <dgm:spPr/>
    </dgm:pt>
    <dgm:pt modelId="{AFA58116-3E79-4195-A82E-A0321EA5BE86}" type="pres">
      <dgm:prSet presAssocID="{DA3B10CB-5FE1-4398-B773-F9C27EE598DA}" presName="horz1" presStyleCnt="0"/>
      <dgm:spPr/>
    </dgm:pt>
    <dgm:pt modelId="{577B8390-9169-4765-B638-6FEDF00214E8}" type="pres">
      <dgm:prSet presAssocID="{DA3B10CB-5FE1-4398-B773-F9C27EE598DA}" presName="tx1" presStyleLbl="revTx" presStyleIdx="2" presStyleCnt="6"/>
      <dgm:spPr/>
    </dgm:pt>
    <dgm:pt modelId="{F02A030F-4D9E-447E-A8F7-8BDFC6CAF0BD}" type="pres">
      <dgm:prSet presAssocID="{DA3B10CB-5FE1-4398-B773-F9C27EE598DA}" presName="vert1" presStyleCnt="0"/>
      <dgm:spPr/>
    </dgm:pt>
    <dgm:pt modelId="{134BAEF4-2C82-42B7-9637-6CAE0B6F9283}" type="pres">
      <dgm:prSet presAssocID="{58E3142F-1914-43C9-9B3F-846482ABDAB9}" presName="thickLine" presStyleLbl="alignNode1" presStyleIdx="3" presStyleCnt="6"/>
      <dgm:spPr/>
    </dgm:pt>
    <dgm:pt modelId="{13B705C4-F6DF-4D3C-B401-0DC67947C928}" type="pres">
      <dgm:prSet presAssocID="{58E3142F-1914-43C9-9B3F-846482ABDAB9}" presName="horz1" presStyleCnt="0"/>
      <dgm:spPr/>
    </dgm:pt>
    <dgm:pt modelId="{F4A6254A-B093-4602-AC0A-8D22B0A9B3FF}" type="pres">
      <dgm:prSet presAssocID="{58E3142F-1914-43C9-9B3F-846482ABDAB9}" presName="tx1" presStyleLbl="revTx" presStyleIdx="3" presStyleCnt="6"/>
      <dgm:spPr/>
    </dgm:pt>
    <dgm:pt modelId="{EC2377B7-DD9F-4C18-BE9B-A811E393FDCA}" type="pres">
      <dgm:prSet presAssocID="{58E3142F-1914-43C9-9B3F-846482ABDAB9}" presName="vert1" presStyleCnt="0"/>
      <dgm:spPr/>
    </dgm:pt>
    <dgm:pt modelId="{28FC1CDC-274E-41EF-8995-A23466739213}" type="pres">
      <dgm:prSet presAssocID="{7B8EE94A-AB50-4B45-ADD6-529127148757}" presName="thickLine" presStyleLbl="alignNode1" presStyleIdx="4" presStyleCnt="6"/>
      <dgm:spPr/>
    </dgm:pt>
    <dgm:pt modelId="{5646DE48-2ED3-4824-93D7-AC399977E35A}" type="pres">
      <dgm:prSet presAssocID="{7B8EE94A-AB50-4B45-ADD6-529127148757}" presName="horz1" presStyleCnt="0"/>
      <dgm:spPr/>
    </dgm:pt>
    <dgm:pt modelId="{7E2368DA-3A7F-48FD-B764-659A6D3D5600}" type="pres">
      <dgm:prSet presAssocID="{7B8EE94A-AB50-4B45-ADD6-529127148757}" presName="tx1" presStyleLbl="revTx" presStyleIdx="4" presStyleCnt="6"/>
      <dgm:spPr/>
    </dgm:pt>
    <dgm:pt modelId="{B13FCA7F-9288-4D54-9F6F-274CC8C3C4FB}" type="pres">
      <dgm:prSet presAssocID="{7B8EE94A-AB50-4B45-ADD6-529127148757}" presName="vert1" presStyleCnt="0"/>
      <dgm:spPr/>
    </dgm:pt>
    <dgm:pt modelId="{97E07BC5-78A7-4024-8525-A0180D37FF3B}" type="pres">
      <dgm:prSet presAssocID="{9D4DA036-840F-4612-A1AB-BFA789907F20}" presName="thickLine" presStyleLbl="alignNode1" presStyleIdx="5" presStyleCnt="6"/>
      <dgm:spPr/>
    </dgm:pt>
    <dgm:pt modelId="{43E59294-ED14-4B99-A674-D650C7E82ED2}" type="pres">
      <dgm:prSet presAssocID="{9D4DA036-840F-4612-A1AB-BFA789907F20}" presName="horz1" presStyleCnt="0"/>
      <dgm:spPr/>
    </dgm:pt>
    <dgm:pt modelId="{C3ADAAF4-2A3C-43D3-B103-38B35CC4B5E3}" type="pres">
      <dgm:prSet presAssocID="{9D4DA036-840F-4612-A1AB-BFA789907F20}" presName="tx1" presStyleLbl="revTx" presStyleIdx="5" presStyleCnt="6"/>
      <dgm:spPr/>
    </dgm:pt>
    <dgm:pt modelId="{2A5A6162-AA58-4162-897A-9BC9F2BFFBF3}" type="pres">
      <dgm:prSet presAssocID="{9D4DA036-840F-4612-A1AB-BFA789907F20}" presName="vert1" presStyleCnt="0"/>
      <dgm:spPr/>
    </dgm:pt>
  </dgm:ptLst>
  <dgm:cxnLst>
    <dgm:cxn modelId="{2114BC35-6B45-4FB9-A183-8A38A2CBF70A}" type="presOf" srcId="{7B8EE94A-AB50-4B45-ADD6-529127148757}" destId="{7E2368DA-3A7F-48FD-B764-659A6D3D5600}" srcOrd="0" destOrd="0" presId="urn:microsoft.com/office/officeart/2008/layout/LinedList"/>
    <dgm:cxn modelId="{8810DC49-48AB-40CC-B82B-7059A54A49F2}" type="presOf" srcId="{64129259-F820-488D-8012-208159AB0000}" destId="{7297122D-F594-4E03-8859-6B976EF264F1}" srcOrd="0" destOrd="0" presId="urn:microsoft.com/office/officeart/2008/layout/LinedList"/>
    <dgm:cxn modelId="{3C4C4570-8FD9-4E77-A606-F5E153013D77}" srcId="{2346DB9D-72BD-4821-8E21-394840E04FBA}" destId="{64129259-F820-488D-8012-208159AB0000}" srcOrd="1" destOrd="0" parTransId="{FFEAF251-1F40-49C2-BFE9-A54EA5D8DE0E}" sibTransId="{35BB1391-F76F-4B32-A8EF-D63BB65D8005}"/>
    <dgm:cxn modelId="{13CECF57-220C-4F51-B342-6E4E363A577F}" srcId="{2346DB9D-72BD-4821-8E21-394840E04FBA}" destId="{58E3142F-1914-43C9-9B3F-846482ABDAB9}" srcOrd="3" destOrd="0" parTransId="{BF790969-AF6C-4194-A94D-DD6690EDD945}" sibTransId="{298086FA-9664-4D47-B6EB-71A67B0ABFC9}"/>
    <dgm:cxn modelId="{F5D2FA78-9D50-47BE-8050-F2000E7D62E2}" srcId="{2346DB9D-72BD-4821-8E21-394840E04FBA}" destId="{946468AD-3B0E-4919-968D-B35318A6231D}" srcOrd="0" destOrd="0" parTransId="{517188A3-B9E3-40C4-A68B-C458DD30FAD2}" sibTransId="{47AA84AC-4488-4956-AC7C-0F789AC9F5AD}"/>
    <dgm:cxn modelId="{01B77D7A-52CF-4FE4-BCBE-BDE114A68DBE}" type="presOf" srcId="{58E3142F-1914-43C9-9B3F-846482ABDAB9}" destId="{F4A6254A-B093-4602-AC0A-8D22B0A9B3FF}" srcOrd="0" destOrd="0" presId="urn:microsoft.com/office/officeart/2008/layout/LinedList"/>
    <dgm:cxn modelId="{F0B1DD8A-E492-4367-9847-A75E66D497C3}" srcId="{2346DB9D-72BD-4821-8E21-394840E04FBA}" destId="{9D4DA036-840F-4612-A1AB-BFA789907F20}" srcOrd="5" destOrd="0" parTransId="{180467AD-DFCC-4E36-81A1-7FB1D9A34529}" sibTransId="{40A10B9A-6237-4CE2-A524-3127A177A544}"/>
    <dgm:cxn modelId="{50C96FC0-343A-4DEE-93A9-BBBD7D7B72A0}" type="presOf" srcId="{9D4DA036-840F-4612-A1AB-BFA789907F20}" destId="{C3ADAAF4-2A3C-43D3-B103-38B35CC4B5E3}" srcOrd="0" destOrd="0" presId="urn:microsoft.com/office/officeart/2008/layout/LinedList"/>
    <dgm:cxn modelId="{3EF310C4-8284-4CD6-9DC6-6E850ED88E3D}" type="presOf" srcId="{2346DB9D-72BD-4821-8E21-394840E04FBA}" destId="{62B386DA-FEBF-46D8-B5BF-39D32F896AED}" srcOrd="0" destOrd="0" presId="urn:microsoft.com/office/officeart/2008/layout/LinedList"/>
    <dgm:cxn modelId="{57B0FCE3-519A-425A-8784-DBAA35B5F2AE}" type="presOf" srcId="{946468AD-3B0E-4919-968D-B35318A6231D}" destId="{6D63B41D-ED40-4850-9168-A2F67F553C23}" srcOrd="0" destOrd="0" presId="urn:microsoft.com/office/officeart/2008/layout/LinedList"/>
    <dgm:cxn modelId="{150D79EA-9EB8-4337-885D-2BBE5B59E7DC}" srcId="{2346DB9D-72BD-4821-8E21-394840E04FBA}" destId="{DA3B10CB-5FE1-4398-B773-F9C27EE598DA}" srcOrd="2" destOrd="0" parTransId="{57D5428F-73A7-4D28-8735-0A68D05DA682}" sibTransId="{1CE9278E-6088-4B18-AA2E-CE5DA5081C52}"/>
    <dgm:cxn modelId="{4C6AD9EA-9AE0-4EE9-8D50-69449BBBA6DF}" type="presOf" srcId="{DA3B10CB-5FE1-4398-B773-F9C27EE598DA}" destId="{577B8390-9169-4765-B638-6FEDF00214E8}" srcOrd="0" destOrd="0" presId="urn:microsoft.com/office/officeart/2008/layout/LinedList"/>
    <dgm:cxn modelId="{0633E5FE-A8B0-4CB8-91EE-B70AFE6CA4DD}" srcId="{2346DB9D-72BD-4821-8E21-394840E04FBA}" destId="{7B8EE94A-AB50-4B45-ADD6-529127148757}" srcOrd="4" destOrd="0" parTransId="{B92B692D-EA2C-4591-894A-B4A7AE249D1C}" sibTransId="{1F02DE14-0D25-464B-B3DA-DA82915858EA}"/>
    <dgm:cxn modelId="{E269A6C3-F4BF-4303-A70B-10D55041C95B}" type="presParOf" srcId="{62B386DA-FEBF-46D8-B5BF-39D32F896AED}" destId="{BECE87F0-F087-47B6-84B6-E20CD809C328}" srcOrd="0" destOrd="0" presId="urn:microsoft.com/office/officeart/2008/layout/LinedList"/>
    <dgm:cxn modelId="{74317679-952E-47A0-AF42-720321ED818B}" type="presParOf" srcId="{62B386DA-FEBF-46D8-B5BF-39D32F896AED}" destId="{96EF1437-6A34-4B54-B73C-31F63EF728C1}" srcOrd="1" destOrd="0" presId="urn:microsoft.com/office/officeart/2008/layout/LinedList"/>
    <dgm:cxn modelId="{60A7BE7F-2601-4AAF-829A-46858B2A5E75}" type="presParOf" srcId="{96EF1437-6A34-4B54-B73C-31F63EF728C1}" destId="{6D63B41D-ED40-4850-9168-A2F67F553C23}" srcOrd="0" destOrd="0" presId="urn:microsoft.com/office/officeart/2008/layout/LinedList"/>
    <dgm:cxn modelId="{F37B95EA-8682-4E4A-A6A0-87F0FC887E05}" type="presParOf" srcId="{96EF1437-6A34-4B54-B73C-31F63EF728C1}" destId="{51C6EF8F-08DC-4E75-9C66-1BCE2FCF0540}" srcOrd="1" destOrd="0" presId="urn:microsoft.com/office/officeart/2008/layout/LinedList"/>
    <dgm:cxn modelId="{085EFB65-5AC9-41FD-AC4E-25DE08E6FBC6}" type="presParOf" srcId="{62B386DA-FEBF-46D8-B5BF-39D32F896AED}" destId="{D3BC16D2-04A6-4E9E-B916-41B51577B5F4}" srcOrd="2" destOrd="0" presId="urn:microsoft.com/office/officeart/2008/layout/LinedList"/>
    <dgm:cxn modelId="{E599C80B-112E-41C3-8DDF-B4FE9A75DABD}" type="presParOf" srcId="{62B386DA-FEBF-46D8-B5BF-39D32F896AED}" destId="{99480D50-8C70-42C3-A7C6-EA2341CAD65A}" srcOrd="3" destOrd="0" presId="urn:microsoft.com/office/officeart/2008/layout/LinedList"/>
    <dgm:cxn modelId="{977D244C-6005-401B-80BA-C4A686602C99}" type="presParOf" srcId="{99480D50-8C70-42C3-A7C6-EA2341CAD65A}" destId="{7297122D-F594-4E03-8859-6B976EF264F1}" srcOrd="0" destOrd="0" presId="urn:microsoft.com/office/officeart/2008/layout/LinedList"/>
    <dgm:cxn modelId="{633D8F09-FC3B-403F-8243-97317A285BAE}" type="presParOf" srcId="{99480D50-8C70-42C3-A7C6-EA2341CAD65A}" destId="{046773B0-6AD3-40BB-B816-45A87363F7A6}" srcOrd="1" destOrd="0" presId="urn:microsoft.com/office/officeart/2008/layout/LinedList"/>
    <dgm:cxn modelId="{3464695B-75E8-4DC8-AB41-B20B1E9005B5}" type="presParOf" srcId="{62B386DA-FEBF-46D8-B5BF-39D32F896AED}" destId="{625783CA-CDE8-4564-AC46-6CCA8A7BC5EB}" srcOrd="4" destOrd="0" presId="urn:microsoft.com/office/officeart/2008/layout/LinedList"/>
    <dgm:cxn modelId="{CAC64A32-3C94-411B-A3F5-3AF75400F890}" type="presParOf" srcId="{62B386DA-FEBF-46D8-B5BF-39D32F896AED}" destId="{AFA58116-3E79-4195-A82E-A0321EA5BE86}" srcOrd="5" destOrd="0" presId="urn:microsoft.com/office/officeart/2008/layout/LinedList"/>
    <dgm:cxn modelId="{1BEBBEC8-AF8C-4945-A89C-26D100ACDB07}" type="presParOf" srcId="{AFA58116-3E79-4195-A82E-A0321EA5BE86}" destId="{577B8390-9169-4765-B638-6FEDF00214E8}" srcOrd="0" destOrd="0" presId="urn:microsoft.com/office/officeart/2008/layout/LinedList"/>
    <dgm:cxn modelId="{6753DFED-60C7-4F12-9043-6721BB5474DB}" type="presParOf" srcId="{AFA58116-3E79-4195-A82E-A0321EA5BE86}" destId="{F02A030F-4D9E-447E-A8F7-8BDFC6CAF0BD}" srcOrd="1" destOrd="0" presId="urn:microsoft.com/office/officeart/2008/layout/LinedList"/>
    <dgm:cxn modelId="{8CE68D3F-3A8A-4F2E-B474-129E3DDB403B}" type="presParOf" srcId="{62B386DA-FEBF-46D8-B5BF-39D32F896AED}" destId="{134BAEF4-2C82-42B7-9637-6CAE0B6F9283}" srcOrd="6" destOrd="0" presId="urn:microsoft.com/office/officeart/2008/layout/LinedList"/>
    <dgm:cxn modelId="{B6A5E6E6-5730-48C7-940C-415F9C5ED39E}" type="presParOf" srcId="{62B386DA-FEBF-46D8-B5BF-39D32F896AED}" destId="{13B705C4-F6DF-4D3C-B401-0DC67947C928}" srcOrd="7" destOrd="0" presId="urn:microsoft.com/office/officeart/2008/layout/LinedList"/>
    <dgm:cxn modelId="{B6450EB6-1A2F-4D94-B595-3750298A0504}" type="presParOf" srcId="{13B705C4-F6DF-4D3C-B401-0DC67947C928}" destId="{F4A6254A-B093-4602-AC0A-8D22B0A9B3FF}" srcOrd="0" destOrd="0" presId="urn:microsoft.com/office/officeart/2008/layout/LinedList"/>
    <dgm:cxn modelId="{AA0F8DBD-24C0-47CB-B57E-6AA613B4FF8A}" type="presParOf" srcId="{13B705C4-F6DF-4D3C-B401-0DC67947C928}" destId="{EC2377B7-DD9F-4C18-BE9B-A811E393FDCA}" srcOrd="1" destOrd="0" presId="urn:microsoft.com/office/officeart/2008/layout/LinedList"/>
    <dgm:cxn modelId="{A9B70E9B-A133-41BD-94A8-D28539BAC943}" type="presParOf" srcId="{62B386DA-FEBF-46D8-B5BF-39D32F896AED}" destId="{28FC1CDC-274E-41EF-8995-A23466739213}" srcOrd="8" destOrd="0" presId="urn:microsoft.com/office/officeart/2008/layout/LinedList"/>
    <dgm:cxn modelId="{C58FD34B-3B1F-4074-A417-D6320E26D946}" type="presParOf" srcId="{62B386DA-FEBF-46D8-B5BF-39D32F896AED}" destId="{5646DE48-2ED3-4824-93D7-AC399977E35A}" srcOrd="9" destOrd="0" presId="urn:microsoft.com/office/officeart/2008/layout/LinedList"/>
    <dgm:cxn modelId="{4FE990F0-C376-4287-832D-2AA17367E091}" type="presParOf" srcId="{5646DE48-2ED3-4824-93D7-AC399977E35A}" destId="{7E2368DA-3A7F-48FD-B764-659A6D3D5600}" srcOrd="0" destOrd="0" presId="urn:microsoft.com/office/officeart/2008/layout/LinedList"/>
    <dgm:cxn modelId="{5187C8F5-90FC-4A24-9CBA-21D5136B1763}" type="presParOf" srcId="{5646DE48-2ED3-4824-93D7-AC399977E35A}" destId="{B13FCA7F-9288-4D54-9F6F-274CC8C3C4FB}" srcOrd="1" destOrd="0" presId="urn:microsoft.com/office/officeart/2008/layout/LinedList"/>
    <dgm:cxn modelId="{9B90FF8B-3BC1-45A3-857E-01DD976E519E}" type="presParOf" srcId="{62B386DA-FEBF-46D8-B5BF-39D32F896AED}" destId="{97E07BC5-78A7-4024-8525-A0180D37FF3B}" srcOrd="10" destOrd="0" presId="urn:microsoft.com/office/officeart/2008/layout/LinedList"/>
    <dgm:cxn modelId="{E1317B55-7E06-4182-8915-97AC166ECE78}" type="presParOf" srcId="{62B386DA-FEBF-46D8-B5BF-39D32F896AED}" destId="{43E59294-ED14-4B99-A674-D650C7E82ED2}" srcOrd="11" destOrd="0" presId="urn:microsoft.com/office/officeart/2008/layout/LinedList"/>
    <dgm:cxn modelId="{FCE7EEF4-BFA9-4D92-BB6F-66B7675BBD73}" type="presParOf" srcId="{43E59294-ED14-4B99-A674-D650C7E82ED2}" destId="{C3ADAAF4-2A3C-43D3-B103-38B35CC4B5E3}" srcOrd="0" destOrd="0" presId="urn:microsoft.com/office/officeart/2008/layout/LinedList"/>
    <dgm:cxn modelId="{3B1625E8-3AA4-408F-A914-585F134B4266}" type="presParOf" srcId="{43E59294-ED14-4B99-A674-D650C7E82ED2}" destId="{2A5A6162-AA58-4162-897A-9BC9F2BFFBF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CE87F0-F087-47B6-84B6-E20CD809C328}">
      <dsp:nvSpPr>
        <dsp:cNvPr id="0" name=""/>
        <dsp:cNvSpPr/>
      </dsp:nvSpPr>
      <dsp:spPr>
        <a:xfrm>
          <a:off x="0" y="504"/>
          <a:ext cx="10058399"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63B41D-ED40-4850-9168-A2F67F553C23}">
      <dsp:nvSpPr>
        <dsp:cNvPr id="0" name=""/>
        <dsp:cNvSpPr/>
      </dsp:nvSpPr>
      <dsp:spPr>
        <a:xfrm>
          <a:off x="0" y="504"/>
          <a:ext cx="10058399" cy="826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•Pair Pres</a:t>
          </a:r>
          <a:r>
            <a:rPr lang="en-US" sz="2300" b="0" kern="1200" dirty="0"/>
            <a:t>entation</a:t>
          </a:r>
          <a:r>
            <a:rPr lang="en-US" sz="2300" b="0" kern="1200" dirty="0">
              <a:latin typeface="Calibri Light" panose="020F0302020204030204"/>
            </a:rPr>
            <a:t> (10-15 minutes)</a:t>
          </a:r>
          <a:endParaRPr lang="en-US" sz="2300" kern="1200" dirty="0"/>
        </a:p>
      </dsp:txBody>
      <dsp:txXfrm>
        <a:off x="0" y="504"/>
        <a:ext cx="10058399" cy="826123"/>
      </dsp:txXfrm>
    </dsp:sp>
    <dsp:sp modelId="{625783CA-CDE8-4564-AC46-6CCA8A7BC5EB}">
      <dsp:nvSpPr>
        <dsp:cNvPr id="0" name=""/>
        <dsp:cNvSpPr/>
      </dsp:nvSpPr>
      <dsp:spPr>
        <a:xfrm>
          <a:off x="0" y="826628"/>
          <a:ext cx="10058399"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7B8390-9169-4765-B638-6FEDF00214E8}">
      <dsp:nvSpPr>
        <dsp:cNvPr id="0" name=""/>
        <dsp:cNvSpPr/>
      </dsp:nvSpPr>
      <dsp:spPr>
        <a:xfrm>
          <a:off x="0" y="826628"/>
          <a:ext cx="10058399" cy="826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•Project Work and Worksheets 1-6 (7 will be due after you implement UDL in one or more of your courses)</a:t>
          </a:r>
        </a:p>
      </dsp:txBody>
      <dsp:txXfrm>
        <a:off x="0" y="826628"/>
        <a:ext cx="10058399" cy="826123"/>
      </dsp:txXfrm>
    </dsp:sp>
    <dsp:sp modelId="{134BAEF4-2C82-42B7-9637-6CAE0B6F9283}">
      <dsp:nvSpPr>
        <dsp:cNvPr id="0" name=""/>
        <dsp:cNvSpPr/>
      </dsp:nvSpPr>
      <dsp:spPr>
        <a:xfrm>
          <a:off x="0" y="1652752"/>
          <a:ext cx="10058399"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A6254A-B093-4602-AC0A-8D22B0A9B3FF}">
      <dsp:nvSpPr>
        <dsp:cNvPr id="0" name=""/>
        <dsp:cNvSpPr/>
      </dsp:nvSpPr>
      <dsp:spPr>
        <a:xfrm>
          <a:off x="0" y="1652752"/>
          <a:ext cx="10058399" cy="826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•Post-Academy Evaluation (online OR paper copy)</a:t>
          </a:r>
        </a:p>
      </dsp:txBody>
      <dsp:txXfrm>
        <a:off x="0" y="1652752"/>
        <a:ext cx="10058399" cy="826123"/>
      </dsp:txXfrm>
    </dsp:sp>
    <dsp:sp modelId="{28FC1CDC-274E-41EF-8995-A23466739213}">
      <dsp:nvSpPr>
        <dsp:cNvPr id="0" name=""/>
        <dsp:cNvSpPr/>
      </dsp:nvSpPr>
      <dsp:spPr>
        <a:xfrm>
          <a:off x="0" y="2478875"/>
          <a:ext cx="10058399"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2368DA-3A7F-48FD-B764-659A6D3D5600}">
      <dsp:nvSpPr>
        <dsp:cNvPr id="0" name=""/>
        <dsp:cNvSpPr/>
      </dsp:nvSpPr>
      <dsp:spPr>
        <a:xfrm>
          <a:off x="0" y="2478875"/>
          <a:ext cx="10058399" cy="826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•Share your current (pre-UDL) course syllabus and your updated course syllabus after participating in the UDL Academy</a:t>
          </a:r>
        </a:p>
      </dsp:txBody>
      <dsp:txXfrm>
        <a:off x="0" y="2478875"/>
        <a:ext cx="10058399" cy="826123"/>
      </dsp:txXfrm>
    </dsp:sp>
    <dsp:sp modelId="{97E07BC5-78A7-4024-8525-A0180D37FF3B}">
      <dsp:nvSpPr>
        <dsp:cNvPr id="0" name=""/>
        <dsp:cNvSpPr/>
      </dsp:nvSpPr>
      <dsp:spPr>
        <a:xfrm>
          <a:off x="0" y="3304999"/>
          <a:ext cx="10058399"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ADAAF4-2A3C-43D3-B103-38B35CC4B5E3}">
      <dsp:nvSpPr>
        <dsp:cNvPr id="0" name=""/>
        <dsp:cNvSpPr/>
      </dsp:nvSpPr>
      <dsp:spPr>
        <a:xfrm>
          <a:off x="0" y="3304999"/>
          <a:ext cx="10058399" cy="826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•Participate and Ask Questions</a:t>
          </a:r>
        </a:p>
      </dsp:txBody>
      <dsp:txXfrm>
        <a:off x="0" y="3304999"/>
        <a:ext cx="10058399" cy="8261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96116-F7BA-4F35-97A8-4A21D7E64B80}">
      <dsp:nvSpPr>
        <dsp:cNvPr id="0" name=""/>
        <dsp:cNvSpPr/>
      </dsp:nvSpPr>
      <dsp:spPr>
        <a:xfrm>
          <a:off x="0" y="1571"/>
          <a:ext cx="10058399" cy="79640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D74A10-E7C1-420D-9748-34875B55059E}">
      <dsp:nvSpPr>
        <dsp:cNvPr id="0" name=""/>
        <dsp:cNvSpPr/>
      </dsp:nvSpPr>
      <dsp:spPr>
        <a:xfrm>
          <a:off x="240913" y="180763"/>
          <a:ext cx="438024" cy="43802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30934F2-B432-43B3-937A-0566FAAD8646}">
      <dsp:nvSpPr>
        <dsp:cNvPr id="0" name=""/>
        <dsp:cNvSpPr/>
      </dsp:nvSpPr>
      <dsp:spPr>
        <a:xfrm>
          <a:off x="919851" y="1571"/>
          <a:ext cx="9138548" cy="796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286" tIns="84286" rIns="84286" bIns="84286" numCol="1" spcCol="1270" anchor="ctr" anchorCtr="0">
          <a:noAutofit/>
        </a:bodyPr>
        <a:lstStyle/>
        <a:p>
          <a:pPr marL="0" lvl="0" indent="0" algn="l" defTabSz="977900">
            <a:lnSpc>
              <a:spcPct val="90000"/>
            </a:lnSpc>
            <a:spcBef>
              <a:spcPct val="0"/>
            </a:spcBef>
            <a:spcAft>
              <a:spcPct val="35000"/>
            </a:spcAft>
            <a:buNone/>
          </a:pPr>
          <a:r>
            <a:rPr lang="en-US" sz="2200" kern="1200" dirty="0"/>
            <a:t>Day 2- UDL Syllabus and Multiple Means of Representation</a:t>
          </a:r>
        </a:p>
      </dsp:txBody>
      <dsp:txXfrm>
        <a:off x="919851" y="1571"/>
        <a:ext cx="9138548" cy="796407"/>
      </dsp:txXfrm>
    </dsp:sp>
    <dsp:sp modelId="{A1A371C1-1270-4791-8FA0-FCD4BAB47FBF}">
      <dsp:nvSpPr>
        <dsp:cNvPr id="0" name=""/>
        <dsp:cNvSpPr/>
      </dsp:nvSpPr>
      <dsp:spPr>
        <a:xfrm>
          <a:off x="0" y="997081"/>
          <a:ext cx="10058399" cy="79640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4D11F1-056E-4300-973A-355E5EFDE519}">
      <dsp:nvSpPr>
        <dsp:cNvPr id="0" name=""/>
        <dsp:cNvSpPr/>
      </dsp:nvSpPr>
      <dsp:spPr>
        <a:xfrm>
          <a:off x="240913" y="1176272"/>
          <a:ext cx="438024" cy="43802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D2DB532-FFF1-4E9C-8945-1FE3209E1538}">
      <dsp:nvSpPr>
        <dsp:cNvPr id="0" name=""/>
        <dsp:cNvSpPr/>
      </dsp:nvSpPr>
      <dsp:spPr>
        <a:xfrm>
          <a:off x="919851" y="997081"/>
          <a:ext cx="9138548" cy="796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286" tIns="84286" rIns="84286" bIns="84286" numCol="1" spcCol="1270" anchor="ctr" anchorCtr="0">
          <a:noAutofit/>
        </a:bodyPr>
        <a:lstStyle/>
        <a:p>
          <a:pPr marL="0" lvl="0" indent="0" algn="l" defTabSz="977900">
            <a:lnSpc>
              <a:spcPct val="90000"/>
            </a:lnSpc>
            <a:spcBef>
              <a:spcPct val="0"/>
            </a:spcBef>
            <a:spcAft>
              <a:spcPct val="35000"/>
            </a:spcAft>
            <a:buNone/>
          </a:pPr>
          <a:r>
            <a:rPr lang="en-US" sz="2200" kern="1200" dirty="0"/>
            <a:t>Day 3- UDL Assessment and Multiple Means of Action &amp; Expression</a:t>
          </a:r>
        </a:p>
      </dsp:txBody>
      <dsp:txXfrm>
        <a:off x="919851" y="997081"/>
        <a:ext cx="9138548" cy="796407"/>
      </dsp:txXfrm>
    </dsp:sp>
    <dsp:sp modelId="{B3209082-54AD-4512-9338-ED1B8807A308}">
      <dsp:nvSpPr>
        <dsp:cNvPr id="0" name=""/>
        <dsp:cNvSpPr/>
      </dsp:nvSpPr>
      <dsp:spPr>
        <a:xfrm>
          <a:off x="0" y="1992590"/>
          <a:ext cx="10058399" cy="79640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A4DFC9-799F-4727-A69C-379A2070127C}">
      <dsp:nvSpPr>
        <dsp:cNvPr id="0" name=""/>
        <dsp:cNvSpPr/>
      </dsp:nvSpPr>
      <dsp:spPr>
        <a:xfrm>
          <a:off x="240913" y="2171782"/>
          <a:ext cx="438024" cy="438024"/>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B9452E1-898C-4A7B-9951-F2B65123C1F3}">
      <dsp:nvSpPr>
        <dsp:cNvPr id="0" name=""/>
        <dsp:cNvSpPr/>
      </dsp:nvSpPr>
      <dsp:spPr>
        <a:xfrm>
          <a:off x="919851" y="1992590"/>
          <a:ext cx="9138548" cy="796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286" tIns="84286" rIns="84286" bIns="84286" numCol="1" spcCol="1270" anchor="ctr" anchorCtr="0">
          <a:noAutofit/>
        </a:bodyPr>
        <a:lstStyle/>
        <a:p>
          <a:pPr marL="0" lvl="0" indent="0" algn="l" defTabSz="977900" rtl="0">
            <a:lnSpc>
              <a:spcPct val="90000"/>
            </a:lnSpc>
            <a:spcBef>
              <a:spcPct val="0"/>
            </a:spcBef>
            <a:spcAft>
              <a:spcPct val="35000"/>
            </a:spcAft>
            <a:buNone/>
          </a:pPr>
          <a:r>
            <a:rPr lang="en-US" sz="2200" kern="1200" dirty="0"/>
            <a:t>Day 4- Blended Courses</a:t>
          </a:r>
          <a:r>
            <a:rPr lang="en-US" sz="2200" kern="1200" dirty="0">
              <a:latin typeface="Calibri Light" panose="020F0302020204030204"/>
            </a:rPr>
            <a:t> &amp;</a:t>
          </a:r>
          <a:r>
            <a:rPr lang="en-US" sz="2200" kern="1200" dirty="0"/>
            <a:t> Multiple Means of Engagement</a:t>
          </a:r>
        </a:p>
      </dsp:txBody>
      <dsp:txXfrm>
        <a:off x="919851" y="1992590"/>
        <a:ext cx="9138548" cy="796407"/>
      </dsp:txXfrm>
    </dsp:sp>
    <dsp:sp modelId="{768C9836-5C28-41A6-9AC9-A1038794AA0D}">
      <dsp:nvSpPr>
        <dsp:cNvPr id="0" name=""/>
        <dsp:cNvSpPr/>
      </dsp:nvSpPr>
      <dsp:spPr>
        <a:xfrm>
          <a:off x="0" y="2988100"/>
          <a:ext cx="10058399" cy="79640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87E3D7-9007-4F52-98C3-BEF1CA4EC159}">
      <dsp:nvSpPr>
        <dsp:cNvPr id="0" name=""/>
        <dsp:cNvSpPr/>
      </dsp:nvSpPr>
      <dsp:spPr>
        <a:xfrm>
          <a:off x="240913" y="3167292"/>
          <a:ext cx="438024" cy="438024"/>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E89D156-6E67-4E3E-8F72-C932013C8329}">
      <dsp:nvSpPr>
        <dsp:cNvPr id="0" name=""/>
        <dsp:cNvSpPr/>
      </dsp:nvSpPr>
      <dsp:spPr>
        <a:xfrm>
          <a:off x="919851" y="2988100"/>
          <a:ext cx="9138548" cy="796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286" tIns="84286" rIns="84286" bIns="84286" numCol="1" spcCol="1270" anchor="ctr" anchorCtr="0">
          <a:noAutofit/>
        </a:bodyPr>
        <a:lstStyle/>
        <a:p>
          <a:pPr marL="0" lvl="0" indent="0" algn="l" defTabSz="977900">
            <a:lnSpc>
              <a:spcPct val="90000"/>
            </a:lnSpc>
            <a:spcBef>
              <a:spcPct val="0"/>
            </a:spcBef>
            <a:spcAft>
              <a:spcPct val="35000"/>
            </a:spcAft>
            <a:buNone/>
          </a:pPr>
          <a:r>
            <a:rPr lang="en-US" sz="2200" kern="1200" dirty="0"/>
            <a:t>Day 5- Making Digital Learning Resources More Accessible, Evaluation and Celebration</a:t>
          </a:r>
        </a:p>
      </dsp:txBody>
      <dsp:txXfrm>
        <a:off x="919851" y="2988100"/>
        <a:ext cx="9138548" cy="7964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CE87F0-F087-47B6-84B6-E20CD809C328}">
      <dsp:nvSpPr>
        <dsp:cNvPr id="0" name=""/>
        <dsp:cNvSpPr/>
      </dsp:nvSpPr>
      <dsp:spPr>
        <a:xfrm>
          <a:off x="0" y="1964"/>
          <a:ext cx="10058399"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63B41D-ED40-4850-9168-A2F67F553C23}">
      <dsp:nvSpPr>
        <dsp:cNvPr id="0" name=""/>
        <dsp:cNvSpPr/>
      </dsp:nvSpPr>
      <dsp:spPr>
        <a:xfrm>
          <a:off x="0" y="1964"/>
          <a:ext cx="10058399" cy="669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•Pre-Academy Questionnaire</a:t>
          </a:r>
        </a:p>
      </dsp:txBody>
      <dsp:txXfrm>
        <a:off x="0" y="1964"/>
        <a:ext cx="10058399" cy="669799"/>
      </dsp:txXfrm>
    </dsp:sp>
    <dsp:sp modelId="{D3BC16D2-04A6-4E9E-B916-41B51577B5F4}">
      <dsp:nvSpPr>
        <dsp:cNvPr id="0" name=""/>
        <dsp:cNvSpPr/>
      </dsp:nvSpPr>
      <dsp:spPr>
        <a:xfrm>
          <a:off x="0" y="671763"/>
          <a:ext cx="10058399"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97122D-F594-4E03-8859-6B976EF264F1}">
      <dsp:nvSpPr>
        <dsp:cNvPr id="0" name=""/>
        <dsp:cNvSpPr/>
      </dsp:nvSpPr>
      <dsp:spPr>
        <a:xfrm>
          <a:off x="0" y="671763"/>
          <a:ext cx="10058399" cy="669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a:t>•Pair Pres</a:t>
          </a:r>
          <a:r>
            <a:rPr lang="en-US" sz="1800" b="0" kern="1200"/>
            <a:t>entation</a:t>
          </a:r>
          <a:r>
            <a:rPr lang="en-US" sz="1800" b="0" kern="1200">
              <a:latin typeface="Calibri Light" panose="020F0302020204030204"/>
            </a:rPr>
            <a:t> (10-15 minutes)</a:t>
          </a:r>
          <a:endParaRPr lang="en-US" sz="1800" b="0" kern="1200"/>
        </a:p>
      </dsp:txBody>
      <dsp:txXfrm>
        <a:off x="0" y="671763"/>
        <a:ext cx="10058399" cy="669799"/>
      </dsp:txXfrm>
    </dsp:sp>
    <dsp:sp modelId="{625783CA-CDE8-4564-AC46-6CCA8A7BC5EB}">
      <dsp:nvSpPr>
        <dsp:cNvPr id="0" name=""/>
        <dsp:cNvSpPr/>
      </dsp:nvSpPr>
      <dsp:spPr>
        <a:xfrm>
          <a:off x="0" y="1341563"/>
          <a:ext cx="10058399"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7B8390-9169-4765-B638-6FEDF00214E8}">
      <dsp:nvSpPr>
        <dsp:cNvPr id="0" name=""/>
        <dsp:cNvSpPr/>
      </dsp:nvSpPr>
      <dsp:spPr>
        <a:xfrm>
          <a:off x="0" y="1341563"/>
          <a:ext cx="10058399" cy="669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a:t>•Project Work and Worksheets 1-6 </a:t>
          </a:r>
          <a:r>
            <a:rPr lang="en-US" sz="1800" b="0" kern="1200">
              <a:latin typeface="Calibri"/>
              <a:cs typeface="Calibri"/>
            </a:rPr>
            <a:t>(7 will be due after you implement UDL in one or more of your courses)</a:t>
          </a:r>
        </a:p>
      </dsp:txBody>
      <dsp:txXfrm>
        <a:off x="0" y="1341563"/>
        <a:ext cx="10058399" cy="669799"/>
      </dsp:txXfrm>
    </dsp:sp>
    <dsp:sp modelId="{134BAEF4-2C82-42B7-9637-6CAE0B6F9283}">
      <dsp:nvSpPr>
        <dsp:cNvPr id="0" name=""/>
        <dsp:cNvSpPr/>
      </dsp:nvSpPr>
      <dsp:spPr>
        <a:xfrm>
          <a:off x="0" y="2011362"/>
          <a:ext cx="10058399"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A6254A-B093-4602-AC0A-8D22B0A9B3FF}">
      <dsp:nvSpPr>
        <dsp:cNvPr id="0" name=""/>
        <dsp:cNvSpPr/>
      </dsp:nvSpPr>
      <dsp:spPr>
        <a:xfrm>
          <a:off x="0" y="2011362"/>
          <a:ext cx="10058399" cy="669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•Post-Academy Evaluation (online or paper copy)</a:t>
          </a:r>
        </a:p>
      </dsp:txBody>
      <dsp:txXfrm>
        <a:off x="0" y="2011362"/>
        <a:ext cx="10058399" cy="669799"/>
      </dsp:txXfrm>
    </dsp:sp>
    <dsp:sp modelId="{28FC1CDC-274E-41EF-8995-A23466739213}">
      <dsp:nvSpPr>
        <dsp:cNvPr id="0" name=""/>
        <dsp:cNvSpPr/>
      </dsp:nvSpPr>
      <dsp:spPr>
        <a:xfrm>
          <a:off x="0" y="2681161"/>
          <a:ext cx="10058399"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2368DA-3A7F-48FD-B764-659A6D3D5600}">
      <dsp:nvSpPr>
        <dsp:cNvPr id="0" name=""/>
        <dsp:cNvSpPr/>
      </dsp:nvSpPr>
      <dsp:spPr>
        <a:xfrm>
          <a:off x="0" y="2681161"/>
          <a:ext cx="10058399" cy="669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a:latin typeface="+mn-lt"/>
            </a:rPr>
            <a:t>•Share your current (pre-UDL)course syllabus and assignments; and your updated course syllabus and assignments before the beginning of next semester</a:t>
          </a:r>
        </a:p>
      </dsp:txBody>
      <dsp:txXfrm>
        <a:off x="0" y="2681161"/>
        <a:ext cx="10058399" cy="669799"/>
      </dsp:txXfrm>
    </dsp:sp>
    <dsp:sp modelId="{97E07BC5-78A7-4024-8525-A0180D37FF3B}">
      <dsp:nvSpPr>
        <dsp:cNvPr id="0" name=""/>
        <dsp:cNvSpPr/>
      </dsp:nvSpPr>
      <dsp:spPr>
        <a:xfrm>
          <a:off x="0" y="3350961"/>
          <a:ext cx="10058399"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ADAAF4-2A3C-43D3-B103-38B35CC4B5E3}">
      <dsp:nvSpPr>
        <dsp:cNvPr id="0" name=""/>
        <dsp:cNvSpPr/>
      </dsp:nvSpPr>
      <dsp:spPr>
        <a:xfrm>
          <a:off x="0" y="3350961"/>
          <a:ext cx="10058399" cy="669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•Participate and Ask Questions</a:t>
          </a:r>
        </a:p>
      </dsp:txBody>
      <dsp:txXfrm>
        <a:off x="0" y="3350961"/>
        <a:ext cx="10058399" cy="66979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D76B68-4808-4148-8BB4-F45985D227C1}" type="datetimeFigureOut">
              <a:rPr lang="en-US"/>
              <a:t>6/1/2023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A7AAA7-B85E-400D-BAC2-9EC8D74181C2}" type="slidenum">
              <a:rPr lang="en-US"/>
              <a:t>‹#›</a:t>
            </a:fld>
            <a:endParaRPr lang="en-US"/>
          </a:p>
        </p:txBody>
      </p:sp>
    </p:spTree>
    <p:extLst>
      <p:ext uri="{BB962C8B-B14F-4D97-AF65-F5344CB8AC3E}">
        <p14:creationId xmlns:p14="http://schemas.microsoft.com/office/powerpoint/2010/main" val="3609280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youtu.be/4yUYQgcWGGA"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youtu.be/eYN-qrKIIYI"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ace.org/getting-real-about-differentiatio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youtu.be/cgvsXh9K4rk"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youtu.be/xptOQeJSLVc"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youtu.be/4334q7IVc0c"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youtu.be/HGqf6a5CE3M"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youtu.be/-2k_81HWtSM"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youtu.be/tYu7rFpYd4g"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youtu.be/AGQ_7K35ysA"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universaldesign.ie/what-is-universal-design/&#16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lickr.com/photos/gforsythe/9101797199/in/album-72157626965187420/"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lincs.ed.gov/state-resources/federal-initiatives/teal/guide/udl"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youtu.be/O_MCvjkd8Jc"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A7AAA7-B85E-400D-BAC2-9EC8D74181C2}" type="slidenum">
              <a:rPr lang="en-US" smtClean="0"/>
              <a:t>3</a:t>
            </a:fld>
            <a:endParaRPr lang="en-US"/>
          </a:p>
        </p:txBody>
      </p:sp>
    </p:spTree>
    <p:extLst>
      <p:ext uri="{BB962C8B-B14F-4D97-AF65-F5344CB8AC3E}">
        <p14:creationId xmlns:p14="http://schemas.microsoft.com/office/powerpoint/2010/main" val="3377188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https://youtu.be/4yUYQgcWGGA</a:t>
            </a:r>
            <a:r>
              <a:rPr lang="en-US" dirty="0"/>
              <a:t> </a:t>
            </a:r>
          </a:p>
          <a:p>
            <a:endParaRPr lang="en-US" dirty="0"/>
          </a:p>
        </p:txBody>
      </p:sp>
      <p:sp>
        <p:nvSpPr>
          <p:cNvPr id="4" name="Slide Number Placeholder 3"/>
          <p:cNvSpPr>
            <a:spLocks noGrp="1"/>
          </p:cNvSpPr>
          <p:nvPr>
            <p:ph type="sldNum" sz="quarter" idx="5"/>
          </p:nvPr>
        </p:nvSpPr>
        <p:spPr/>
        <p:txBody>
          <a:bodyPr/>
          <a:lstStyle/>
          <a:p>
            <a:fld id="{85A7AAA7-B85E-400D-BAC2-9EC8D74181C2}" type="slidenum">
              <a:rPr lang="en-US" smtClean="0"/>
              <a:t>15</a:t>
            </a:fld>
            <a:endParaRPr lang="en-US" dirty="0"/>
          </a:p>
        </p:txBody>
      </p:sp>
    </p:spTree>
    <p:extLst>
      <p:ext uri="{BB962C8B-B14F-4D97-AF65-F5344CB8AC3E}">
        <p14:creationId xmlns:p14="http://schemas.microsoft.com/office/powerpoint/2010/main" val="2855285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Unknown author. Based on a comic by Hans Traxler, Chancengleichheit, in: Michael Klant , [Hrsg.], Schul-Spott : Karikaturen aus 2500 Jahren Pädagogik ,Fackelträger,</a:t>
            </a:r>
            <a:br>
              <a:rPr lang="en-US" dirty="0"/>
            </a:br>
            <a:r>
              <a:rPr lang="en-US" dirty="0"/>
              <a:t>Hannover 1983, S. 25</a:t>
            </a:r>
          </a:p>
        </p:txBody>
      </p:sp>
      <p:sp>
        <p:nvSpPr>
          <p:cNvPr id="4" name="Slide Number Placeholder 3"/>
          <p:cNvSpPr>
            <a:spLocks noGrp="1"/>
          </p:cNvSpPr>
          <p:nvPr>
            <p:ph type="sldNum" sz="quarter" idx="5"/>
          </p:nvPr>
        </p:nvSpPr>
        <p:spPr/>
        <p:txBody>
          <a:bodyPr/>
          <a:lstStyle/>
          <a:p>
            <a:fld id="{85A7AAA7-B85E-400D-BAC2-9EC8D74181C2}" type="slidenum">
              <a:rPr lang="en-US" smtClean="0"/>
              <a:t>17</a:t>
            </a:fld>
            <a:endParaRPr lang="en-US" dirty="0"/>
          </a:p>
        </p:txBody>
      </p:sp>
    </p:spTree>
    <p:extLst>
      <p:ext uri="{BB962C8B-B14F-4D97-AF65-F5344CB8AC3E}">
        <p14:creationId xmlns:p14="http://schemas.microsoft.com/office/powerpoint/2010/main" val="1428051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Reach Everyone, Teach Everyone pp 24-25</a:t>
            </a:r>
          </a:p>
        </p:txBody>
      </p:sp>
      <p:sp>
        <p:nvSpPr>
          <p:cNvPr id="4" name="Slide Number Placeholder 3"/>
          <p:cNvSpPr>
            <a:spLocks noGrp="1"/>
          </p:cNvSpPr>
          <p:nvPr>
            <p:ph type="sldNum" sz="quarter" idx="5"/>
          </p:nvPr>
        </p:nvSpPr>
        <p:spPr/>
        <p:txBody>
          <a:bodyPr/>
          <a:lstStyle/>
          <a:p>
            <a:fld id="{85A7AAA7-B85E-400D-BAC2-9EC8D74181C2}" type="slidenum">
              <a:rPr lang="en-US"/>
              <a:t>18</a:t>
            </a:fld>
            <a:endParaRPr lang="en-US" dirty="0"/>
          </a:p>
        </p:txBody>
      </p:sp>
    </p:spTree>
    <p:extLst>
      <p:ext uri="{BB962C8B-B14F-4D97-AF65-F5344CB8AC3E}">
        <p14:creationId xmlns:p14="http://schemas.microsoft.com/office/powerpoint/2010/main" val="3499274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https://youtu.be/eYN-qrKIIYI</a:t>
            </a:r>
            <a:endParaRPr lang="en-US" dirty="0"/>
          </a:p>
        </p:txBody>
      </p:sp>
      <p:sp>
        <p:nvSpPr>
          <p:cNvPr id="4" name="Slide Number Placeholder 3"/>
          <p:cNvSpPr>
            <a:spLocks noGrp="1"/>
          </p:cNvSpPr>
          <p:nvPr>
            <p:ph type="sldNum" sz="quarter" idx="5"/>
          </p:nvPr>
        </p:nvSpPr>
        <p:spPr/>
        <p:txBody>
          <a:bodyPr/>
          <a:lstStyle/>
          <a:p>
            <a:fld id="{85A7AAA7-B85E-400D-BAC2-9EC8D74181C2}" type="slidenum">
              <a:rPr lang="en-US" smtClean="0"/>
              <a:t>19</a:t>
            </a:fld>
            <a:endParaRPr lang="en-US" dirty="0"/>
          </a:p>
        </p:txBody>
      </p:sp>
    </p:spTree>
    <p:extLst>
      <p:ext uri="{BB962C8B-B14F-4D97-AF65-F5344CB8AC3E}">
        <p14:creationId xmlns:p14="http://schemas.microsoft.com/office/powerpoint/2010/main" val="1079013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Unknown author. Based on a comic by Hans Traxler, Chancengleichheit, in: Michael Klant , [Hrsg.], Schul-Spott : Karikaturen aus 2500 Jahren Pädagogik ,Fackelträger,</a:t>
            </a:r>
            <a:br>
              <a:rPr lang="en-US" dirty="0"/>
            </a:br>
            <a:r>
              <a:rPr lang="en-US" dirty="0"/>
              <a:t>Hannover 1983, S. 25</a:t>
            </a:r>
          </a:p>
        </p:txBody>
      </p:sp>
      <p:sp>
        <p:nvSpPr>
          <p:cNvPr id="4" name="Slide Number Placeholder 3"/>
          <p:cNvSpPr>
            <a:spLocks noGrp="1"/>
          </p:cNvSpPr>
          <p:nvPr>
            <p:ph type="sldNum" sz="quarter" idx="5"/>
          </p:nvPr>
        </p:nvSpPr>
        <p:spPr/>
        <p:txBody>
          <a:bodyPr/>
          <a:lstStyle/>
          <a:p>
            <a:fld id="{85A7AAA7-B85E-400D-BAC2-9EC8D74181C2}" type="slidenum">
              <a:rPr lang="en-US" smtClean="0"/>
              <a:t>20</a:t>
            </a:fld>
            <a:endParaRPr lang="en-US" dirty="0"/>
          </a:p>
        </p:txBody>
      </p:sp>
    </p:spTree>
    <p:extLst>
      <p:ext uri="{BB962C8B-B14F-4D97-AF65-F5344CB8AC3E}">
        <p14:creationId xmlns:p14="http://schemas.microsoft.com/office/powerpoint/2010/main" val="1997219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https://cace.org/getting-real-about-differentiation/</a:t>
            </a:r>
            <a:r>
              <a:rPr lang="en-US" dirty="0"/>
              <a:t> </a:t>
            </a:r>
          </a:p>
        </p:txBody>
      </p:sp>
      <p:sp>
        <p:nvSpPr>
          <p:cNvPr id="4" name="Slide Number Placeholder 3"/>
          <p:cNvSpPr>
            <a:spLocks noGrp="1"/>
          </p:cNvSpPr>
          <p:nvPr>
            <p:ph type="sldNum" sz="quarter" idx="5"/>
          </p:nvPr>
        </p:nvSpPr>
        <p:spPr/>
        <p:txBody>
          <a:bodyPr/>
          <a:lstStyle/>
          <a:p>
            <a:fld id="{85A7AAA7-B85E-400D-BAC2-9EC8D74181C2}" type="slidenum">
              <a:rPr lang="en-US"/>
              <a:t>21</a:t>
            </a:fld>
            <a:endParaRPr lang="en-US" dirty="0"/>
          </a:p>
        </p:txBody>
      </p:sp>
    </p:spTree>
    <p:extLst>
      <p:ext uri="{BB962C8B-B14F-4D97-AF65-F5344CB8AC3E}">
        <p14:creationId xmlns:p14="http://schemas.microsoft.com/office/powerpoint/2010/main" val="1162049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https://youtu.be/cgvsXh9K4rk</a:t>
            </a:r>
            <a:r>
              <a:rPr lang="en-US" dirty="0"/>
              <a:t> </a:t>
            </a:r>
          </a:p>
          <a:p>
            <a:endParaRPr lang="en-US" dirty="0"/>
          </a:p>
        </p:txBody>
      </p:sp>
      <p:sp>
        <p:nvSpPr>
          <p:cNvPr id="4" name="Slide Number Placeholder 3"/>
          <p:cNvSpPr>
            <a:spLocks noGrp="1"/>
          </p:cNvSpPr>
          <p:nvPr>
            <p:ph type="sldNum" sz="quarter" idx="5"/>
          </p:nvPr>
        </p:nvSpPr>
        <p:spPr/>
        <p:txBody>
          <a:bodyPr/>
          <a:lstStyle/>
          <a:p>
            <a:fld id="{85A7AAA7-B85E-400D-BAC2-9EC8D74181C2}" type="slidenum">
              <a:rPr lang="en-US" smtClean="0"/>
              <a:t>28</a:t>
            </a:fld>
            <a:endParaRPr lang="en-US" dirty="0"/>
          </a:p>
        </p:txBody>
      </p:sp>
    </p:spTree>
    <p:extLst>
      <p:ext uri="{BB962C8B-B14F-4D97-AF65-F5344CB8AC3E}">
        <p14:creationId xmlns:p14="http://schemas.microsoft.com/office/powerpoint/2010/main" val="2643296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https://youtu.be/xptOQeJSLVc</a:t>
            </a:r>
            <a:r>
              <a:rPr lang="en-US" dirty="0"/>
              <a:t> </a:t>
            </a:r>
          </a:p>
          <a:p>
            <a:endParaRPr lang="en-US" dirty="0"/>
          </a:p>
        </p:txBody>
      </p:sp>
      <p:sp>
        <p:nvSpPr>
          <p:cNvPr id="4" name="Slide Number Placeholder 3"/>
          <p:cNvSpPr>
            <a:spLocks noGrp="1"/>
          </p:cNvSpPr>
          <p:nvPr>
            <p:ph type="sldNum" sz="quarter" idx="5"/>
          </p:nvPr>
        </p:nvSpPr>
        <p:spPr/>
        <p:txBody>
          <a:bodyPr/>
          <a:lstStyle/>
          <a:p>
            <a:fld id="{85A7AAA7-B85E-400D-BAC2-9EC8D74181C2}" type="slidenum">
              <a:rPr lang="en-US" smtClean="0"/>
              <a:t>29</a:t>
            </a:fld>
            <a:endParaRPr lang="en-US" dirty="0"/>
          </a:p>
        </p:txBody>
      </p:sp>
    </p:spTree>
    <p:extLst>
      <p:ext uri="{BB962C8B-B14F-4D97-AF65-F5344CB8AC3E}">
        <p14:creationId xmlns:p14="http://schemas.microsoft.com/office/powerpoint/2010/main" val="3129052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https://youtu.be/4334q7IVc0c</a:t>
            </a:r>
            <a:r>
              <a:rPr lang="en-US" dirty="0"/>
              <a:t> </a:t>
            </a:r>
          </a:p>
          <a:p>
            <a:endParaRPr lang="en-US" dirty="0"/>
          </a:p>
        </p:txBody>
      </p:sp>
      <p:sp>
        <p:nvSpPr>
          <p:cNvPr id="4" name="Slide Number Placeholder 3"/>
          <p:cNvSpPr>
            <a:spLocks noGrp="1"/>
          </p:cNvSpPr>
          <p:nvPr>
            <p:ph type="sldNum" sz="quarter" idx="5"/>
          </p:nvPr>
        </p:nvSpPr>
        <p:spPr/>
        <p:txBody>
          <a:bodyPr/>
          <a:lstStyle/>
          <a:p>
            <a:fld id="{85A7AAA7-B85E-400D-BAC2-9EC8D74181C2}" type="slidenum">
              <a:rPr lang="en-US" smtClean="0"/>
              <a:t>39</a:t>
            </a:fld>
            <a:endParaRPr lang="en-US" dirty="0"/>
          </a:p>
        </p:txBody>
      </p:sp>
    </p:spTree>
    <p:extLst>
      <p:ext uri="{BB962C8B-B14F-4D97-AF65-F5344CB8AC3E}">
        <p14:creationId xmlns:p14="http://schemas.microsoft.com/office/powerpoint/2010/main" val="567305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https://youtu.be/HGqf6a5CE3M</a:t>
            </a:r>
            <a:r>
              <a:rPr lang="en-US" dirty="0"/>
              <a:t> </a:t>
            </a:r>
          </a:p>
          <a:p>
            <a:endParaRPr lang="en-US" dirty="0"/>
          </a:p>
        </p:txBody>
      </p:sp>
      <p:sp>
        <p:nvSpPr>
          <p:cNvPr id="4" name="Slide Number Placeholder 3"/>
          <p:cNvSpPr>
            <a:spLocks noGrp="1"/>
          </p:cNvSpPr>
          <p:nvPr>
            <p:ph type="sldNum" sz="quarter" idx="5"/>
          </p:nvPr>
        </p:nvSpPr>
        <p:spPr/>
        <p:txBody>
          <a:bodyPr/>
          <a:lstStyle/>
          <a:p>
            <a:fld id="{85A7AAA7-B85E-400D-BAC2-9EC8D74181C2}" type="slidenum">
              <a:rPr lang="en-US" smtClean="0"/>
              <a:t>40</a:t>
            </a:fld>
            <a:endParaRPr lang="en-US" dirty="0"/>
          </a:p>
        </p:txBody>
      </p:sp>
    </p:spTree>
    <p:extLst>
      <p:ext uri="{BB962C8B-B14F-4D97-AF65-F5344CB8AC3E}">
        <p14:creationId xmlns:p14="http://schemas.microsoft.com/office/powerpoint/2010/main" val="3321481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t>
            </a:r>
          </a:p>
        </p:txBody>
      </p:sp>
      <p:sp>
        <p:nvSpPr>
          <p:cNvPr id="4" name="Slide Number Placeholder 3"/>
          <p:cNvSpPr>
            <a:spLocks noGrp="1"/>
          </p:cNvSpPr>
          <p:nvPr>
            <p:ph type="sldNum" sz="quarter" idx="5"/>
          </p:nvPr>
        </p:nvSpPr>
        <p:spPr/>
        <p:txBody>
          <a:bodyPr/>
          <a:lstStyle/>
          <a:p>
            <a:fld id="{85A7AAA7-B85E-400D-BAC2-9EC8D74181C2}" type="slidenum">
              <a:rPr lang="en-US"/>
              <a:t>5</a:t>
            </a:fld>
            <a:endParaRPr lang="en-US" dirty="0"/>
          </a:p>
        </p:txBody>
      </p:sp>
    </p:spTree>
    <p:extLst>
      <p:ext uri="{BB962C8B-B14F-4D97-AF65-F5344CB8AC3E}">
        <p14:creationId xmlns:p14="http://schemas.microsoft.com/office/powerpoint/2010/main" val="3890487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https://youtu.be/-2k_81HWtSM</a:t>
            </a:r>
            <a:endParaRPr lang="en-US" dirty="0"/>
          </a:p>
        </p:txBody>
      </p:sp>
      <p:sp>
        <p:nvSpPr>
          <p:cNvPr id="4" name="Slide Number Placeholder 3"/>
          <p:cNvSpPr>
            <a:spLocks noGrp="1"/>
          </p:cNvSpPr>
          <p:nvPr>
            <p:ph type="sldNum" sz="quarter" idx="5"/>
          </p:nvPr>
        </p:nvSpPr>
        <p:spPr/>
        <p:txBody>
          <a:bodyPr/>
          <a:lstStyle/>
          <a:p>
            <a:fld id="{85A7AAA7-B85E-400D-BAC2-9EC8D74181C2}" type="slidenum">
              <a:rPr lang="en-US" smtClean="0"/>
              <a:t>50</a:t>
            </a:fld>
            <a:endParaRPr lang="en-US" dirty="0"/>
          </a:p>
        </p:txBody>
      </p:sp>
    </p:spTree>
    <p:extLst>
      <p:ext uri="{BB962C8B-B14F-4D97-AF65-F5344CB8AC3E}">
        <p14:creationId xmlns:p14="http://schemas.microsoft.com/office/powerpoint/2010/main" val="2956924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https://youtu.be/tYu7rFpYd4g</a:t>
            </a:r>
            <a:r>
              <a:rPr lang="en-US" dirty="0"/>
              <a:t> </a:t>
            </a:r>
          </a:p>
          <a:p>
            <a:endParaRPr lang="en-US" dirty="0"/>
          </a:p>
        </p:txBody>
      </p:sp>
      <p:sp>
        <p:nvSpPr>
          <p:cNvPr id="4" name="Slide Number Placeholder 3"/>
          <p:cNvSpPr>
            <a:spLocks noGrp="1"/>
          </p:cNvSpPr>
          <p:nvPr>
            <p:ph type="sldNum" sz="quarter" idx="5"/>
          </p:nvPr>
        </p:nvSpPr>
        <p:spPr/>
        <p:txBody>
          <a:bodyPr/>
          <a:lstStyle/>
          <a:p>
            <a:fld id="{85A7AAA7-B85E-400D-BAC2-9EC8D74181C2}" type="slidenum">
              <a:rPr lang="en-US" smtClean="0"/>
              <a:t>51</a:t>
            </a:fld>
            <a:endParaRPr lang="en-US" dirty="0"/>
          </a:p>
        </p:txBody>
      </p:sp>
    </p:spTree>
    <p:extLst>
      <p:ext uri="{BB962C8B-B14F-4D97-AF65-F5344CB8AC3E}">
        <p14:creationId xmlns:p14="http://schemas.microsoft.com/office/powerpoint/2010/main" val="3929639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A7AAA7-B85E-400D-BAC2-9EC8D74181C2}" type="slidenum">
              <a:rPr lang="en-US" smtClean="0"/>
              <a:t>53</a:t>
            </a:fld>
            <a:endParaRPr lang="en-US" dirty="0"/>
          </a:p>
        </p:txBody>
      </p:sp>
    </p:spTree>
    <p:extLst>
      <p:ext uri="{BB962C8B-B14F-4D97-AF65-F5344CB8AC3E}">
        <p14:creationId xmlns:p14="http://schemas.microsoft.com/office/powerpoint/2010/main" val="2823009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https://youtu.be/AGQ_7K35ysA</a:t>
            </a:r>
            <a:r>
              <a:rPr lang="en-US" dirty="0"/>
              <a:t> </a:t>
            </a:r>
          </a:p>
          <a:p>
            <a:endParaRPr lang="en-US" dirty="0"/>
          </a:p>
        </p:txBody>
      </p:sp>
      <p:sp>
        <p:nvSpPr>
          <p:cNvPr id="4" name="Slide Number Placeholder 3"/>
          <p:cNvSpPr>
            <a:spLocks noGrp="1"/>
          </p:cNvSpPr>
          <p:nvPr>
            <p:ph type="sldNum" sz="quarter" idx="5"/>
          </p:nvPr>
        </p:nvSpPr>
        <p:spPr/>
        <p:txBody>
          <a:bodyPr/>
          <a:lstStyle/>
          <a:p>
            <a:fld id="{85A7AAA7-B85E-400D-BAC2-9EC8D74181C2}" type="slidenum">
              <a:rPr lang="en-US" smtClean="0"/>
              <a:t>7</a:t>
            </a:fld>
            <a:endParaRPr lang="en-US" dirty="0"/>
          </a:p>
        </p:txBody>
      </p:sp>
    </p:spTree>
    <p:extLst>
      <p:ext uri="{BB962C8B-B14F-4D97-AF65-F5344CB8AC3E}">
        <p14:creationId xmlns:p14="http://schemas.microsoft.com/office/powerpoint/2010/main" val="3514243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https://youtu.be/bIGwqVJ58HY</a:t>
            </a:r>
          </a:p>
          <a:p>
            <a:endParaRPr lang="en-US" dirty="0"/>
          </a:p>
        </p:txBody>
      </p:sp>
      <p:sp>
        <p:nvSpPr>
          <p:cNvPr id="4" name="Slide Number Placeholder 3"/>
          <p:cNvSpPr>
            <a:spLocks noGrp="1"/>
          </p:cNvSpPr>
          <p:nvPr>
            <p:ph type="sldNum" sz="quarter" idx="5"/>
          </p:nvPr>
        </p:nvSpPr>
        <p:spPr/>
        <p:txBody>
          <a:bodyPr/>
          <a:lstStyle/>
          <a:p>
            <a:fld id="{85A7AAA7-B85E-400D-BAC2-9EC8D74181C2}" type="slidenum">
              <a:rPr lang="en-US" smtClean="0"/>
              <a:t>8</a:t>
            </a:fld>
            <a:endParaRPr lang="en-US" dirty="0"/>
          </a:p>
        </p:txBody>
      </p:sp>
    </p:spTree>
    <p:extLst>
      <p:ext uri="{BB962C8B-B14F-4D97-AF65-F5344CB8AC3E}">
        <p14:creationId xmlns:p14="http://schemas.microsoft.com/office/powerpoint/2010/main" val="3328471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http://universaldesign.ie/what-is-universal-design/ </a:t>
            </a:r>
            <a:endParaRPr lang="en-US" dirty="0"/>
          </a:p>
        </p:txBody>
      </p:sp>
      <p:sp>
        <p:nvSpPr>
          <p:cNvPr id="4" name="Slide Number Placeholder 3"/>
          <p:cNvSpPr>
            <a:spLocks noGrp="1"/>
          </p:cNvSpPr>
          <p:nvPr>
            <p:ph type="sldNum" sz="quarter" idx="5"/>
          </p:nvPr>
        </p:nvSpPr>
        <p:spPr/>
        <p:txBody>
          <a:bodyPr/>
          <a:lstStyle/>
          <a:p>
            <a:fld id="{85A7AAA7-B85E-400D-BAC2-9EC8D74181C2}" type="slidenum">
              <a:rPr lang="en-US"/>
              <a:t>9</a:t>
            </a:fld>
            <a:endParaRPr lang="en-US" dirty="0"/>
          </a:p>
        </p:txBody>
      </p:sp>
    </p:spTree>
    <p:extLst>
      <p:ext uri="{BB962C8B-B14F-4D97-AF65-F5344CB8AC3E}">
        <p14:creationId xmlns:p14="http://schemas.microsoft.com/office/powerpoint/2010/main" val="266877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a:hlinkClick r:id="rId3"/>
              </a:rPr>
              <a:t>https://www.flickr.com/photos/gforsythe/9101797199/in/album-72157626965187420/</a:t>
            </a:r>
            <a:r>
              <a:rPr lang="en-US" dirty="0"/>
              <a:t>  </a:t>
            </a:r>
          </a:p>
          <a:p>
            <a:endParaRPr lang="en-US" dirty="0">
              <a:cs typeface="Calibri"/>
            </a:endParaRPr>
          </a:p>
          <a:p>
            <a:r>
              <a:rPr lang="en-US" dirty="0">
                <a:hlinkClick r:id="rId4"/>
              </a:rPr>
              <a:t>https://lincs.ed.gov/state-resources/federal-initiatives/teal/guide/udl</a:t>
            </a:r>
            <a:r>
              <a:rPr lang="en-US" dirty="0"/>
              <a:t> </a:t>
            </a:r>
          </a:p>
        </p:txBody>
      </p:sp>
      <p:sp>
        <p:nvSpPr>
          <p:cNvPr id="4" name="Slide Number Placeholder 3"/>
          <p:cNvSpPr>
            <a:spLocks noGrp="1"/>
          </p:cNvSpPr>
          <p:nvPr>
            <p:ph type="sldNum" sz="quarter" idx="5"/>
          </p:nvPr>
        </p:nvSpPr>
        <p:spPr/>
        <p:txBody>
          <a:bodyPr/>
          <a:lstStyle/>
          <a:p>
            <a:fld id="{85A7AAA7-B85E-400D-BAC2-9EC8D74181C2}" type="slidenum">
              <a:rPr lang="en-US"/>
              <a:t>10</a:t>
            </a:fld>
            <a:endParaRPr lang="en-US" dirty="0"/>
          </a:p>
        </p:txBody>
      </p:sp>
    </p:spTree>
    <p:extLst>
      <p:ext uri="{BB962C8B-B14F-4D97-AF65-F5344CB8AC3E}">
        <p14:creationId xmlns:p14="http://schemas.microsoft.com/office/powerpoint/2010/main" val="2034561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Reach Everyone, Teach Everyone p 2</a:t>
            </a:r>
          </a:p>
        </p:txBody>
      </p:sp>
      <p:sp>
        <p:nvSpPr>
          <p:cNvPr id="4" name="Slide Number Placeholder 3"/>
          <p:cNvSpPr>
            <a:spLocks noGrp="1"/>
          </p:cNvSpPr>
          <p:nvPr>
            <p:ph type="sldNum" sz="quarter" idx="5"/>
          </p:nvPr>
        </p:nvSpPr>
        <p:spPr/>
        <p:txBody>
          <a:bodyPr/>
          <a:lstStyle/>
          <a:p>
            <a:fld id="{85A7AAA7-B85E-400D-BAC2-9EC8D74181C2}" type="slidenum">
              <a:rPr lang="en-US"/>
              <a:t>11</a:t>
            </a:fld>
            <a:endParaRPr lang="en-US" dirty="0"/>
          </a:p>
        </p:txBody>
      </p:sp>
    </p:spTree>
    <p:extLst>
      <p:ext uri="{BB962C8B-B14F-4D97-AF65-F5344CB8AC3E}">
        <p14:creationId xmlns:p14="http://schemas.microsoft.com/office/powerpoint/2010/main" val="999222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Reach Everyone Teach Everyone, page 1</a:t>
            </a:r>
          </a:p>
        </p:txBody>
      </p:sp>
      <p:sp>
        <p:nvSpPr>
          <p:cNvPr id="4" name="Slide Number Placeholder 3"/>
          <p:cNvSpPr>
            <a:spLocks noGrp="1"/>
          </p:cNvSpPr>
          <p:nvPr>
            <p:ph type="sldNum" sz="quarter" idx="5"/>
          </p:nvPr>
        </p:nvSpPr>
        <p:spPr/>
        <p:txBody>
          <a:bodyPr/>
          <a:lstStyle/>
          <a:p>
            <a:fld id="{85A7AAA7-B85E-400D-BAC2-9EC8D74181C2}" type="slidenum">
              <a:rPr lang="en-US"/>
              <a:t>13</a:t>
            </a:fld>
            <a:endParaRPr lang="en-US" dirty="0"/>
          </a:p>
        </p:txBody>
      </p:sp>
    </p:spTree>
    <p:extLst>
      <p:ext uri="{BB962C8B-B14F-4D97-AF65-F5344CB8AC3E}">
        <p14:creationId xmlns:p14="http://schemas.microsoft.com/office/powerpoint/2010/main" val="4236184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https://youtu.be/O_MCvjkd8Jc</a:t>
            </a:r>
            <a:endParaRPr lang="en-US" dirty="0"/>
          </a:p>
        </p:txBody>
      </p:sp>
      <p:sp>
        <p:nvSpPr>
          <p:cNvPr id="4" name="Slide Number Placeholder 3"/>
          <p:cNvSpPr>
            <a:spLocks noGrp="1"/>
          </p:cNvSpPr>
          <p:nvPr>
            <p:ph type="sldNum" sz="quarter" idx="5"/>
          </p:nvPr>
        </p:nvSpPr>
        <p:spPr/>
        <p:txBody>
          <a:bodyPr/>
          <a:lstStyle/>
          <a:p>
            <a:fld id="{85A7AAA7-B85E-400D-BAC2-9EC8D74181C2}" type="slidenum">
              <a:rPr lang="en-US" smtClean="0"/>
              <a:t>14</a:t>
            </a:fld>
            <a:endParaRPr lang="en-US" dirty="0"/>
          </a:p>
        </p:txBody>
      </p:sp>
    </p:spTree>
    <p:extLst>
      <p:ext uri="{BB962C8B-B14F-4D97-AF65-F5344CB8AC3E}">
        <p14:creationId xmlns:p14="http://schemas.microsoft.com/office/powerpoint/2010/main" val="8137092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journals.uwyo.edu/index.php/jtilt/index" TargetMode="External"/><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hyperlink" Target="https://creativecommons.org/licenses/by-nc-sa/4.0/"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journals.uwyo.edu/index.php/jtilt/index" TargetMode="External"/><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hyperlink" Target="https://creativecommons.org/licenses/by-nc-sa/4.0/"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journals.uwyo.edu/index.php/jtilt/index" TargetMode="External"/><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hyperlink" Target="https://creativecommons.org/licenses/by-nc-sa/4.0/" TargetMode="Externa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journals.uwyo.edu/index.php/jtilt/index" TargetMode="External"/><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hyperlink" Target="https://creativecommons.org/licenses/by-nc-sa/4.0/"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journals.uwyo.edu/index.php/jtilt/index" TargetMode="External"/><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hyperlink" Target="https://creativecommons.org/licenses/by-nc-sa/4.0/"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50A867F-8EDC-DE26-E9D7-5DAEA594696F}"/>
              </a:ext>
              <a:ext uri="{C183D7F6-B498-43B3-948B-1728B52AA6E4}">
                <adec:decorative xmlns:adec="http://schemas.microsoft.com/office/drawing/2017/decorative" val="1"/>
              </a:ext>
            </a:extLst>
          </p:cNvPr>
          <p:cNvCxnSpPr>
            <a:cxnSpLocks/>
          </p:cNvCxnSpPr>
          <p:nvPr userDrawn="1"/>
        </p:nvCxnSpPr>
        <p:spPr>
          <a:xfrm>
            <a:off x="5195" y="6437165"/>
            <a:ext cx="12186805" cy="0"/>
          </a:xfrm>
          <a:prstGeom prst="line">
            <a:avLst/>
          </a:prstGeom>
          <a:ln w="57150">
            <a:solidFill>
              <a:srgbClr val="B8E08C"/>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CF50065-5815-97CD-E90E-BD4F016D48D0}"/>
              </a:ext>
              <a:ext uri="{C183D7F6-B498-43B3-948B-1728B52AA6E4}">
                <adec:decorative xmlns:adec="http://schemas.microsoft.com/office/drawing/2017/decorative" val="1"/>
              </a:ext>
            </a:extLst>
          </p:cNvPr>
          <p:cNvSpPr/>
          <p:nvPr userDrawn="1"/>
        </p:nvSpPr>
        <p:spPr>
          <a:xfrm>
            <a:off x="5194" y="6477002"/>
            <a:ext cx="12186805" cy="380998"/>
          </a:xfrm>
          <a:prstGeom prst="rect">
            <a:avLst/>
          </a:prstGeom>
          <a:solidFill>
            <a:srgbClr val="2F5597"/>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000" u="none" dirty="0">
                <a:solidFill>
                  <a:schemeClr val="bg1"/>
                </a:solidFill>
                <a:latin typeface="Roboto" panose="02000000000000000000" pitchFamily="2" charset="0"/>
                <a:ea typeface="Roboto" panose="02000000000000000000" pitchFamily="2" charset="0"/>
                <a:hlinkClick r:id="rId2">
                  <a:extLst>
                    <a:ext uri="{A12FA001-AC4F-418D-AE19-62706E023703}">
                      <ahyp:hlinkClr xmlns:ahyp="http://schemas.microsoft.com/office/drawing/2018/hyperlinkcolor" val="tx"/>
                    </a:ext>
                  </a:extLst>
                </a:hlinkClick>
              </a:rPr>
              <a:t>Journal of Technology-Integrated Lessons and Teaching</a:t>
            </a:r>
            <a:r>
              <a:rPr lang="en-US" sz="1000" dirty="0">
                <a:solidFill>
                  <a:schemeClr val="bg1"/>
                </a:solidFill>
                <a:latin typeface="Roboto" panose="02000000000000000000" pitchFamily="2" charset="0"/>
                <a:ea typeface="Roboto" panose="02000000000000000000" pitchFamily="2" charset="0"/>
              </a:rPr>
              <a:t>, 2(1).</a:t>
            </a:r>
          </a:p>
        </p:txBody>
      </p:sp>
      <p:pic>
        <p:nvPicPr>
          <p:cNvPr id="12" name="Picture 11">
            <a:hlinkClick r:id="rId2"/>
            <a:extLst>
              <a:ext uri="{FF2B5EF4-FFF2-40B4-BE49-F238E27FC236}">
                <a16:creationId xmlns:a16="http://schemas.microsoft.com/office/drawing/2014/main" id="{C83E0CC0-94F1-1C31-4D93-3ADFAAEAFF19}"/>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50025" y="109242"/>
            <a:ext cx="868680" cy="493395"/>
          </a:xfrm>
          <a:prstGeom prst="rect">
            <a:avLst/>
          </a:prstGeom>
        </p:spPr>
      </p:pic>
      <p:pic>
        <p:nvPicPr>
          <p:cNvPr id="13" name="Picture 12" descr="Creative Commons, Attribution, Non-Commercial, Share Alike icon.">
            <a:hlinkClick r:id="rId4"/>
            <a:extLst>
              <a:ext uri="{FF2B5EF4-FFF2-40B4-BE49-F238E27FC236}">
                <a16:creationId xmlns:a16="http://schemas.microsoft.com/office/drawing/2014/main" id="{121C9ACD-E903-19D3-7855-5ECA1905C1F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1310503" y="6526535"/>
            <a:ext cx="808202" cy="276046"/>
          </a:xfrm>
          <a:prstGeom prst="rect">
            <a:avLst/>
          </a:prstGeom>
          <a:noFill/>
          <a:ln>
            <a:noFill/>
          </a:ln>
        </p:spPr>
      </p:pic>
    </p:spTree>
    <p:extLst>
      <p:ext uri="{BB962C8B-B14F-4D97-AF65-F5344CB8AC3E}">
        <p14:creationId xmlns:p14="http://schemas.microsoft.com/office/powerpoint/2010/main" val="762776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97280" y="6459785"/>
            <a:ext cx="2472271" cy="365125"/>
          </a:xfrm>
          <a:prstGeom prst="rect">
            <a:avLst/>
          </a:prstGeom>
        </p:spPr>
        <p:txBody>
          <a:bodyPr/>
          <a:lstStyle/>
          <a:p>
            <a:fld id="{50B6E300-0A13-4A81-945A-7333C271A069}" type="datetimeFigureOut">
              <a:rPr lang="en-US"/>
              <a:t>6/1/2023</a:t>
            </a:fld>
            <a:endParaRPr lang="en-US"/>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900458" y="6459785"/>
            <a:ext cx="1312025" cy="365125"/>
          </a:xfrm>
          <a:prstGeom prst="rect">
            <a:avLst/>
          </a:prstGeom>
        </p:spPr>
        <p:txBody>
          <a:bodyPr/>
          <a:lstStyle/>
          <a:p>
            <a:fld id="{4FAB73BC-B049-4115-A692-8D63A059BFB8}" type="slidenum">
              <a:rPr lang="en-US"/>
              <a:t>‹#›</a:t>
            </a:fld>
            <a:endParaRPr lang="en-US"/>
          </a:p>
        </p:txBody>
      </p:sp>
    </p:spTree>
    <p:extLst>
      <p:ext uri="{BB962C8B-B14F-4D97-AF65-F5344CB8AC3E}">
        <p14:creationId xmlns:p14="http://schemas.microsoft.com/office/powerpoint/2010/main" val="2018512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792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9336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60B51C9-6CA7-088B-6123-688325FC0FB4}"/>
              </a:ext>
              <a:ext uri="{C183D7F6-B498-43B3-948B-1728B52AA6E4}">
                <adec:decorative xmlns:adec="http://schemas.microsoft.com/office/drawing/2017/decorative" val="1"/>
              </a:ext>
            </a:extLst>
          </p:cNvPr>
          <p:cNvCxnSpPr>
            <a:cxnSpLocks/>
          </p:cNvCxnSpPr>
          <p:nvPr userDrawn="1"/>
        </p:nvCxnSpPr>
        <p:spPr>
          <a:xfrm>
            <a:off x="5195" y="6437165"/>
            <a:ext cx="12186805" cy="0"/>
          </a:xfrm>
          <a:prstGeom prst="line">
            <a:avLst/>
          </a:prstGeom>
          <a:ln w="57150">
            <a:solidFill>
              <a:srgbClr val="B8E08C"/>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18D59D0-34B5-ABAD-2AA9-4BA12CAA33F7}"/>
              </a:ext>
              <a:ext uri="{C183D7F6-B498-43B3-948B-1728B52AA6E4}">
                <adec:decorative xmlns:adec="http://schemas.microsoft.com/office/drawing/2017/decorative" val="1"/>
              </a:ext>
            </a:extLst>
          </p:cNvPr>
          <p:cNvSpPr/>
          <p:nvPr userDrawn="1"/>
        </p:nvSpPr>
        <p:spPr>
          <a:xfrm>
            <a:off x="5194" y="6477002"/>
            <a:ext cx="12186805" cy="380998"/>
          </a:xfrm>
          <a:prstGeom prst="rect">
            <a:avLst/>
          </a:prstGeom>
          <a:solidFill>
            <a:srgbClr val="2F5597"/>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000" u="none" dirty="0">
                <a:solidFill>
                  <a:schemeClr val="bg1"/>
                </a:solidFill>
                <a:latin typeface="Roboto" panose="02000000000000000000" pitchFamily="2" charset="0"/>
                <a:ea typeface="Roboto" panose="02000000000000000000" pitchFamily="2" charset="0"/>
                <a:hlinkClick r:id="rId2">
                  <a:extLst>
                    <a:ext uri="{A12FA001-AC4F-418D-AE19-62706E023703}">
                      <ahyp:hlinkClr xmlns:ahyp="http://schemas.microsoft.com/office/drawing/2018/hyperlinkcolor" val="tx"/>
                    </a:ext>
                  </a:extLst>
                </a:hlinkClick>
              </a:rPr>
              <a:t>Journal of Technology-Integrated Lessons and Teaching</a:t>
            </a:r>
            <a:r>
              <a:rPr lang="en-US" sz="1000" dirty="0">
                <a:solidFill>
                  <a:schemeClr val="bg1"/>
                </a:solidFill>
                <a:latin typeface="Roboto" panose="02000000000000000000" pitchFamily="2" charset="0"/>
                <a:ea typeface="Roboto" panose="02000000000000000000" pitchFamily="2" charset="0"/>
              </a:rPr>
              <a:t>, 2(1).</a:t>
            </a:r>
          </a:p>
        </p:txBody>
      </p:sp>
      <p:pic>
        <p:nvPicPr>
          <p:cNvPr id="12" name="Picture 11">
            <a:hlinkClick r:id="rId2"/>
            <a:extLst>
              <a:ext uri="{FF2B5EF4-FFF2-40B4-BE49-F238E27FC236}">
                <a16:creationId xmlns:a16="http://schemas.microsoft.com/office/drawing/2014/main" id="{564A48BC-E560-C655-4EDE-D9DB3F71ADD1}"/>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50025" y="109242"/>
            <a:ext cx="868680" cy="493395"/>
          </a:xfrm>
          <a:prstGeom prst="rect">
            <a:avLst/>
          </a:prstGeom>
        </p:spPr>
      </p:pic>
      <p:pic>
        <p:nvPicPr>
          <p:cNvPr id="13" name="Picture 12" descr="Creative Commons, Attribution, Non-Commercial, Share Alike icon.">
            <a:hlinkClick r:id="rId4"/>
            <a:extLst>
              <a:ext uri="{FF2B5EF4-FFF2-40B4-BE49-F238E27FC236}">
                <a16:creationId xmlns:a16="http://schemas.microsoft.com/office/drawing/2014/main" id="{2589C4DA-332E-1393-B6EB-C6CAD7B2564E}"/>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1310503" y="6526535"/>
            <a:ext cx="808202" cy="276046"/>
          </a:xfrm>
          <a:prstGeom prst="rect">
            <a:avLst/>
          </a:prstGeom>
          <a:noFill/>
          <a:ln>
            <a:noFill/>
          </a:ln>
        </p:spPr>
      </p:pic>
    </p:spTree>
    <p:extLst>
      <p:ext uri="{BB962C8B-B14F-4D97-AF65-F5344CB8AC3E}">
        <p14:creationId xmlns:p14="http://schemas.microsoft.com/office/powerpoint/2010/main" val="3679743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4106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0653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1097280" y="6459785"/>
            <a:ext cx="2472271" cy="365125"/>
          </a:xfrm>
          <a:prstGeom prst="rect">
            <a:avLst/>
          </a:prstGeom>
        </p:spPr>
        <p:txBody>
          <a:bodyPr/>
          <a:lstStyle/>
          <a:p>
            <a:fld id="{FD816C96-82A1-4D77-8ADA-627AC6FE3D65}" type="datetimeFigureOut">
              <a:rPr lang="en-US"/>
              <a:t>6/1/2023</a:t>
            </a:fld>
            <a:endParaRPr lang="en-US"/>
          </a:p>
        </p:txBody>
      </p:sp>
      <p:sp>
        <p:nvSpPr>
          <p:cNvPr id="4" name="Footer Placeholder 3"/>
          <p:cNvSpPr>
            <a:spLocks noGrp="1"/>
          </p:cNvSpPr>
          <p:nvPr>
            <p:ph type="ftr" sz="quarter" idx="11"/>
          </p:nvPr>
        </p:nvSpPr>
        <p:spPr>
          <a:xfrm>
            <a:off x="3686185" y="6459785"/>
            <a:ext cx="4822804"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9900458" y="6459785"/>
            <a:ext cx="1312025" cy="365125"/>
          </a:xfrm>
          <a:prstGeom prst="rect">
            <a:avLst/>
          </a:prstGeom>
        </p:spPr>
        <p:txBody>
          <a:bodyPr/>
          <a:lstStyle/>
          <a:p>
            <a:fld id="{4FAB73BC-B049-4115-A692-8D63A059BFB8}" type="slidenum">
              <a:rPr lang="en-US"/>
              <a:t>‹#›</a:t>
            </a:fld>
            <a:endParaRPr lang="en-US"/>
          </a:p>
        </p:txBody>
      </p:sp>
    </p:spTree>
    <p:extLst>
      <p:ext uri="{BB962C8B-B14F-4D97-AF65-F5344CB8AC3E}">
        <p14:creationId xmlns:p14="http://schemas.microsoft.com/office/powerpoint/2010/main" val="101025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1097280" y="6459785"/>
            <a:ext cx="2472271" cy="365125"/>
          </a:xfrm>
          <a:prstGeom prst="rect">
            <a:avLst/>
          </a:prstGeom>
        </p:spPr>
        <p:txBody>
          <a:bodyPr/>
          <a:lstStyle/>
          <a:p>
            <a:fld id="{1D102C1E-28F2-47E9-802D-339E64E2F920}" type="datetimeFigureOut">
              <a:rPr lang="en-US"/>
              <a:t>6/1/2023</a:t>
            </a:fld>
            <a:endParaRPr lang="en-US"/>
          </a:p>
        </p:txBody>
      </p:sp>
      <p:sp>
        <p:nvSpPr>
          <p:cNvPr id="8" name="Footer Placeholder 7"/>
          <p:cNvSpPr>
            <a:spLocks noGrp="1"/>
          </p:cNvSpPr>
          <p:nvPr>
            <p:ph type="ftr" sz="quarter" idx="11"/>
          </p:nvPr>
        </p:nvSpPr>
        <p:spPr>
          <a:xfrm>
            <a:off x="3686185" y="6459785"/>
            <a:ext cx="4822804" cy="365125"/>
          </a:xfrm>
          <a:prstGeom prst="rect">
            <a:avLst/>
          </a:prstGeom>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a:xfrm>
            <a:off x="9900458" y="6459785"/>
            <a:ext cx="1312025" cy="365125"/>
          </a:xfrm>
          <a:prstGeom prst="rect">
            <a:avLst/>
          </a:prstGeom>
        </p:spPr>
        <p:txBody>
          <a:bodyPr/>
          <a:lstStyle/>
          <a:p>
            <a:fld id="{4FAB73BC-B049-4115-A692-8D63A059BFB8}" type="slidenum">
              <a:rPr lang="en-US"/>
              <a:pPr/>
              <a:t>‹#›</a:t>
            </a:fld>
            <a:endParaRPr lang="en-US"/>
          </a:p>
        </p:txBody>
      </p:sp>
      <p:cxnSp>
        <p:nvCxnSpPr>
          <p:cNvPr id="2" name="Straight Connector 1">
            <a:extLst>
              <a:ext uri="{FF2B5EF4-FFF2-40B4-BE49-F238E27FC236}">
                <a16:creationId xmlns:a16="http://schemas.microsoft.com/office/drawing/2014/main" id="{5FD613D9-1C01-3FD4-9BB3-5E2E629C8FD9}"/>
              </a:ext>
              <a:ext uri="{C183D7F6-B498-43B3-948B-1728B52AA6E4}">
                <adec:decorative xmlns:adec="http://schemas.microsoft.com/office/drawing/2017/decorative" val="1"/>
              </a:ext>
            </a:extLst>
          </p:cNvPr>
          <p:cNvCxnSpPr>
            <a:cxnSpLocks/>
          </p:cNvCxnSpPr>
          <p:nvPr userDrawn="1"/>
        </p:nvCxnSpPr>
        <p:spPr>
          <a:xfrm>
            <a:off x="5195" y="6437165"/>
            <a:ext cx="12186805" cy="0"/>
          </a:xfrm>
          <a:prstGeom prst="line">
            <a:avLst/>
          </a:prstGeom>
          <a:ln w="57150">
            <a:solidFill>
              <a:srgbClr val="B8E08C"/>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C6916EC-5B1D-BE4D-CF44-4A6BB2B9A7AB}"/>
              </a:ext>
              <a:ext uri="{C183D7F6-B498-43B3-948B-1728B52AA6E4}">
                <adec:decorative xmlns:adec="http://schemas.microsoft.com/office/drawing/2017/decorative" val="1"/>
              </a:ext>
            </a:extLst>
          </p:cNvPr>
          <p:cNvSpPr/>
          <p:nvPr userDrawn="1"/>
        </p:nvSpPr>
        <p:spPr>
          <a:xfrm>
            <a:off x="5194" y="6477002"/>
            <a:ext cx="12186805" cy="380998"/>
          </a:xfrm>
          <a:prstGeom prst="rect">
            <a:avLst/>
          </a:prstGeom>
          <a:solidFill>
            <a:srgbClr val="2F5597"/>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000" u="none" dirty="0">
                <a:solidFill>
                  <a:schemeClr val="bg1"/>
                </a:solidFill>
                <a:latin typeface="Roboto" panose="02000000000000000000" pitchFamily="2" charset="0"/>
                <a:ea typeface="Roboto" panose="02000000000000000000" pitchFamily="2" charset="0"/>
                <a:hlinkClick r:id="rId2">
                  <a:extLst>
                    <a:ext uri="{A12FA001-AC4F-418D-AE19-62706E023703}">
                      <ahyp:hlinkClr xmlns:ahyp="http://schemas.microsoft.com/office/drawing/2018/hyperlinkcolor" val="tx"/>
                    </a:ext>
                  </a:extLst>
                </a:hlinkClick>
              </a:rPr>
              <a:t>Journal of Technology-Integrated Lessons and Teaching</a:t>
            </a:r>
            <a:r>
              <a:rPr lang="en-US" sz="1000" dirty="0">
                <a:solidFill>
                  <a:schemeClr val="bg1"/>
                </a:solidFill>
                <a:latin typeface="Roboto" panose="02000000000000000000" pitchFamily="2" charset="0"/>
                <a:ea typeface="Roboto" panose="02000000000000000000" pitchFamily="2" charset="0"/>
              </a:rPr>
              <a:t>, 2(1).</a:t>
            </a:r>
          </a:p>
        </p:txBody>
      </p:sp>
      <p:pic>
        <p:nvPicPr>
          <p:cNvPr id="4" name="Picture 3">
            <a:hlinkClick r:id="rId2"/>
            <a:extLst>
              <a:ext uri="{FF2B5EF4-FFF2-40B4-BE49-F238E27FC236}">
                <a16:creationId xmlns:a16="http://schemas.microsoft.com/office/drawing/2014/main" id="{D5C5B9ED-C006-0922-BFB7-A2377EA58FB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50025" y="109242"/>
            <a:ext cx="868680" cy="493395"/>
          </a:xfrm>
          <a:prstGeom prst="rect">
            <a:avLst/>
          </a:prstGeom>
        </p:spPr>
      </p:pic>
      <p:pic>
        <p:nvPicPr>
          <p:cNvPr id="10" name="Picture 9" descr="Creative Commons, Attribution, Non-Commercial, Share Alike icon.">
            <a:hlinkClick r:id="rId4"/>
            <a:extLst>
              <a:ext uri="{FF2B5EF4-FFF2-40B4-BE49-F238E27FC236}">
                <a16:creationId xmlns:a16="http://schemas.microsoft.com/office/drawing/2014/main" id="{DB188331-2F53-E8DF-A6B1-F712A6EDE652}"/>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1310503" y="6526535"/>
            <a:ext cx="808202" cy="276046"/>
          </a:xfrm>
          <a:prstGeom prst="rect">
            <a:avLst/>
          </a:prstGeom>
          <a:noFill/>
          <a:ln>
            <a:noFill/>
          </a:ln>
        </p:spPr>
      </p:pic>
    </p:spTree>
    <p:extLst>
      <p:ext uri="{BB962C8B-B14F-4D97-AF65-F5344CB8AC3E}">
        <p14:creationId xmlns:p14="http://schemas.microsoft.com/office/powerpoint/2010/main" val="3820176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9900458" y="6459785"/>
            <a:ext cx="1312025" cy="365125"/>
          </a:xfrm>
          <a:prstGeom prst="rect">
            <a:avLst/>
          </a:prstGeom>
        </p:spPr>
        <p:txBody>
          <a:bodyPr/>
          <a:lstStyle>
            <a:lvl1pPr>
              <a:defRPr>
                <a:solidFill>
                  <a:schemeClr val="tx2"/>
                </a:solidFill>
              </a:defRPr>
            </a:lvl1pPr>
          </a:lstStyle>
          <a:p>
            <a:fld id="{4FAB73BC-B049-4115-A692-8D63A059BFB8}" type="slidenum">
              <a:rPr lang="en-US"/>
              <a:pPr/>
              <a:t>‹#›</a:t>
            </a:fld>
            <a:endParaRPr lang="en-US"/>
          </a:p>
        </p:txBody>
      </p:sp>
      <p:cxnSp>
        <p:nvCxnSpPr>
          <p:cNvPr id="10" name="Straight Connector 9">
            <a:extLst>
              <a:ext uri="{FF2B5EF4-FFF2-40B4-BE49-F238E27FC236}">
                <a16:creationId xmlns:a16="http://schemas.microsoft.com/office/drawing/2014/main" id="{080EA1B5-D20F-1872-2E16-5876FCE98D49}"/>
              </a:ext>
              <a:ext uri="{C183D7F6-B498-43B3-948B-1728B52AA6E4}">
                <adec:decorative xmlns:adec="http://schemas.microsoft.com/office/drawing/2017/decorative" val="1"/>
              </a:ext>
            </a:extLst>
          </p:cNvPr>
          <p:cNvCxnSpPr>
            <a:cxnSpLocks/>
          </p:cNvCxnSpPr>
          <p:nvPr userDrawn="1"/>
        </p:nvCxnSpPr>
        <p:spPr>
          <a:xfrm>
            <a:off x="5195" y="6437165"/>
            <a:ext cx="12186805" cy="0"/>
          </a:xfrm>
          <a:prstGeom prst="line">
            <a:avLst/>
          </a:prstGeom>
          <a:ln w="57150">
            <a:solidFill>
              <a:srgbClr val="B8E08C"/>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2A9627C-DE80-38B9-67FF-6208D73E5A8B}"/>
              </a:ext>
              <a:ext uri="{C183D7F6-B498-43B3-948B-1728B52AA6E4}">
                <adec:decorative xmlns:adec="http://schemas.microsoft.com/office/drawing/2017/decorative" val="1"/>
              </a:ext>
            </a:extLst>
          </p:cNvPr>
          <p:cNvSpPr/>
          <p:nvPr userDrawn="1"/>
        </p:nvSpPr>
        <p:spPr>
          <a:xfrm>
            <a:off x="5194" y="6477002"/>
            <a:ext cx="12186805" cy="380998"/>
          </a:xfrm>
          <a:prstGeom prst="rect">
            <a:avLst/>
          </a:prstGeom>
          <a:solidFill>
            <a:srgbClr val="2F5597"/>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000" u="none" dirty="0">
                <a:solidFill>
                  <a:schemeClr val="bg1"/>
                </a:solidFill>
                <a:latin typeface="Roboto" panose="02000000000000000000" pitchFamily="2" charset="0"/>
                <a:ea typeface="Roboto" panose="02000000000000000000" pitchFamily="2" charset="0"/>
                <a:hlinkClick r:id="rId2">
                  <a:extLst>
                    <a:ext uri="{A12FA001-AC4F-418D-AE19-62706E023703}">
                      <ahyp:hlinkClr xmlns:ahyp="http://schemas.microsoft.com/office/drawing/2018/hyperlinkcolor" val="tx"/>
                    </a:ext>
                  </a:extLst>
                </a:hlinkClick>
              </a:rPr>
              <a:t>Journal of Technology-Integrated Lessons and Teaching</a:t>
            </a:r>
            <a:r>
              <a:rPr lang="en-US" sz="1000" dirty="0">
                <a:solidFill>
                  <a:schemeClr val="bg1"/>
                </a:solidFill>
                <a:latin typeface="Roboto" panose="02000000000000000000" pitchFamily="2" charset="0"/>
                <a:ea typeface="Roboto" panose="02000000000000000000" pitchFamily="2" charset="0"/>
              </a:rPr>
              <a:t>, 2(1).</a:t>
            </a:r>
          </a:p>
        </p:txBody>
      </p:sp>
      <p:pic>
        <p:nvPicPr>
          <p:cNvPr id="12" name="Picture 11">
            <a:hlinkClick r:id="rId2"/>
            <a:extLst>
              <a:ext uri="{FF2B5EF4-FFF2-40B4-BE49-F238E27FC236}">
                <a16:creationId xmlns:a16="http://schemas.microsoft.com/office/drawing/2014/main" id="{F9DC8DE5-66D3-41D3-640F-934273F5EC3A}"/>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50025" y="109242"/>
            <a:ext cx="868680" cy="493395"/>
          </a:xfrm>
          <a:prstGeom prst="rect">
            <a:avLst/>
          </a:prstGeom>
        </p:spPr>
      </p:pic>
      <p:pic>
        <p:nvPicPr>
          <p:cNvPr id="13" name="Picture 12" descr="Creative Commons, Attribution, Non-Commercial, Share Alike icon.">
            <a:hlinkClick r:id="rId4"/>
            <a:extLst>
              <a:ext uri="{FF2B5EF4-FFF2-40B4-BE49-F238E27FC236}">
                <a16:creationId xmlns:a16="http://schemas.microsoft.com/office/drawing/2014/main" id="{01955258-36A6-FE0B-D7A0-1A5C21B66ECB}"/>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1310503" y="6526535"/>
            <a:ext cx="808202" cy="276046"/>
          </a:xfrm>
          <a:prstGeom prst="rect">
            <a:avLst/>
          </a:prstGeom>
          <a:noFill/>
          <a:ln>
            <a:noFill/>
          </a:ln>
        </p:spPr>
      </p:pic>
    </p:spTree>
    <p:extLst>
      <p:ext uri="{BB962C8B-B14F-4D97-AF65-F5344CB8AC3E}">
        <p14:creationId xmlns:p14="http://schemas.microsoft.com/office/powerpoint/2010/main" val="1745644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AF95BEBB-0511-BE2F-2289-72BF617398AB}"/>
              </a:ext>
              <a:ext uri="{C183D7F6-B498-43B3-948B-1728B52AA6E4}">
                <adec:decorative xmlns:adec="http://schemas.microsoft.com/office/drawing/2017/decorative" val="1"/>
              </a:ext>
            </a:extLst>
          </p:cNvPr>
          <p:cNvCxnSpPr>
            <a:cxnSpLocks/>
          </p:cNvCxnSpPr>
          <p:nvPr userDrawn="1"/>
        </p:nvCxnSpPr>
        <p:spPr>
          <a:xfrm>
            <a:off x="5195" y="6437165"/>
            <a:ext cx="12186805" cy="0"/>
          </a:xfrm>
          <a:prstGeom prst="line">
            <a:avLst/>
          </a:prstGeom>
          <a:ln w="57150">
            <a:solidFill>
              <a:srgbClr val="B8E08C"/>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1164F7B-0DE3-AF70-7D02-F824F70B4979}"/>
              </a:ext>
              <a:ext uri="{C183D7F6-B498-43B3-948B-1728B52AA6E4}">
                <adec:decorative xmlns:adec="http://schemas.microsoft.com/office/drawing/2017/decorative" val="1"/>
              </a:ext>
            </a:extLst>
          </p:cNvPr>
          <p:cNvSpPr/>
          <p:nvPr userDrawn="1"/>
        </p:nvSpPr>
        <p:spPr>
          <a:xfrm>
            <a:off x="5194" y="6477002"/>
            <a:ext cx="12186805" cy="380998"/>
          </a:xfrm>
          <a:prstGeom prst="rect">
            <a:avLst/>
          </a:prstGeom>
          <a:solidFill>
            <a:srgbClr val="2F5597"/>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000" u="none" dirty="0">
                <a:solidFill>
                  <a:schemeClr val="bg1"/>
                </a:solidFill>
                <a:latin typeface="Roboto" panose="02000000000000000000" pitchFamily="2" charset="0"/>
                <a:ea typeface="Roboto" panose="02000000000000000000" pitchFamily="2" charset="0"/>
                <a:hlinkClick r:id="rId2">
                  <a:extLst>
                    <a:ext uri="{A12FA001-AC4F-418D-AE19-62706E023703}">
                      <ahyp:hlinkClr xmlns:ahyp="http://schemas.microsoft.com/office/drawing/2018/hyperlinkcolor" val="tx"/>
                    </a:ext>
                  </a:extLst>
                </a:hlinkClick>
              </a:rPr>
              <a:t>Journal of Technology-Integrated Lessons and Teaching</a:t>
            </a:r>
            <a:r>
              <a:rPr lang="en-US" sz="1000" dirty="0">
                <a:solidFill>
                  <a:schemeClr val="bg1"/>
                </a:solidFill>
                <a:latin typeface="Roboto" panose="02000000000000000000" pitchFamily="2" charset="0"/>
                <a:ea typeface="Roboto" panose="02000000000000000000" pitchFamily="2" charset="0"/>
              </a:rPr>
              <a:t>, 2(1).</a:t>
            </a:r>
          </a:p>
        </p:txBody>
      </p:sp>
      <p:pic>
        <p:nvPicPr>
          <p:cNvPr id="12" name="Picture 11">
            <a:hlinkClick r:id="rId2"/>
            <a:extLst>
              <a:ext uri="{FF2B5EF4-FFF2-40B4-BE49-F238E27FC236}">
                <a16:creationId xmlns:a16="http://schemas.microsoft.com/office/drawing/2014/main" id="{E9010690-D0A9-374B-08EB-16E89348141A}"/>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50025" y="109242"/>
            <a:ext cx="868680" cy="493395"/>
          </a:xfrm>
          <a:prstGeom prst="rect">
            <a:avLst/>
          </a:prstGeom>
        </p:spPr>
      </p:pic>
      <p:pic>
        <p:nvPicPr>
          <p:cNvPr id="13" name="Picture 12" descr="Creative Commons, Attribution, Non-Commercial, Share Alike icon.">
            <a:hlinkClick r:id="rId4"/>
            <a:extLst>
              <a:ext uri="{FF2B5EF4-FFF2-40B4-BE49-F238E27FC236}">
                <a16:creationId xmlns:a16="http://schemas.microsoft.com/office/drawing/2014/main" id="{38F774C1-858D-56B8-6D5C-12DF52805AC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1310503" y="6526535"/>
            <a:ext cx="808202" cy="276046"/>
          </a:xfrm>
          <a:prstGeom prst="rect">
            <a:avLst/>
          </a:prstGeom>
          <a:noFill/>
          <a:ln>
            <a:noFill/>
          </a:ln>
        </p:spPr>
      </p:pic>
    </p:spTree>
    <p:extLst>
      <p:ext uri="{BB962C8B-B14F-4D97-AF65-F5344CB8AC3E}">
        <p14:creationId xmlns:p14="http://schemas.microsoft.com/office/powerpoint/2010/main" val="1188195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journals.uwyo.edu/index.php/jtilt/index"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creativecommons.org/licenses/by-nc-sa/4.0/"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7">
            <a:hlinkClick r:id="rId13"/>
            <a:extLst>
              <a:ext uri="{FF2B5EF4-FFF2-40B4-BE49-F238E27FC236}">
                <a16:creationId xmlns:a16="http://schemas.microsoft.com/office/drawing/2014/main" id="{3A798862-804F-1A09-F3A0-CA5F963F36C3}"/>
              </a:ext>
              <a:ext uri="{C183D7F6-B498-43B3-948B-1728B52AA6E4}">
                <adec:decorative xmlns:adec="http://schemas.microsoft.com/office/drawing/2017/decorative" val="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250025" y="109242"/>
            <a:ext cx="868680" cy="493395"/>
          </a:xfrm>
          <a:prstGeom prst="rect">
            <a:avLst/>
          </a:prstGeom>
        </p:spPr>
      </p:pic>
      <p:cxnSp>
        <p:nvCxnSpPr>
          <p:cNvPr id="11" name="Straight Connector 10">
            <a:extLst>
              <a:ext uri="{FF2B5EF4-FFF2-40B4-BE49-F238E27FC236}">
                <a16:creationId xmlns:a16="http://schemas.microsoft.com/office/drawing/2014/main" id="{2D8DF883-9756-9067-53C5-5017EC4D2971}"/>
              </a:ext>
              <a:ext uri="{C183D7F6-B498-43B3-948B-1728B52AA6E4}">
                <adec:decorative xmlns:adec="http://schemas.microsoft.com/office/drawing/2017/decorative" val="1"/>
              </a:ext>
            </a:extLst>
          </p:cNvPr>
          <p:cNvCxnSpPr>
            <a:cxnSpLocks/>
          </p:cNvCxnSpPr>
          <p:nvPr userDrawn="1"/>
        </p:nvCxnSpPr>
        <p:spPr>
          <a:xfrm>
            <a:off x="5195" y="6437165"/>
            <a:ext cx="12186805" cy="0"/>
          </a:xfrm>
          <a:prstGeom prst="line">
            <a:avLst/>
          </a:prstGeom>
          <a:ln w="57150">
            <a:solidFill>
              <a:srgbClr val="B8E08C"/>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A803AE0-DAF2-58C5-B5CB-2F4F8E7A901B}"/>
              </a:ext>
              <a:ext uri="{C183D7F6-B498-43B3-948B-1728B52AA6E4}">
                <adec:decorative xmlns:adec="http://schemas.microsoft.com/office/drawing/2017/decorative" val="1"/>
              </a:ext>
            </a:extLst>
          </p:cNvPr>
          <p:cNvSpPr/>
          <p:nvPr userDrawn="1"/>
        </p:nvSpPr>
        <p:spPr>
          <a:xfrm>
            <a:off x="5194" y="6477002"/>
            <a:ext cx="12186805" cy="380998"/>
          </a:xfrm>
          <a:prstGeom prst="rect">
            <a:avLst/>
          </a:prstGeom>
          <a:solidFill>
            <a:srgbClr val="2F5597"/>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000" u="none" dirty="0">
                <a:solidFill>
                  <a:schemeClr val="bg1"/>
                </a:solidFill>
                <a:latin typeface="Roboto" panose="02000000000000000000" pitchFamily="2" charset="0"/>
                <a:ea typeface="Roboto" panose="02000000000000000000" pitchFamily="2" charset="0"/>
                <a:hlinkClick r:id="rId13">
                  <a:extLst>
                    <a:ext uri="{A12FA001-AC4F-418D-AE19-62706E023703}">
                      <ahyp:hlinkClr xmlns:ahyp="http://schemas.microsoft.com/office/drawing/2018/hyperlinkcolor" val="tx"/>
                    </a:ext>
                  </a:extLst>
                </a:hlinkClick>
              </a:rPr>
              <a:t>Journal of Technology-Integrated Lessons and Teaching</a:t>
            </a:r>
            <a:r>
              <a:rPr lang="en-US" sz="1000" dirty="0">
                <a:solidFill>
                  <a:schemeClr val="bg1"/>
                </a:solidFill>
                <a:latin typeface="Roboto" panose="02000000000000000000" pitchFamily="2" charset="0"/>
                <a:ea typeface="Roboto" panose="02000000000000000000" pitchFamily="2" charset="0"/>
              </a:rPr>
              <a:t>, 2(1).</a:t>
            </a:r>
          </a:p>
        </p:txBody>
      </p:sp>
      <p:pic>
        <p:nvPicPr>
          <p:cNvPr id="14" name="Picture 13" descr="Creative Commons, Attribution, Non-Commercial, Share Alike icon.">
            <a:hlinkClick r:id="rId15"/>
            <a:extLst>
              <a:ext uri="{FF2B5EF4-FFF2-40B4-BE49-F238E27FC236}">
                <a16:creationId xmlns:a16="http://schemas.microsoft.com/office/drawing/2014/main" id="{258E11BD-B484-17D0-FD80-28AA8B78C88E}"/>
              </a:ext>
            </a:extLst>
          </p:cNvPr>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1310503" y="6526535"/>
            <a:ext cx="808202" cy="276046"/>
          </a:xfrm>
          <a:prstGeom prst="rect">
            <a:avLst/>
          </a:prstGeom>
          <a:noFill/>
          <a:ln>
            <a:noFill/>
          </a:ln>
        </p:spPr>
      </p:pic>
      <p:pic>
        <p:nvPicPr>
          <p:cNvPr id="13" name="Picture 12">
            <a:hlinkClick r:id="rId13"/>
            <a:extLst>
              <a:ext uri="{FF2B5EF4-FFF2-40B4-BE49-F238E27FC236}">
                <a16:creationId xmlns:a16="http://schemas.microsoft.com/office/drawing/2014/main" id="{6A5C6916-69B7-0698-571F-D59CF08117D2}"/>
              </a:ext>
              <a:ext uri="{C183D7F6-B498-43B3-948B-1728B52AA6E4}">
                <adec:decorative xmlns:adec="http://schemas.microsoft.com/office/drawing/2017/decorative" val="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250025" y="109242"/>
            <a:ext cx="868680" cy="493395"/>
          </a:xfrm>
          <a:prstGeom prst="rect">
            <a:avLst/>
          </a:prstGeom>
        </p:spPr>
      </p:pic>
    </p:spTree>
    <p:extLst>
      <p:ext uri="{BB962C8B-B14F-4D97-AF65-F5344CB8AC3E}">
        <p14:creationId xmlns:p14="http://schemas.microsoft.com/office/powerpoint/2010/main" val="921430380"/>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hippopx.com/en/white-board-markers-startup-start-up-presentation-marker-white-130710" TargetMode="External"/><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hyperlink" Target="https://creativecommons.org/publicdomain/zero/1.0/deed.e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lincs.ed.gov/state-resources/federal-initiatives/teal/guide/ud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pixabay.com/illustrations/lightbulb-shining-icon-light-1318337/"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pixabay.com/users/elionas-2345468/"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pixabay.com/users/onlineakhil-5684940/" TargetMode="External"/><Relationship Id="rId4" Type="http://schemas.openxmlformats.org/officeDocument/2006/relationships/hyperlink" Target="https://pixabay.com/illustrations/icon-contact-flat-web-business-2457971/"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O_MCvjkd8Jc?feature=oembed" TargetMode="External"/><Relationship Id="rId5" Type="http://schemas.openxmlformats.org/officeDocument/2006/relationships/image" Target="../media/image14.jpeg"/><Relationship Id="rId4" Type="http://schemas.openxmlformats.org/officeDocument/2006/relationships/hyperlink" Target="https://youtu.be/O_MCvjkd8Jc"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4yUYQgcWGGA?feature=oembed" TargetMode="External"/><Relationship Id="rId5" Type="http://schemas.openxmlformats.org/officeDocument/2006/relationships/image" Target="../media/image15.jpeg"/><Relationship Id="rId4" Type="http://schemas.openxmlformats.org/officeDocument/2006/relationships/hyperlink" Target="https://youtu.be/4yUYQgcWGGA"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pixabay.com/illustrations/lightbulb-shining-icon-light-1318337/"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pixabay.com/users/elionas-2345468/"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eYN-qrKIIYI?feature=oembed" TargetMode="External"/><Relationship Id="rId5" Type="http://schemas.openxmlformats.org/officeDocument/2006/relationships/image" Target="../media/image17.jpeg"/><Relationship Id="rId4" Type="http://schemas.openxmlformats.org/officeDocument/2006/relationships/hyperlink" Target="https://youtu.be/eYN-qrKIIYI"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thebluediamondgallery.com/handwriting/a/agenda.html" TargetMode="External"/><Relationship Id="rId7" Type="http://schemas.openxmlformats.org/officeDocument/2006/relationships/hyperlink" Target="http://alphastockimages.com/" TargetMode="Externa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www.nyphotographic.com/" TargetMode="External"/><Relationship Id="rId4" Type="http://schemas.openxmlformats.org/officeDocument/2006/relationships/hyperlink" Target="https://www.picserver.org/photo/24161/Agenda.htm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cace.org/getting-real-about-differentiation/" TargetMode="External"/><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hyperlink" Target="https://www.pexels.com/license/" TargetMode="External"/><Relationship Id="rId2" Type="http://schemas.openxmlformats.org/officeDocument/2006/relationships/hyperlink" Target="https://udlguidelines.cast.org/" TargetMode="External"/><Relationship Id="rId1" Type="http://schemas.openxmlformats.org/officeDocument/2006/relationships/slideLayout" Target="../slideLayouts/slideLayout2.xml"/><Relationship Id="rId6" Type="http://schemas.openxmlformats.org/officeDocument/2006/relationships/hyperlink" Target="https://www.pexels.com/@divinetechygirl/" TargetMode="External"/><Relationship Id="rId5" Type="http://schemas.openxmlformats.org/officeDocument/2006/relationships/hyperlink" Target="https://www.pexels.com/photo/employees-having-a-board-meeting-1181355/" TargetMode="External"/><Relationship Id="rId4" Type="http://schemas.openxmlformats.org/officeDocument/2006/relationships/hyperlink" Target="https://owl.excelsior.edu/online-writing-and-presentations/presentations/" TargetMode="Externa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hyperlink" Target="https://pixabay.com/illustrations/lightbulb-shining-icon-light-1318337/"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pixabay.com/users/elionas-2345468/"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thebluediamondgallery.com/handwriting/a/agenda.html" TargetMode="External"/><Relationship Id="rId7" Type="http://schemas.openxmlformats.org/officeDocument/2006/relationships/hyperlink" Target="http://alphastockimages.com/" TargetMode="Externa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www.nyphotographic.com/" TargetMode="External"/><Relationship Id="rId4" Type="http://schemas.openxmlformats.org/officeDocument/2006/relationships/hyperlink" Target="https://www.picserver.org/photo/24161/Agenda.html" TargetMode="External"/></Relationships>
</file>

<file path=ppt/slides/_rels/slide26.xml.rels><?xml version="1.0" encoding="UTF-8" standalone="yes"?>
<Relationships xmlns="http://schemas.openxmlformats.org/package/2006/relationships"><Relationship Id="rId2" Type="http://schemas.openxmlformats.org/officeDocument/2006/relationships/hyperlink" Target="https://udlguidelines.cast.org/representation"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udlguidelines.cast.org/representation/language-symbols" TargetMode="External"/><Relationship Id="rId2" Type="http://schemas.openxmlformats.org/officeDocument/2006/relationships/hyperlink" Target="https://udlguidelines.cast.org/representation/perception" TargetMode="External"/><Relationship Id="rId1" Type="http://schemas.openxmlformats.org/officeDocument/2006/relationships/slideLayout" Target="../slideLayouts/slideLayout2.xml"/><Relationship Id="rId4" Type="http://schemas.openxmlformats.org/officeDocument/2006/relationships/hyperlink" Target="https://udlguidelines.cast.org/representation/comprehension"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https://www.youtube.com/embed/cgvsXh9K4rk?feature=oembed" TargetMode="External"/><Relationship Id="rId5" Type="http://schemas.openxmlformats.org/officeDocument/2006/relationships/image" Target="../media/image31.jpeg"/><Relationship Id="rId4" Type="http://schemas.openxmlformats.org/officeDocument/2006/relationships/hyperlink" Target="https://youtu.be/cgvsXh9K4rk" TargetMode="Externa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xptOQeJSLVc?feature=oembed" TargetMode="External"/><Relationship Id="rId5" Type="http://schemas.openxmlformats.org/officeDocument/2006/relationships/image" Target="../media/image32.jpeg"/><Relationship Id="rId4" Type="http://schemas.openxmlformats.org/officeDocument/2006/relationships/hyperlink" Target="https://youtu.be/xptOQeJSLVc"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hyperlink" Target="https://pixabay.com/users/finnpetersensh-2472665/" TargetMode="External"/><Relationship Id="rId4" Type="http://schemas.openxmlformats.org/officeDocument/2006/relationships/diagramLayout" Target="../diagrams/layout1.xml"/><Relationship Id="rId9" Type="http://schemas.openxmlformats.org/officeDocument/2006/relationships/hyperlink" Target="https://pixabay.com/vectors/to-do-sketch-note-list-tasks-4783676/"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sv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0.sv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6.sv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36.sv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4.sv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briarcliff.libguides.com/UDL" TargetMode="External"/><Relationship Id="rId2" Type="http://schemas.openxmlformats.org/officeDocument/2006/relationships/hyperlink" Target="http://udloncampus.cast.org/page/planning_syllabus" TargetMode="External"/><Relationship Id="rId1" Type="http://schemas.openxmlformats.org/officeDocument/2006/relationships/slideLayout" Target="../slideLayouts/slideLayout2.xml"/><Relationship Id="rId6" Type="http://schemas.openxmlformats.org/officeDocument/2006/relationships/hyperlink" Target="https://pixabay.com/users/mohamed_hassan-5229782/" TargetMode="External"/><Relationship Id="rId5" Type="http://schemas.openxmlformats.org/officeDocument/2006/relationships/hyperlink" Target="https://pixabay.com/illustrations/write-writer-type-machine-creative-3994024/" TargetMode="External"/><Relationship Id="rId4" Type="http://schemas.openxmlformats.org/officeDocument/2006/relationships/image" Target="../media/image47.jpg"/></Relationships>
</file>

<file path=ppt/slides/_rels/slide35.xml.rels><?xml version="1.0" encoding="UTF-8" standalone="yes"?>
<Relationships xmlns="http://schemas.openxmlformats.org/package/2006/relationships"><Relationship Id="rId3" Type="http://schemas.openxmlformats.org/officeDocument/2006/relationships/hyperlink" Target="https://pixabay.com/illustrations/lightbulb-shining-icon-light-1318337/"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pixabay.com/users/elionas-2345468/"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ww.thebluediamondgallery.com/handwriting/a/agenda.html" TargetMode="External"/><Relationship Id="rId7" Type="http://schemas.openxmlformats.org/officeDocument/2006/relationships/hyperlink" Target="http://alphastockimages.com/" TargetMode="Externa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www.nyphotographic.com/" TargetMode="External"/><Relationship Id="rId4" Type="http://schemas.openxmlformats.org/officeDocument/2006/relationships/hyperlink" Target="https://www.picserver.org/photo/24161/Agenda.html" TargetMode="External"/></Relationships>
</file>

<file path=ppt/slides/_rels/slide37.xml.rels><?xml version="1.0" encoding="UTF-8" standalone="yes"?>
<Relationships xmlns="http://schemas.openxmlformats.org/package/2006/relationships"><Relationship Id="rId2" Type="http://schemas.openxmlformats.org/officeDocument/2006/relationships/hyperlink" Target="https://udlguidelines.cast.org/action-expression"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udlguidelines.cast.org/action-expression/expression-communication" TargetMode="External"/><Relationship Id="rId2" Type="http://schemas.openxmlformats.org/officeDocument/2006/relationships/hyperlink" Target="https://udlguidelines.cast.org/action-expression/physical-action" TargetMode="External"/><Relationship Id="rId1" Type="http://schemas.openxmlformats.org/officeDocument/2006/relationships/slideLayout" Target="../slideLayouts/slideLayout2.xml"/><Relationship Id="rId4" Type="http://schemas.openxmlformats.org/officeDocument/2006/relationships/hyperlink" Target="https://udlguidelines.cast.org/action-expression/executive-functions/executive-functions" TargetMode="Externa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www.youtube.com/embed/4334q7IVc0c?feature=oembed" TargetMode="External"/><Relationship Id="rId5" Type="http://schemas.openxmlformats.org/officeDocument/2006/relationships/image" Target="../media/image48.jpeg"/><Relationship Id="rId4" Type="http://schemas.openxmlformats.org/officeDocument/2006/relationships/hyperlink" Target="https://youtu.be/4334q7IVc0c"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pngimg.com/download/86579"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https://www.youtube.com/embed/HGqf6a5CE3M?feature=oembed" TargetMode="External"/><Relationship Id="rId5" Type="http://schemas.openxmlformats.org/officeDocument/2006/relationships/image" Target="../media/image49.jpeg"/><Relationship Id="rId4" Type="http://schemas.openxmlformats.org/officeDocument/2006/relationships/hyperlink" Target="https://youtu.be/HGqf6a5CE3M" TargetMode="External"/></Relationships>
</file>

<file path=ppt/slides/_rels/slide41.xml.rels><?xml version="1.0" encoding="UTF-8" standalone="yes"?>
<Relationships xmlns="http://schemas.openxmlformats.org/package/2006/relationships"><Relationship Id="rId2" Type="http://schemas.openxmlformats.org/officeDocument/2006/relationships/hyperlink" Target="http://udloncampus.cast.org/page/assessment_udl"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51.svg"/><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53.svg"/><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55.svg"/><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hyperlink" Target="https://pixabay.com/illustrations/lightbulb-shining-icon-light-1318337/"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pixabay.com/users/elionas-2345468/"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www.thebluediamondgallery.com/handwriting/a/agenda.html" TargetMode="External"/><Relationship Id="rId7" Type="http://schemas.openxmlformats.org/officeDocument/2006/relationships/hyperlink" Target="http://alphastockimages.com/" TargetMode="Externa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www.nyphotographic.com/" TargetMode="External"/><Relationship Id="rId4" Type="http://schemas.openxmlformats.org/officeDocument/2006/relationships/hyperlink" Target="https://www.picserver.org/photo/24161/Agenda.html" TargetMode="External"/></Relationships>
</file>

<file path=ppt/slides/_rels/slide48.xml.rels><?xml version="1.0" encoding="UTF-8" standalone="yes"?>
<Relationships xmlns="http://schemas.openxmlformats.org/package/2006/relationships"><Relationship Id="rId2" Type="http://schemas.openxmlformats.org/officeDocument/2006/relationships/hyperlink" Target="https://udlguidelines.cast.org/engagement"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udlguidelines.cast.org/engagement/effort-persistence" TargetMode="External"/><Relationship Id="rId2" Type="http://schemas.openxmlformats.org/officeDocument/2006/relationships/hyperlink" Target="https://udlguidelines.cast.org/engagement/recruiting-interest" TargetMode="External"/><Relationship Id="rId1" Type="http://schemas.openxmlformats.org/officeDocument/2006/relationships/slideLayout" Target="../slideLayouts/slideLayout2.xml"/><Relationship Id="rId4" Type="http://schemas.openxmlformats.org/officeDocument/2006/relationships/hyperlink" Target="https://udlguidelines.cast.org/engagement/self-regulation"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hyperlink" Target="https://udlguidelines.cast.org/" TargetMode="External"/><Relationship Id="rId7" Type="http://schemas.openxmlformats.org/officeDocument/2006/relationships/hyperlink" Target="https://www.flickr.com/people/142153693@N07"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commons.wikimedia.org/wiki/File:Army_mentors_students,_educators_in_3-D_design_and_printing_(36326790686).jpg" TargetMode="External"/><Relationship Id="rId5" Type="http://schemas.openxmlformats.org/officeDocument/2006/relationships/image" Target="../media/image7.jpeg"/><Relationship Id="rId4" Type="http://schemas.openxmlformats.org/officeDocument/2006/relationships/hyperlink" Target="http://udloncampus.cast.org/page/udl_about" TargetMode="Externa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ideo" Target="https://www.youtube.com/embed/-2k_81HWtSM?feature=oembed" TargetMode="External"/><Relationship Id="rId5" Type="http://schemas.openxmlformats.org/officeDocument/2006/relationships/image" Target="../media/image60.jpeg"/><Relationship Id="rId4" Type="http://schemas.openxmlformats.org/officeDocument/2006/relationships/hyperlink" Target="https://youtu.be/-2k_81HWtSM" TargetMode="Externa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tYu7rFpYd4g?feature=oembed" TargetMode="External"/><Relationship Id="rId5" Type="http://schemas.openxmlformats.org/officeDocument/2006/relationships/image" Target="../media/image61.jpeg"/><Relationship Id="rId4" Type="http://schemas.openxmlformats.org/officeDocument/2006/relationships/hyperlink" Target="https://youtu.be/tYu7rFpYd4g"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udloncampus.cast.org/page/planning_course" TargetMode="External"/><Relationship Id="rId7" Type="http://schemas.openxmlformats.org/officeDocument/2006/relationships/hyperlink" Target="https://stocksnap.io/license" TargetMode="External"/><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hyperlink" Target="https://stocksnap.io/author/40737" TargetMode="External"/><Relationship Id="rId5" Type="http://schemas.openxmlformats.org/officeDocument/2006/relationships/hyperlink" Target="https://stocksnap.io/photo/wall-art-GSS62FLFJO" TargetMode="External"/><Relationship Id="rId4" Type="http://schemas.openxmlformats.org/officeDocument/2006/relationships/hyperlink" Target="http://udloncampus.cast.org/page/teach_case"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36.svg"/></Relationships>
</file>

<file path=ppt/slides/_rels/slide5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66.svg"/><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68.svg"/><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3" Type="http://schemas.openxmlformats.org/officeDocument/2006/relationships/hyperlink" Target="http://www.thebluediamondgallery.com/handwriting/a/agenda.html" TargetMode="External"/><Relationship Id="rId7" Type="http://schemas.openxmlformats.org/officeDocument/2006/relationships/hyperlink" Target="http://alphastockimages.com/" TargetMode="Externa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www.nyphotographic.com/" TargetMode="External"/><Relationship Id="rId4" Type="http://schemas.openxmlformats.org/officeDocument/2006/relationships/hyperlink" Target="https://www.picserver.org/photo/24161/Agenda.html"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pixabay.com/vectors/city-night-lights-cityscape-urban-4024886/" TargetMode="External"/><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hyperlink" Target="https://pixabay.com/users/keneeko-873198/"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pixabay.com/illustrations/lightbulb-shining-icon-light-1318337/"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pixabay.com/users/elionas-2345468/"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www.learningdesigned.org/" TargetMode="External"/><Relationship Id="rId7" Type="http://schemas.openxmlformats.org/officeDocument/2006/relationships/hyperlink" Target="https://webaim.org/resources/" TargetMode="External"/><Relationship Id="rId2" Type="http://schemas.openxmlformats.org/officeDocument/2006/relationships/hyperlink" Target="https://www.canvas.net/browse/innospire/courses/implementing-udl-on-canvas" TargetMode="External"/><Relationship Id="rId1" Type="http://schemas.openxmlformats.org/officeDocument/2006/relationships/slideLayout" Target="../slideLayouts/slideLayout2.xml"/><Relationship Id="rId6" Type="http://schemas.openxmlformats.org/officeDocument/2006/relationships/hyperlink" Target="https://www.ahead.ie/udl-practice" TargetMode="External"/><Relationship Id="rId5" Type="http://schemas.openxmlformats.org/officeDocument/2006/relationships/hyperlink" Target="https://briarcliff.libguides.com/UDL" TargetMode="External"/><Relationship Id="rId4" Type="http://schemas.openxmlformats.org/officeDocument/2006/relationships/hyperlink" Target="https://www.youtube.com/channel/UCfqz5CPyw2r09x6DVc5wKxA/videos" TargetMode="External"/></Relationships>
</file>

<file path=ppt/slides/_rels/slide63.xml.rels><?xml version="1.0" encoding="UTF-8" standalone="yes"?>
<Relationships xmlns="http://schemas.openxmlformats.org/package/2006/relationships"><Relationship Id="rId8" Type="http://schemas.openxmlformats.org/officeDocument/2006/relationships/hyperlink" Target="https://briarcliff.libguides.com/createvideos" TargetMode="External"/><Relationship Id="rId3" Type="http://schemas.openxmlformats.org/officeDocument/2006/relationships/hyperlink" Target="https://edtechteacher.org/apps-and-tools/#apps" TargetMode="External"/><Relationship Id="rId7" Type="http://schemas.openxmlformats.org/officeDocument/2006/relationships/hyperlink" Target="https://briarcliff.libguides.com/musicresources" TargetMode="External"/><Relationship Id="rId2" Type="http://schemas.openxmlformats.org/officeDocument/2006/relationships/hyperlink" Target="https://docs.google.com/document/d/1Ql63VLtaPkfm53vapjVosUa81r6F92xmU7oog3TC5II/edit?usp=sharing" TargetMode="External"/><Relationship Id="rId1" Type="http://schemas.openxmlformats.org/officeDocument/2006/relationships/slideLayout" Target="../slideLayouts/slideLayout2.xml"/><Relationship Id="rId6" Type="http://schemas.openxmlformats.org/officeDocument/2006/relationships/hyperlink" Target="https://briarcliff.libguides.com/stockimages" TargetMode="External"/><Relationship Id="rId5" Type="http://schemas.openxmlformats.org/officeDocument/2006/relationships/hyperlink" Target="https://briarcliff.libguides.com/imageresources" TargetMode="External"/><Relationship Id="rId4" Type="http://schemas.openxmlformats.org/officeDocument/2006/relationships/hyperlink" Target="https://briarcliff.libguides.com/services" TargetMode="External"/></Relationships>
</file>

<file path=ppt/slides/_rels/slide64.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diagramLayout" Target="../diagrams/layout3.xml"/><Relationship Id="rId7" Type="http://schemas.openxmlformats.org/officeDocument/2006/relationships/image" Target="../media/image7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openxmlformats.org/officeDocument/2006/relationships/hyperlink" Target="https://pixabay.com/users/finnpetersensh-2472665/" TargetMode="External"/><Relationship Id="rId5" Type="http://schemas.openxmlformats.org/officeDocument/2006/relationships/diagramColors" Target="../diagrams/colors3.xml"/><Relationship Id="rId10" Type="http://schemas.openxmlformats.org/officeDocument/2006/relationships/hyperlink" Target="https://pixabay.com/vectors/to-do-sketch-note-list-tasks-4783676/" TargetMode="External"/><Relationship Id="rId4" Type="http://schemas.openxmlformats.org/officeDocument/2006/relationships/diagramQuickStyle" Target="../diagrams/quickStyle3.xm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AGQ_7K35ysA?feature=oembed" TargetMode="External"/><Relationship Id="rId5" Type="http://schemas.openxmlformats.org/officeDocument/2006/relationships/image" Target="../media/image9.jpeg"/><Relationship Id="rId4" Type="http://schemas.openxmlformats.org/officeDocument/2006/relationships/hyperlink" Target="https://youtu.be/AGQ_7K35ysA"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bIGwqVJ58HY?feature=oembed" TargetMode="External"/><Relationship Id="rId5" Type="http://schemas.openxmlformats.org/officeDocument/2006/relationships/image" Target="../media/image10.jpeg"/><Relationship Id="rId4" Type="http://schemas.openxmlformats.org/officeDocument/2006/relationships/hyperlink" Target="https://youtu.be/bIGwqVJ58HY"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universaldesign.ie/what-is-universal-design/"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935080" y="758952"/>
            <a:ext cx="5868993" cy="3566160"/>
          </a:xfrm>
        </p:spPr>
        <p:txBody>
          <a:bodyPr/>
          <a:lstStyle/>
          <a:p>
            <a:r>
              <a:rPr lang="en-US" dirty="0"/>
              <a:t>UDL Academy</a:t>
            </a:r>
          </a:p>
        </p:txBody>
      </p:sp>
      <p:sp>
        <p:nvSpPr>
          <p:cNvPr id="5" name="Subtitle 4">
            <a:extLst>
              <a:ext uri="{FF2B5EF4-FFF2-40B4-BE49-F238E27FC236}">
                <a16:creationId xmlns:a16="http://schemas.microsoft.com/office/drawing/2014/main" id="{1FB5FEF9-E130-10C0-D351-B0B077A0C210}"/>
              </a:ext>
            </a:extLst>
          </p:cNvPr>
          <p:cNvSpPr>
            <a:spLocks noGrp="1"/>
          </p:cNvSpPr>
          <p:nvPr>
            <p:ph type="subTitle" idx="1"/>
          </p:nvPr>
        </p:nvSpPr>
        <p:spPr>
          <a:xfrm>
            <a:off x="5985164" y="4455621"/>
            <a:ext cx="6040581" cy="1143000"/>
          </a:xfrm>
        </p:spPr>
        <p:txBody>
          <a:bodyPr/>
          <a:lstStyle/>
          <a:p>
            <a:r>
              <a:rPr lang="en-US" sz="1800" dirty="0">
                <a:solidFill>
                  <a:srgbClr val="000000"/>
                </a:solidFill>
                <a:effectLst/>
                <a:latin typeface="Roboto" panose="02000000000000000000" pitchFamily="2" charset="0"/>
                <a:ea typeface="Calibri" panose="020F0502020204030204" pitchFamily="34" charset="0"/>
                <a:cs typeface="Times New Roman" panose="02020603050405020304" pitchFamily="18" charset="0"/>
              </a:rPr>
              <a:t>Breanne Kirsch, Briar Cliff University</a:t>
            </a:r>
            <a:r>
              <a:rPr lang="en-US" dirty="0"/>
              <a:t> </a:t>
            </a:r>
          </a:p>
        </p:txBody>
      </p:sp>
      <p:pic>
        <p:nvPicPr>
          <p:cNvPr id="4" name="Picture 4" descr="white board markers and eraser on a tray.">
            <a:extLst>
              <a:ext uri="{FF2B5EF4-FFF2-40B4-BE49-F238E27FC236}">
                <a16:creationId xmlns:a16="http://schemas.microsoft.com/office/drawing/2014/main" id="{2D690ED4-2344-40CB-B20F-8D50AB63CEE2}"/>
              </a:ext>
              <a:ext uri="{C183D7F6-B498-43B3-948B-1728B52AA6E4}">
                <adec:decorative xmlns:adec="http://schemas.microsoft.com/office/drawing/2017/decorative" val="0"/>
              </a:ext>
            </a:extLst>
          </p:cNvPr>
          <p:cNvPicPr>
            <a:picLocks noChangeAspect="1"/>
          </p:cNvPicPr>
          <p:nvPr/>
        </p:nvPicPr>
        <p:blipFill rotWithShape="1">
          <a:blip r:embed="rId2">
            <a:extLst>
              <a:ext uri="{28A0092B-C50C-407E-A947-70E740481C1C}">
                <a14:useLocalDpi xmlns:a14="http://schemas.microsoft.com/office/drawing/2010/main"/>
              </a:ext>
            </a:extLst>
          </a:blip>
          <a:srcRect b="-1"/>
          <a:stretch/>
        </p:blipFill>
        <p:spPr>
          <a:xfrm>
            <a:off x="2" y="11"/>
            <a:ext cx="5684550" cy="6395110"/>
          </a:xfrm>
          <a:prstGeom prst="rect">
            <a:avLst/>
          </a:prstGeom>
        </p:spPr>
      </p:pic>
      <p:sp>
        <p:nvSpPr>
          <p:cNvPr id="3" name="TextBox 2">
            <a:extLst>
              <a:ext uri="{FF2B5EF4-FFF2-40B4-BE49-F238E27FC236}">
                <a16:creationId xmlns:a16="http://schemas.microsoft.com/office/drawing/2014/main" id="{0E910059-C5EE-71D9-21A0-9D086AA202D8}"/>
              </a:ext>
            </a:extLst>
          </p:cNvPr>
          <p:cNvSpPr txBox="1"/>
          <p:nvPr/>
        </p:nvSpPr>
        <p:spPr>
          <a:xfrm>
            <a:off x="62204" y="4696408"/>
            <a:ext cx="1196097" cy="307777"/>
          </a:xfrm>
          <a:prstGeom prst="rect">
            <a:avLst/>
          </a:prstGeom>
          <a:noFill/>
        </p:spPr>
        <p:txBody>
          <a:bodyPr wrap="none" rtlCol="0">
            <a:spAutoFit/>
          </a:bodyPr>
          <a:lstStyle/>
          <a:p>
            <a:r>
              <a:rPr lang="en-US" sz="1400" dirty="0">
                <a:solidFill>
                  <a:srgbClr val="002060"/>
                </a:solidFill>
                <a:hlinkClick r:id="rId3">
                  <a:extLst>
                    <a:ext uri="{A12FA001-AC4F-418D-AE19-62706E023703}">
                      <ahyp:hlinkClr xmlns:ahyp="http://schemas.microsoft.com/office/drawing/2018/hyperlinkcolor" val="tx"/>
                    </a:ext>
                  </a:extLst>
                </a:hlinkClick>
              </a:rPr>
              <a:t>Untitled</a:t>
            </a:r>
            <a:r>
              <a:rPr lang="en-US" sz="1400" dirty="0">
                <a:solidFill>
                  <a:srgbClr val="002060"/>
                </a:solidFill>
              </a:rPr>
              <a:t>. </a:t>
            </a:r>
            <a:r>
              <a:rPr lang="en-US" sz="1400" dirty="0">
                <a:solidFill>
                  <a:srgbClr val="002060"/>
                </a:solidFill>
                <a:hlinkClick r:id="rId4">
                  <a:extLst>
                    <a:ext uri="{A12FA001-AC4F-418D-AE19-62706E023703}">
                      <ahyp:hlinkClr xmlns:ahyp="http://schemas.microsoft.com/office/drawing/2018/hyperlinkcolor" val="tx"/>
                    </a:ext>
                  </a:extLst>
                </a:hlinkClick>
              </a:rPr>
              <a:t>CC0</a:t>
            </a:r>
            <a:r>
              <a:rPr lang="en-US" sz="1400" dirty="0"/>
              <a:t>.</a:t>
            </a:r>
          </a:p>
        </p:txBody>
      </p:sp>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5" descr="various words representing concepts for UDL in a word cloud (e.g., UDL, symbols, media, options, provide, optimize, tools, guide, resources, information). ">
            <a:extLst>
              <a:ext uri="{FF2B5EF4-FFF2-40B4-BE49-F238E27FC236}">
                <a16:creationId xmlns:a16="http://schemas.microsoft.com/office/drawing/2014/main" id="{27F3BA73-8CFD-838F-E84E-498D530DAA1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389634"/>
            <a:ext cx="8248463" cy="4479460"/>
          </a:xfrm>
          <a:prstGeom prst="rect">
            <a:avLst/>
          </a:prstGeom>
        </p:spPr>
      </p:pic>
      <p:sp>
        <p:nvSpPr>
          <p:cNvPr id="2" name="Title 1">
            <a:extLst>
              <a:ext uri="{FF2B5EF4-FFF2-40B4-BE49-F238E27FC236}">
                <a16:creationId xmlns:a16="http://schemas.microsoft.com/office/drawing/2014/main" id="{B1CE33C9-9AA1-4F9F-A877-3625BF0B1630}"/>
              </a:ext>
            </a:extLst>
          </p:cNvPr>
          <p:cNvSpPr>
            <a:spLocks noGrp="1"/>
          </p:cNvSpPr>
          <p:nvPr>
            <p:ph type="title"/>
          </p:nvPr>
        </p:nvSpPr>
        <p:spPr>
          <a:xfrm>
            <a:off x="1097280" y="286604"/>
            <a:ext cx="10058400" cy="758426"/>
          </a:xfrm>
        </p:spPr>
        <p:txBody>
          <a:bodyPr/>
          <a:lstStyle/>
          <a:p>
            <a:r>
              <a:rPr lang="en-US" dirty="0"/>
              <a:t>Universal Design for Learning</a:t>
            </a:r>
          </a:p>
        </p:txBody>
      </p:sp>
      <p:sp>
        <p:nvSpPr>
          <p:cNvPr id="3" name="Content Placeholder 2">
            <a:extLst>
              <a:ext uri="{FF2B5EF4-FFF2-40B4-BE49-F238E27FC236}">
                <a16:creationId xmlns:a16="http://schemas.microsoft.com/office/drawing/2014/main" id="{4933E635-E94E-49BF-81C1-0B98AE840E4F}"/>
              </a:ext>
            </a:extLst>
          </p:cNvPr>
          <p:cNvSpPr>
            <a:spLocks noGrp="1"/>
          </p:cNvSpPr>
          <p:nvPr>
            <p:ph idx="1"/>
          </p:nvPr>
        </p:nvSpPr>
        <p:spPr>
          <a:xfrm>
            <a:off x="8167124" y="1845734"/>
            <a:ext cx="3839346" cy="4023360"/>
          </a:xfrm>
        </p:spPr>
        <p:txBody>
          <a:bodyPr>
            <a:normAutofit lnSpcReduction="10000"/>
          </a:bodyPr>
          <a:lstStyle/>
          <a:p>
            <a:r>
              <a:rPr lang="en-US" dirty="0"/>
              <a:t>"Universal design for learning (UDL) is a set of principles for designing curriculum that provides all individuals with equal opportunities to learn. UDL is designed to serve all learners, regardless of ability, disability, age, gender, or cultural and linguistic background. UDL provides a blueprint for designing goals, methods, materials, and assessments to reach all students including those with diverse needs."</a:t>
            </a:r>
          </a:p>
          <a:p>
            <a:r>
              <a:rPr lang="en-US" dirty="0">
                <a:hlinkClick r:id="rId4"/>
              </a:rPr>
              <a:t>TEAL Center Fact Sheet No. 2: Fact Sheet: Universal Design for Learning</a:t>
            </a:r>
            <a:endParaRPr lang="en-US" dirty="0"/>
          </a:p>
          <a:p>
            <a:endParaRPr lang="en-US" dirty="0"/>
          </a:p>
        </p:txBody>
      </p:sp>
    </p:spTree>
    <p:extLst>
      <p:ext uri="{BB962C8B-B14F-4D97-AF65-F5344CB8AC3E}">
        <p14:creationId xmlns:p14="http://schemas.microsoft.com/office/powerpoint/2010/main" val="3575428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descr="UDL framework with providing multiple means of engagement, representation, and action and expression.">
            <a:extLst>
              <a:ext uri="{FF2B5EF4-FFF2-40B4-BE49-F238E27FC236}">
                <a16:creationId xmlns:a16="http://schemas.microsoft.com/office/drawing/2014/main" id="{A05BFF25-FF30-427A-8CA9-8EBEF5440F8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45921" y="-128788"/>
            <a:ext cx="9486899" cy="7105432"/>
          </a:xfrm>
          <a:prstGeom prst="rect">
            <a:avLst/>
          </a:prstGeom>
        </p:spPr>
      </p:pic>
      <p:sp>
        <p:nvSpPr>
          <p:cNvPr id="7" name="Oval 6" descr="Red Circle for emphasis">
            <a:extLst>
              <a:ext uri="{FF2B5EF4-FFF2-40B4-BE49-F238E27FC236}">
                <a16:creationId xmlns:a16="http://schemas.microsoft.com/office/drawing/2014/main" id="{AFA456D1-9512-4A20-851B-65BDF0D87B13}"/>
              </a:ext>
            </a:extLst>
          </p:cNvPr>
          <p:cNvSpPr/>
          <p:nvPr/>
        </p:nvSpPr>
        <p:spPr>
          <a:xfrm>
            <a:off x="143316" y="191320"/>
            <a:ext cx="2992782" cy="1740648"/>
          </a:xfrm>
          <a:prstGeom prst="ellipse">
            <a:avLst/>
          </a:prstGeom>
          <a:no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14" name="Oval 13" descr="Red Circle for emphasis">
            <a:extLst>
              <a:ext uri="{FF2B5EF4-FFF2-40B4-BE49-F238E27FC236}">
                <a16:creationId xmlns:a16="http://schemas.microsoft.com/office/drawing/2014/main" id="{7ACC906B-54B4-43A1-A295-74827F0EF498}"/>
              </a:ext>
            </a:extLst>
          </p:cNvPr>
          <p:cNvSpPr/>
          <p:nvPr/>
        </p:nvSpPr>
        <p:spPr>
          <a:xfrm>
            <a:off x="2738887" y="238005"/>
            <a:ext cx="2992782" cy="1740648"/>
          </a:xfrm>
          <a:prstGeom prst="ellipse">
            <a:avLst/>
          </a:prstGeom>
          <a:no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15" name="Oval 14" descr="Red Circle for emphasis">
            <a:extLst>
              <a:ext uri="{FF2B5EF4-FFF2-40B4-BE49-F238E27FC236}">
                <a16:creationId xmlns:a16="http://schemas.microsoft.com/office/drawing/2014/main" id="{6ADB0C92-89D8-4D76-851F-C4D04F9165EA}"/>
              </a:ext>
            </a:extLst>
          </p:cNvPr>
          <p:cNvSpPr/>
          <p:nvPr/>
        </p:nvSpPr>
        <p:spPr>
          <a:xfrm>
            <a:off x="5320762" y="298027"/>
            <a:ext cx="2992782" cy="1740648"/>
          </a:xfrm>
          <a:prstGeom prst="ellipse">
            <a:avLst/>
          </a:prstGeom>
          <a:no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5" name="Title 1">
            <a:extLst>
              <a:ext uri="{FF2B5EF4-FFF2-40B4-BE49-F238E27FC236}">
                <a16:creationId xmlns:a16="http://schemas.microsoft.com/office/drawing/2014/main" id="{24812FFA-91FF-D393-99AD-A54CBBA8D2BF}"/>
              </a:ext>
            </a:extLst>
          </p:cNvPr>
          <p:cNvSpPr>
            <a:spLocks noGrp="1"/>
          </p:cNvSpPr>
          <p:nvPr>
            <p:ph type="title"/>
          </p:nvPr>
        </p:nvSpPr>
        <p:spPr>
          <a:xfrm>
            <a:off x="8377266" y="286603"/>
            <a:ext cx="3671418" cy="1450757"/>
          </a:xfrm>
        </p:spPr>
        <p:txBody>
          <a:bodyPr/>
          <a:lstStyle/>
          <a:p>
            <a:r>
              <a:rPr lang="en-US" dirty="0"/>
              <a:t>UDL Principles</a:t>
            </a:r>
          </a:p>
        </p:txBody>
      </p:sp>
      <p:sp>
        <p:nvSpPr>
          <p:cNvPr id="3" name="Content Placeholder 2">
            <a:extLst>
              <a:ext uri="{FF2B5EF4-FFF2-40B4-BE49-F238E27FC236}">
                <a16:creationId xmlns:a16="http://schemas.microsoft.com/office/drawing/2014/main" id="{0915038F-F56E-40D5-B55B-E697C1B5B0CF}"/>
              </a:ext>
            </a:extLst>
          </p:cNvPr>
          <p:cNvSpPr>
            <a:spLocks noGrp="1"/>
          </p:cNvSpPr>
          <p:nvPr>
            <p:ph idx="1"/>
          </p:nvPr>
        </p:nvSpPr>
        <p:spPr>
          <a:xfrm>
            <a:off x="8428384" y="1925354"/>
            <a:ext cx="3620300" cy="3445189"/>
          </a:xfrm>
        </p:spPr>
        <p:txBody>
          <a:bodyPr/>
          <a:lstStyle/>
          <a:p>
            <a:r>
              <a:rPr lang="en-US" dirty="0"/>
              <a:t>"UDL is an approach to the creation of learning experiences and interactions that incorporates multiple means of</a:t>
            </a:r>
          </a:p>
          <a:p>
            <a:pPr lvl="2"/>
            <a:r>
              <a:rPr lang="en-US" dirty="0"/>
              <a:t> </a:t>
            </a:r>
            <a:r>
              <a:rPr lang="en-US" sz="1800" dirty="0"/>
              <a:t>engaging with content and people</a:t>
            </a:r>
          </a:p>
          <a:p>
            <a:pPr lvl="2"/>
            <a:r>
              <a:rPr lang="en-US" sz="1800" dirty="0"/>
              <a:t> representing information, and </a:t>
            </a:r>
          </a:p>
          <a:p>
            <a:pPr lvl="2"/>
            <a:r>
              <a:rPr lang="en-US" sz="1800" dirty="0"/>
              <a:t> expressing skills and knowledge (CAST, 2014b)."</a:t>
            </a:r>
          </a:p>
        </p:txBody>
      </p:sp>
    </p:spTree>
    <p:extLst>
      <p:ext uri="{BB962C8B-B14F-4D97-AF65-F5344CB8AC3E}">
        <p14:creationId xmlns:p14="http://schemas.microsoft.com/office/powerpoint/2010/main" val="2379099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C575D-E5E5-4B2A-BE63-2A4C1B6274E5}"/>
              </a:ext>
            </a:extLst>
          </p:cNvPr>
          <p:cNvSpPr>
            <a:spLocks noGrp="1"/>
          </p:cNvSpPr>
          <p:nvPr>
            <p:ph type="title"/>
          </p:nvPr>
        </p:nvSpPr>
        <p:spPr>
          <a:xfrm>
            <a:off x="6213375" y="820476"/>
            <a:ext cx="5674454" cy="3142397"/>
          </a:xfrm>
        </p:spPr>
        <p:txBody>
          <a:bodyPr>
            <a:normAutofit/>
          </a:bodyPr>
          <a:lstStyle/>
          <a:p>
            <a:r>
              <a:rPr lang="en-US" sz="6600" dirty="0"/>
              <a:t>UDL on College Campuses</a:t>
            </a:r>
          </a:p>
        </p:txBody>
      </p:sp>
      <p:grpSp>
        <p:nvGrpSpPr>
          <p:cNvPr id="3" name="Group 2">
            <a:extLst>
              <a:ext uri="{FF2B5EF4-FFF2-40B4-BE49-F238E27FC236}">
                <a16:creationId xmlns:a16="http://schemas.microsoft.com/office/drawing/2014/main" id="{76D70D65-1ECB-34F3-2126-BF85A410FA51}"/>
              </a:ext>
            </a:extLst>
          </p:cNvPr>
          <p:cNvGrpSpPr/>
          <p:nvPr/>
        </p:nvGrpSpPr>
        <p:grpSpPr>
          <a:xfrm>
            <a:off x="0" y="0"/>
            <a:ext cx="6096000" cy="6378633"/>
            <a:chOff x="0" y="0"/>
            <a:chExt cx="6096000" cy="6378633"/>
          </a:xfrm>
        </p:grpSpPr>
        <p:sp>
          <p:nvSpPr>
            <p:cNvPr id="4" name="Rectangle 3">
              <a:extLst>
                <a:ext uri="{FF2B5EF4-FFF2-40B4-BE49-F238E27FC236}">
                  <a16:creationId xmlns:a16="http://schemas.microsoft.com/office/drawing/2014/main" id="{BCE0B890-3125-7D6C-8AAC-CD667AFA3583}"/>
                </a:ext>
                <a:ext uri="{C183D7F6-B498-43B3-948B-1728B52AA6E4}">
                  <adec:decorative xmlns:adec="http://schemas.microsoft.com/office/drawing/2017/decorative" val="1"/>
                </a:ext>
              </a:extLst>
            </p:cNvPr>
            <p:cNvSpPr/>
            <p:nvPr/>
          </p:nvSpPr>
          <p:spPr>
            <a:xfrm>
              <a:off x="0" y="0"/>
              <a:ext cx="6096000" cy="6378633"/>
            </a:xfrm>
            <a:prstGeom prst="rect">
              <a:avLst/>
            </a:prstGeom>
            <a:solidFill>
              <a:srgbClr val="F6D9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yellow light bulb with a black outline&#10;">
              <a:extLst>
                <a:ext uri="{FF2B5EF4-FFF2-40B4-BE49-F238E27FC236}">
                  <a16:creationId xmlns:a16="http://schemas.microsoft.com/office/drawing/2014/main" id="{D965738C-BF03-FCA6-BE5C-3A5010987D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32596">
              <a:off x="680016" y="437102"/>
              <a:ext cx="5098713" cy="5098713"/>
            </a:xfrm>
            <a:prstGeom prst="rect">
              <a:avLst/>
            </a:prstGeom>
          </p:spPr>
        </p:pic>
        <p:sp>
          <p:nvSpPr>
            <p:cNvPr id="7" name="TextBox 6">
              <a:extLst>
                <a:ext uri="{FF2B5EF4-FFF2-40B4-BE49-F238E27FC236}">
                  <a16:creationId xmlns:a16="http://schemas.microsoft.com/office/drawing/2014/main" id="{77A8786A-8A7A-F43C-E08F-77FD6A3B8A44}"/>
                </a:ext>
              </a:extLst>
            </p:cNvPr>
            <p:cNvSpPr txBox="1"/>
            <p:nvPr/>
          </p:nvSpPr>
          <p:spPr>
            <a:xfrm>
              <a:off x="3136670" y="6070856"/>
              <a:ext cx="2629438" cy="276999"/>
            </a:xfrm>
            <a:prstGeom prst="rect">
              <a:avLst/>
            </a:prstGeom>
            <a:noFill/>
          </p:spPr>
          <p:txBody>
            <a:bodyPr wrap="none" rtlCol="0">
              <a:spAutoFit/>
            </a:bodyPr>
            <a:lstStyle/>
            <a:p>
              <a:r>
                <a:rPr lang="en-US" sz="1200" dirty="0">
                  <a:solidFill>
                    <a:srgbClr val="002060"/>
                  </a:solidFill>
                </a:rPr>
                <a:t>“</a:t>
              </a:r>
              <a:r>
                <a:rPr lang="en-US" sz="1200" dirty="0">
                  <a:solidFill>
                    <a:srgbClr val="002060"/>
                  </a:solidFill>
                  <a:hlinkClick r:id="rId3">
                    <a:extLst>
                      <a:ext uri="{A12FA001-AC4F-418D-AE19-62706E023703}">
                        <ahyp:hlinkClr xmlns:ahyp="http://schemas.microsoft.com/office/drawing/2018/hyperlinkcolor" val="tx"/>
                      </a:ext>
                    </a:extLst>
                  </a:hlinkClick>
                </a:rPr>
                <a:t>Light bulb</a:t>
              </a:r>
              <a:r>
                <a:rPr lang="en-US" sz="1200" dirty="0">
                  <a:solidFill>
                    <a:srgbClr val="002060"/>
                  </a:solidFill>
                </a:rPr>
                <a:t>” by </a:t>
              </a:r>
              <a:r>
                <a:rPr lang="en-US" sz="1200" dirty="0">
                  <a:solidFill>
                    <a:srgbClr val="002060"/>
                  </a:solidFill>
                  <a:hlinkClick r:id="rId4">
                    <a:extLst>
                      <a:ext uri="{A12FA001-AC4F-418D-AE19-62706E023703}">
                        <ahyp:hlinkClr xmlns:ahyp="http://schemas.microsoft.com/office/drawing/2018/hyperlinkcolor" val="tx"/>
                      </a:ext>
                    </a:extLst>
                  </a:hlinkClick>
                </a:rPr>
                <a:t>Elionas</a:t>
              </a:r>
              <a:r>
                <a:rPr lang="en-US" sz="1200" dirty="0">
                  <a:solidFill>
                    <a:srgbClr val="002060"/>
                  </a:solidFill>
                </a:rPr>
                <a:t>. </a:t>
              </a:r>
              <a:r>
                <a:rPr lang="en-US" sz="1200" dirty="0" err="1">
                  <a:solidFill>
                    <a:srgbClr val="002060"/>
                  </a:solidFill>
                </a:rPr>
                <a:t>Pixabay</a:t>
              </a:r>
              <a:r>
                <a:rPr lang="en-US" sz="1200" dirty="0">
                  <a:solidFill>
                    <a:srgbClr val="002060"/>
                  </a:solidFill>
                </a:rPr>
                <a:t> License</a:t>
              </a:r>
            </a:p>
          </p:txBody>
        </p:sp>
      </p:grpSp>
    </p:spTree>
    <p:extLst>
      <p:ext uri="{BB962C8B-B14F-4D97-AF65-F5344CB8AC3E}">
        <p14:creationId xmlns:p14="http://schemas.microsoft.com/office/powerpoint/2010/main" val="3020415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C6950-B50A-4A7E-B3C2-E33D98463DD1}"/>
              </a:ext>
            </a:extLst>
          </p:cNvPr>
          <p:cNvSpPr>
            <a:spLocks noGrp="1"/>
          </p:cNvSpPr>
          <p:nvPr>
            <p:ph type="title"/>
          </p:nvPr>
        </p:nvSpPr>
        <p:spPr>
          <a:xfrm>
            <a:off x="5230822" y="286603"/>
            <a:ext cx="5924858" cy="1450757"/>
          </a:xfrm>
        </p:spPr>
        <p:txBody>
          <a:bodyPr/>
          <a:lstStyle/>
          <a:p>
            <a:r>
              <a:rPr lang="en-US" dirty="0"/>
              <a:t>Access</a:t>
            </a:r>
          </a:p>
        </p:txBody>
      </p:sp>
      <p:sp>
        <p:nvSpPr>
          <p:cNvPr id="3" name="Content Placeholder 2">
            <a:extLst>
              <a:ext uri="{FF2B5EF4-FFF2-40B4-BE49-F238E27FC236}">
                <a16:creationId xmlns:a16="http://schemas.microsoft.com/office/drawing/2014/main" id="{E8AD8527-0E15-4827-905A-C6756770E414}"/>
              </a:ext>
            </a:extLst>
          </p:cNvPr>
          <p:cNvSpPr>
            <a:spLocks noGrp="1"/>
          </p:cNvSpPr>
          <p:nvPr>
            <p:ph idx="1"/>
          </p:nvPr>
        </p:nvSpPr>
        <p:spPr>
          <a:xfrm>
            <a:off x="5191066" y="1845734"/>
            <a:ext cx="5964614" cy="4023360"/>
          </a:xfrm>
        </p:spPr>
        <p:txBody>
          <a:bodyPr/>
          <a:lstStyle/>
          <a:p>
            <a:r>
              <a:rPr lang="en-US" dirty="0"/>
              <a:t>"When we change our mind-set—when we chop off the end of the word accessibility and think only about access—we free ourselves to create colleges and universities that truly serve the needs of an increasingly diverse population of learners." </a:t>
            </a:r>
          </a:p>
          <a:p>
            <a:r>
              <a:rPr lang="en-US" dirty="0"/>
              <a:t>Reach Everyone, Teach Everyone: Universal Design for Learning in Higher Education p.1</a:t>
            </a:r>
          </a:p>
          <a:p>
            <a:endParaRPr lang="en-US" dirty="0"/>
          </a:p>
        </p:txBody>
      </p:sp>
      <p:pic>
        <p:nvPicPr>
          <p:cNvPr id="4" name="Picture 4" descr="an open lock with the keyhole visible. ">
            <a:extLst>
              <a:ext uri="{FF2B5EF4-FFF2-40B4-BE49-F238E27FC236}">
                <a16:creationId xmlns:a16="http://schemas.microsoft.com/office/drawing/2014/main" id="{DDE5BBEE-1A1D-4214-A3A9-2B4FFDBDE7EB}"/>
              </a:ext>
            </a:extLst>
          </p:cNvPr>
          <p:cNvPicPr>
            <a:picLocks noChangeAspect="1"/>
          </p:cNvPicPr>
          <p:nvPr/>
        </p:nvPicPr>
        <p:blipFill rotWithShape="1">
          <a:blip r:embed="rId3">
            <a:extLst>
              <a:ext uri="{28A0092B-C50C-407E-A947-70E740481C1C}">
                <a14:useLocalDpi xmlns:a14="http://schemas.microsoft.com/office/drawing/2010/main"/>
              </a:ext>
            </a:extLst>
          </a:blip>
          <a:srcRect l="12267" r="12441"/>
          <a:stretch/>
        </p:blipFill>
        <p:spPr>
          <a:xfrm>
            <a:off x="633999" y="640081"/>
            <a:ext cx="4001315" cy="5314406"/>
          </a:xfrm>
          <a:prstGeom prst="rect">
            <a:avLst/>
          </a:prstGeom>
        </p:spPr>
      </p:pic>
      <p:sp>
        <p:nvSpPr>
          <p:cNvPr id="5" name="TextBox 4">
            <a:extLst>
              <a:ext uri="{FF2B5EF4-FFF2-40B4-BE49-F238E27FC236}">
                <a16:creationId xmlns:a16="http://schemas.microsoft.com/office/drawing/2014/main" id="{14B5BD48-56BA-89CE-10CF-CEC2E182F945}"/>
              </a:ext>
            </a:extLst>
          </p:cNvPr>
          <p:cNvSpPr txBox="1"/>
          <p:nvPr/>
        </p:nvSpPr>
        <p:spPr>
          <a:xfrm>
            <a:off x="841006" y="5954487"/>
            <a:ext cx="2993768" cy="307777"/>
          </a:xfrm>
          <a:prstGeom prst="rect">
            <a:avLst/>
          </a:prstGeom>
          <a:noFill/>
        </p:spPr>
        <p:txBody>
          <a:bodyPr wrap="none" rtlCol="0">
            <a:spAutoFit/>
          </a:bodyPr>
          <a:lstStyle/>
          <a:p>
            <a:r>
              <a:rPr lang="en-US" sz="1400" dirty="0">
                <a:hlinkClick r:id="rId4"/>
              </a:rPr>
              <a:t>Image</a:t>
            </a:r>
            <a:r>
              <a:rPr lang="en-US" sz="1400" dirty="0"/>
              <a:t> by </a:t>
            </a:r>
            <a:r>
              <a:rPr lang="en-US" sz="1400" dirty="0">
                <a:hlinkClick r:id="rId5"/>
              </a:rPr>
              <a:t>onlineakhil</a:t>
            </a:r>
            <a:r>
              <a:rPr lang="en-US" sz="1400" dirty="0"/>
              <a:t>. </a:t>
            </a:r>
            <a:r>
              <a:rPr lang="en-US" sz="1400" dirty="0" err="1"/>
              <a:t>Pixabay</a:t>
            </a:r>
            <a:r>
              <a:rPr lang="en-US" sz="1400" dirty="0"/>
              <a:t> License. </a:t>
            </a:r>
          </a:p>
        </p:txBody>
      </p:sp>
    </p:spTree>
    <p:extLst>
      <p:ext uri="{BB962C8B-B14F-4D97-AF65-F5344CB8AC3E}">
        <p14:creationId xmlns:p14="http://schemas.microsoft.com/office/powerpoint/2010/main" val="3962564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E5AA90-4753-A4C4-1261-9C69E196EDC9}"/>
              </a:ext>
            </a:extLst>
          </p:cNvPr>
          <p:cNvSpPr txBox="1"/>
          <p:nvPr/>
        </p:nvSpPr>
        <p:spPr>
          <a:xfrm>
            <a:off x="768532" y="5967959"/>
            <a:ext cx="6096000" cy="369332"/>
          </a:xfrm>
          <a:prstGeom prst="rect">
            <a:avLst/>
          </a:prstGeom>
          <a:noFill/>
        </p:spPr>
        <p:txBody>
          <a:bodyPr wrap="square">
            <a:spAutoFit/>
          </a:bodyPr>
          <a:lstStyle/>
          <a:p>
            <a:r>
              <a:rPr lang="en-US" dirty="0">
                <a:hlinkClick r:id="rId4"/>
              </a:rPr>
              <a:t>https://youtu.be/O_MCvjkd8Jc</a:t>
            </a:r>
            <a:endParaRPr lang="en-US" dirty="0"/>
          </a:p>
        </p:txBody>
      </p:sp>
      <p:sp>
        <p:nvSpPr>
          <p:cNvPr id="4" name="Title 1">
            <a:extLst>
              <a:ext uri="{FF2B5EF4-FFF2-40B4-BE49-F238E27FC236}">
                <a16:creationId xmlns:a16="http://schemas.microsoft.com/office/drawing/2014/main" id="{D0B612EF-365A-C30C-ECD4-B7A196D009CD}"/>
              </a:ext>
            </a:extLst>
          </p:cNvPr>
          <p:cNvSpPr>
            <a:spLocks noGrp="1"/>
          </p:cNvSpPr>
          <p:nvPr>
            <p:ph type="title"/>
          </p:nvPr>
        </p:nvSpPr>
        <p:spPr>
          <a:xfrm>
            <a:off x="1097280" y="286603"/>
            <a:ext cx="10058400" cy="1450757"/>
          </a:xfrm>
        </p:spPr>
        <p:txBody>
          <a:bodyPr/>
          <a:lstStyle/>
          <a:p>
            <a:r>
              <a:rPr lang="en-US" dirty="0">
                <a:solidFill>
                  <a:schemeClr val="bg1"/>
                </a:solidFill>
                <a:cs typeface="Calibri Light"/>
              </a:rPr>
              <a:t>YouTube Video</a:t>
            </a:r>
            <a:endParaRPr lang="en-US" dirty="0">
              <a:solidFill>
                <a:schemeClr val="bg1"/>
              </a:solidFill>
            </a:endParaRPr>
          </a:p>
        </p:txBody>
      </p:sp>
      <p:pic>
        <p:nvPicPr>
          <p:cNvPr id="2" name="Online Media 1" descr="UDL in Higher Education">
            <a:hlinkClick r:id="" action="ppaction://media"/>
            <a:extLst>
              <a:ext uri="{FF2B5EF4-FFF2-40B4-BE49-F238E27FC236}">
                <a16:creationId xmlns:a16="http://schemas.microsoft.com/office/drawing/2014/main" id="{AACD57D0-BDC7-A15D-55FF-7588E6B50517}"/>
              </a:ext>
            </a:extLst>
          </p:cNvPr>
          <p:cNvPicPr>
            <a:picLocks noRot="1" noChangeAspect="1"/>
          </p:cNvPicPr>
          <p:nvPr>
            <a:videoFile r:link="rId1"/>
          </p:nvPr>
        </p:nvPicPr>
        <p:blipFill>
          <a:blip r:embed="rId5"/>
          <a:stretch>
            <a:fillRect/>
          </a:stretch>
        </p:blipFill>
        <p:spPr>
          <a:xfrm>
            <a:off x="829491" y="251418"/>
            <a:ext cx="10148989" cy="5734179"/>
          </a:xfrm>
          <a:prstGeom prst="rect">
            <a:avLst/>
          </a:prstGeom>
        </p:spPr>
      </p:pic>
    </p:spTree>
    <p:extLst>
      <p:ext uri="{BB962C8B-B14F-4D97-AF65-F5344CB8AC3E}">
        <p14:creationId xmlns:p14="http://schemas.microsoft.com/office/powerpoint/2010/main" val="320693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9E434A-92B9-F55C-5A0F-6FC5D202BB7D}"/>
              </a:ext>
            </a:extLst>
          </p:cNvPr>
          <p:cNvSpPr txBox="1"/>
          <p:nvPr/>
        </p:nvSpPr>
        <p:spPr>
          <a:xfrm>
            <a:off x="789451" y="5932077"/>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https://youtu.be/4yUYQgcWGGA</a:t>
            </a:r>
            <a:r>
              <a:rPr lang="en-US" dirty="0"/>
              <a:t> </a:t>
            </a:r>
          </a:p>
        </p:txBody>
      </p:sp>
      <p:sp>
        <p:nvSpPr>
          <p:cNvPr id="4" name="Title 1">
            <a:extLst>
              <a:ext uri="{FF2B5EF4-FFF2-40B4-BE49-F238E27FC236}">
                <a16:creationId xmlns:a16="http://schemas.microsoft.com/office/drawing/2014/main" id="{3DFAD570-1A87-9FEF-1A9C-8FF2C6452AA0}"/>
              </a:ext>
            </a:extLst>
          </p:cNvPr>
          <p:cNvSpPr>
            <a:spLocks noGrp="1"/>
          </p:cNvSpPr>
          <p:nvPr>
            <p:ph type="title"/>
          </p:nvPr>
        </p:nvSpPr>
        <p:spPr>
          <a:xfrm>
            <a:off x="1097280" y="286603"/>
            <a:ext cx="10058400" cy="1450757"/>
          </a:xfrm>
        </p:spPr>
        <p:txBody>
          <a:bodyPr/>
          <a:lstStyle/>
          <a:p>
            <a:r>
              <a:rPr lang="en-US" dirty="0">
                <a:solidFill>
                  <a:schemeClr val="bg1"/>
                </a:solidFill>
                <a:cs typeface="Calibri Light"/>
              </a:rPr>
              <a:t>YouTube Video</a:t>
            </a:r>
            <a:endParaRPr lang="en-US" dirty="0">
              <a:solidFill>
                <a:schemeClr val="bg1"/>
              </a:solidFill>
            </a:endParaRPr>
          </a:p>
        </p:txBody>
      </p:sp>
      <p:pic>
        <p:nvPicPr>
          <p:cNvPr id="2" name="Online Media 1" descr="Innovation at the Margins">
            <a:hlinkClick r:id="" action="ppaction://media"/>
            <a:extLst>
              <a:ext uri="{FF2B5EF4-FFF2-40B4-BE49-F238E27FC236}">
                <a16:creationId xmlns:a16="http://schemas.microsoft.com/office/drawing/2014/main" id="{A8A5BD14-C1BC-C814-786C-36B01FAA3630}"/>
              </a:ext>
            </a:extLst>
          </p:cNvPr>
          <p:cNvPicPr>
            <a:picLocks noRot="1" noChangeAspect="1"/>
          </p:cNvPicPr>
          <p:nvPr>
            <a:videoFile r:link="rId1"/>
          </p:nvPr>
        </p:nvPicPr>
        <p:blipFill>
          <a:blip r:embed="rId5"/>
          <a:stretch>
            <a:fillRect/>
          </a:stretch>
        </p:blipFill>
        <p:spPr>
          <a:xfrm>
            <a:off x="885577" y="239224"/>
            <a:ext cx="10058400" cy="5682996"/>
          </a:xfrm>
          <a:prstGeom prst="rect">
            <a:avLst/>
          </a:prstGeom>
        </p:spPr>
      </p:pic>
    </p:spTree>
    <p:extLst>
      <p:ext uri="{BB962C8B-B14F-4D97-AF65-F5344CB8AC3E}">
        <p14:creationId xmlns:p14="http://schemas.microsoft.com/office/powerpoint/2010/main" val="228093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C575D-E5E5-4B2A-BE63-2A4C1B6274E5}"/>
              </a:ext>
            </a:extLst>
          </p:cNvPr>
          <p:cNvSpPr>
            <a:spLocks noGrp="1"/>
          </p:cNvSpPr>
          <p:nvPr>
            <p:ph type="title"/>
          </p:nvPr>
        </p:nvSpPr>
        <p:spPr>
          <a:xfrm>
            <a:off x="6096000" y="3086598"/>
            <a:ext cx="5059680" cy="1450757"/>
          </a:xfrm>
        </p:spPr>
        <p:txBody>
          <a:bodyPr>
            <a:noAutofit/>
          </a:bodyPr>
          <a:lstStyle/>
          <a:p>
            <a:r>
              <a:rPr lang="en-US" sz="8000" dirty="0"/>
              <a:t>What is Learner Variability?</a:t>
            </a:r>
          </a:p>
        </p:txBody>
      </p:sp>
      <p:grpSp>
        <p:nvGrpSpPr>
          <p:cNvPr id="3" name="Group 2">
            <a:extLst>
              <a:ext uri="{FF2B5EF4-FFF2-40B4-BE49-F238E27FC236}">
                <a16:creationId xmlns:a16="http://schemas.microsoft.com/office/drawing/2014/main" id="{F186FB90-D8FF-5738-730E-8BA886C23292}"/>
              </a:ext>
              <a:ext uri="{C183D7F6-B498-43B3-948B-1728B52AA6E4}">
                <adec:decorative xmlns:adec="http://schemas.microsoft.com/office/drawing/2017/decorative" val="1"/>
              </a:ext>
            </a:extLst>
          </p:cNvPr>
          <p:cNvGrpSpPr/>
          <p:nvPr/>
        </p:nvGrpSpPr>
        <p:grpSpPr>
          <a:xfrm>
            <a:off x="0" y="0"/>
            <a:ext cx="6184750" cy="6378633"/>
            <a:chOff x="0" y="0"/>
            <a:chExt cx="6184750" cy="6378633"/>
          </a:xfrm>
        </p:grpSpPr>
        <p:sp>
          <p:nvSpPr>
            <p:cNvPr id="4" name="Rectangle 3">
              <a:extLst>
                <a:ext uri="{FF2B5EF4-FFF2-40B4-BE49-F238E27FC236}">
                  <a16:creationId xmlns:a16="http://schemas.microsoft.com/office/drawing/2014/main" id="{03D88B55-EE66-6A26-267D-C940A1F01906}"/>
                </a:ext>
                <a:ext uri="{C183D7F6-B498-43B3-948B-1728B52AA6E4}">
                  <adec:decorative xmlns:adec="http://schemas.microsoft.com/office/drawing/2017/decorative" val="1"/>
                </a:ext>
              </a:extLst>
            </p:cNvPr>
            <p:cNvSpPr/>
            <p:nvPr/>
          </p:nvSpPr>
          <p:spPr>
            <a:xfrm>
              <a:off x="0" y="0"/>
              <a:ext cx="6096000" cy="6378633"/>
            </a:xfrm>
            <a:prstGeom prst="rect">
              <a:avLst/>
            </a:prstGeom>
            <a:solidFill>
              <a:srgbClr val="F6D9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yellow light bulb with a black outline&#10;">
              <a:extLst>
                <a:ext uri="{FF2B5EF4-FFF2-40B4-BE49-F238E27FC236}">
                  <a16:creationId xmlns:a16="http://schemas.microsoft.com/office/drawing/2014/main" id="{3919ADE7-FC43-4894-EF2D-032A5AA78E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32596">
              <a:off x="680016" y="437102"/>
              <a:ext cx="5098713" cy="5098713"/>
            </a:xfrm>
            <a:prstGeom prst="rect">
              <a:avLst/>
            </a:prstGeom>
          </p:spPr>
        </p:pic>
        <p:sp>
          <p:nvSpPr>
            <p:cNvPr id="7" name="TextBox 6">
              <a:extLst>
                <a:ext uri="{FF2B5EF4-FFF2-40B4-BE49-F238E27FC236}">
                  <a16:creationId xmlns:a16="http://schemas.microsoft.com/office/drawing/2014/main" id="{AF82F348-4F26-65CA-597C-5FD9AE1052CC}"/>
                </a:ext>
              </a:extLst>
            </p:cNvPr>
            <p:cNvSpPr txBox="1"/>
            <p:nvPr/>
          </p:nvSpPr>
          <p:spPr>
            <a:xfrm>
              <a:off x="3009208" y="6070856"/>
              <a:ext cx="3175542" cy="276999"/>
            </a:xfrm>
            <a:prstGeom prst="rect">
              <a:avLst/>
            </a:prstGeom>
            <a:noFill/>
          </p:spPr>
          <p:txBody>
            <a:bodyPr wrap="square" rtlCol="0">
              <a:spAutoFit/>
            </a:bodyPr>
            <a:lstStyle/>
            <a:p>
              <a:r>
                <a:rPr lang="en-US" sz="1200" dirty="0">
                  <a:solidFill>
                    <a:srgbClr val="002060"/>
                  </a:solidFill>
                </a:rPr>
                <a:t>“</a:t>
              </a:r>
              <a:r>
                <a:rPr lang="en-US" sz="1200" dirty="0">
                  <a:solidFill>
                    <a:srgbClr val="002060"/>
                  </a:solidFill>
                  <a:hlinkClick r:id="rId3">
                    <a:extLst>
                      <a:ext uri="{A12FA001-AC4F-418D-AE19-62706E023703}">
                        <ahyp:hlinkClr xmlns:ahyp="http://schemas.microsoft.com/office/drawing/2018/hyperlinkcolor" val="tx"/>
                      </a:ext>
                    </a:extLst>
                  </a:hlinkClick>
                </a:rPr>
                <a:t>Light bulb</a:t>
              </a:r>
              <a:r>
                <a:rPr lang="en-US" sz="1200" dirty="0">
                  <a:solidFill>
                    <a:srgbClr val="002060"/>
                  </a:solidFill>
                </a:rPr>
                <a:t>” by </a:t>
              </a:r>
              <a:r>
                <a:rPr lang="en-US" sz="1200" dirty="0">
                  <a:solidFill>
                    <a:srgbClr val="002060"/>
                  </a:solidFill>
                  <a:hlinkClick r:id="rId4">
                    <a:extLst>
                      <a:ext uri="{A12FA001-AC4F-418D-AE19-62706E023703}">
                        <ahyp:hlinkClr xmlns:ahyp="http://schemas.microsoft.com/office/drawing/2018/hyperlinkcolor" val="tx"/>
                      </a:ext>
                    </a:extLst>
                  </a:hlinkClick>
                </a:rPr>
                <a:t>Elionas</a:t>
              </a:r>
              <a:r>
                <a:rPr lang="en-US" sz="1200" dirty="0">
                  <a:solidFill>
                    <a:srgbClr val="002060"/>
                  </a:solidFill>
                </a:rPr>
                <a:t>. </a:t>
              </a:r>
              <a:r>
                <a:rPr lang="en-US" sz="1200" dirty="0" err="1">
                  <a:solidFill>
                    <a:srgbClr val="002060"/>
                  </a:solidFill>
                </a:rPr>
                <a:t>Pixabay</a:t>
              </a:r>
              <a:r>
                <a:rPr lang="en-US" sz="1200" dirty="0">
                  <a:solidFill>
                    <a:srgbClr val="002060"/>
                  </a:solidFill>
                </a:rPr>
                <a:t> License</a:t>
              </a:r>
            </a:p>
          </p:txBody>
        </p:sp>
      </p:grpSp>
    </p:spTree>
    <p:extLst>
      <p:ext uri="{BB962C8B-B14F-4D97-AF65-F5344CB8AC3E}">
        <p14:creationId xmlns:p14="http://schemas.microsoft.com/office/powerpoint/2010/main" val="3491846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85CCD-6DE7-4ADB-B0FE-B0D2214096A7}"/>
              </a:ext>
            </a:extLst>
          </p:cNvPr>
          <p:cNvSpPr>
            <a:spLocks noGrp="1"/>
          </p:cNvSpPr>
          <p:nvPr>
            <p:ph type="title"/>
          </p:nvPr>
        </p:nvSpPr>
        <p:spPr>
          <a:xfrm>
            <a:off x="1928552" y="286603"/>
            <a:ext cx="9227128" cy="777822"/>
          </a:xfrm>
        </p:spPr>
        <p:txBody>
          <a:bodyPr/>
          <a:lstStyle/>
          <a:p>
            <a:r>
              <a:rPr lang="en-US" dirty="0">
                <a:cs typeface="Calibri Light"/>
              </a:rPr>
              <a:t>Educationally, does one size fit all?</a:t>
            </a:r>
            <a:endParaRPr lang="en-US" dirty="0"/>
          </a:p>
        </p:txBody>
      </p:sp>
      <p:pic>
        <p:nvPicPr>
          <p:cNvPr id="4" name="Picture 4" descr="A cartoon with animals including a bird, monkey, penguin, elephant, fish, seal, and dog outdoors near a tree. The teacher behind the desk says, &quot;For a fair selection everybody has to take the same exam! Please climb that tree.&quot;">
            <a:extLst>
              <a:ext uri="{FF2B5EF4-FFF2-40B4-BE49-F238E27FC236}">
                <a16:creationId xmlns:a16="http://schemas.microsoft.com/office/drawing/2014/main" id="{F2DC84C6-815F-420D-82FD-9C93387A626C}"/>
              </a:ext>
            </a:extLst>
          </p:cNvPr>
          <p:cNvPicPr>
            <a:picLocks noGrp="1" noChangeAspect="1"/>
          </p:cNvPicPr>
          <p:nvPr>
            <p:ph idx="1"/>
          </p:nvPr>
        </p:nvPicPr>
        <p:blipFill>
          <a:blip r:embed="rId3"/>
          <a:stretch>
            <a:fillRect/>
          </a:stretch>
        </p:blipFill>
        <p:spPr>
          <a:xfrm>
            <a:off x="2117970" y="907583"/>
            <a:ext cx="7619748" cy="5243319"/>
          </a:xfrm>
        </p:spPr>
      </p:pic>
      <p:sp>
        <p:nvSpPr>
          <p:cNvPr id="3" name="Title 1">
            <a:extLst>
              <a:ext uri="{FF2B5EF4-FFF2-40B4-BE49-F238E27FC236}">
                <a16:creationId xmlns:a16="http://schemas.microsoft.com/office/drawing/2014/main" id="{3DC1B626-6794-EE3B-83EA-2B2956ED7998}"/>
              </a:ext>
            </a:extLst>
          </p:cNvPr>
          <p:cNvSpPr txBox="1">
            <a:spLocks/>
          </p:cNvSpPr>
          <p:nvPr/>
        </p:nvSpPr>
        <p:spPr>
          <a:xfrm>
            <a:off x="8320485" y="5950417"/>
            <a:ext cx="1417233" cy="549290"/>
          </a:xfrm>
          <a:prstGeom prst="rect">
            <a:avLst/>
          </a:prstGeom>
        </p:spPr>
        <p:txBody>
          <a:bodyPr vert="horz" lIns="91440" tIns="45720" rIns="91440" bIns="45720" rtlCol="0" anchor="ctr">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1400" dirty="0">
                <a:solidFill>
                  <a:schemeClr val="tx1"/>
                </a:solidFill>
                <a:cs typeface="Calibri Light"/>
              </a:rPr>
              <a:t>Unknown Author</a:t>
            </a:r>
          </a:p>
        </p:txBody>
      </p:sp>
    </p:spTree>
    <p:extLst>
      <p:ext uri="{BB962C8B-B14F-4D97-AF65-F5344CB8AC3E}">
        <p14:creationId xmlns:p14="http://schemas.microsoft.com/office/powerpoint/2010/main" val="611013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89B6E-1D72-4887-BA22-28D0EBF11F48}"/>
              </a:ext>
            </a:extLst>
          </p:cNvPr>
          <p:cNvSpPr>
            <a:spLocks noGrp="1"/>
          </p:cNvSpPr>
          <p:nvPr>
            <p:ph type="title"/>
          </p:nvPr>
        </p:nvSpPr>
        <p:spPr/>
        <p:txBody>
          <a:bodyPr/>
          <a:lstStyle/>
          <a:p>
            <a:r>
              <a:rPr lang="en-US" dirty="0"/>
              <a:t>Learner variability is the rule, not the exception</a:t>
            </a:r>
          </a:p>
        </p:txBody>
      </p:sp>
      <p:sp>
        <p:nvSpPr>
          <p:cNvPr id="3" name="Content Placeholder 2">
            <a:extLst>
              <a:ext uri="{FF2B5EF4-FFF2-40B4-BE49-F238E27FC236}">
                <a16:creationId xmlns:a16="http://schemas.microsoft.com/office/drawing/2014/main" id="{C8B7787D-E9C6-43C5-B335-66F4C918A917}"/>
              </a:ext>
            </a:extLst>
          </p:cNvPr>
          <p:cNvSpPr>
            <a:spLocks noGrp="1"/>
          </p:cNvSpPr>
          <p:nvPr>
            <p:ph idx="1"/>
          </p:nvPr>
        </p:nvSpPr>
        <p:spPr/>
        <p:txBody>
          <a:bodyPr/>
          <a:lstStyle/>
          <a:p>
            <a:r>
              <a:rPr lang="en-US" dirty="0"/>
              <a:t>"Options are essential to learning, because no single way of presenting information, no single way of responding to information, and no single way of engaging students will work across the diversity of students that populate our classrooms. Alternatives reduce barriers to learning for students with disabilities while enhancing learning opportunities for everyone" (Council for Exceptional Children, 2011).</a:t>
            </a:r>
          </a:p>
        </p:txBody>
      </p:sp>
    </p:spTree>
    <p:extLst>
      <p:ext uri="{BB962C8B-B14F-4D97-AF65-F5344CB8AC3E}">
        <p14:creationId xmlns:p14="http://schemas.microsoft.com/office/powerpoint/2010/main" val="797151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6E0B7B-60E8-19E2-9F57-29AD95E5F308}"/>
              </a:ext>
            </a:extLst>
          </p:cNvPr>
          <p:cNvSpPr txBox="1"/>
          <p:nvPr/>
        </p:nvSpPr>
        <p:spPr>
          <a:xfrm>
            <a:off x="839585" y="5882174"/>
            <a:ext cx="6096000" cy="369332"/>
          </a:xfrm>
          <a:prstGeom prst="rect">
            <a:avLst/>
          </a:prstGeom>
          <a:noFill/>
        </p:spPr>
        <p:txBody>
          <a:bodyPr wrap="square">
            <a:spAutoFit/>
          </a:bodyPr>
          <a:lstStyle/>
          <a:p>
            <a:r>
              <a:rPr lang="en-US" dirty="0">
                <a:hlinkClick r:id="rId4"/>
              </a:rPr>
              <a:t>https://youtu.be/eYN-qrKIIYI</a:t>
            </a:r>
            <a:endParaRPr lang="en-US" dirty="0"/>
          </a:p>
        </p:txBody>
      </p:sp>
      <p:sp>
        <p:nvSpPr>
          <p:cNvPr id="4" name="Title 1">
            <a:extLst>
              <a:ext uri="{FF2B5EF4-FFF2-40B4-BE49-F238E27FC236}">
                <a16:creationId xmlns:a16="http://schemas.microsoft.com/office/drawing/2014/main" id="{3B296E19-4D0B-9742-DBEB-CF167D563FF5}"/>
              </a:ext>
            </a:extLst>
          </p:cNvPr>
          <p:cNvSpPr>
            <a:spLocks noGrp="1"/>
          </p:cNvSpPr>
          <p:nvPr>
            <p:ph type="title"/>
          </p:nvPr>
        </p:nvSpPr>
        <p:spPr>
          <a:xfrm>
            <a:off x="1097280" y="286603"/>
            <a:ext cx="10058400" cy="1450757"/>
          </a:xfrm>
        </p:spPr>
        <p:txBody>
          <a:bodyPr/>
          <a:lstStyle/>
          <a:p>
            <a:r>
              <a:rPr lang="en-US" dirty="0">
                <a:solidFill>
                  <a:schemeClr val="bg1"/>
                </a:solidFill>
                <a:cs typeface="Calibri Light"/>
              </a:rPr>
              <a:t>YouTube Video</a:t>
            </a:r>
            <a:endParaRPr lang="en-US" dirty="0">
              <a:solidFill>
                <a:schemeClr val="bg1"/>
              </a:solidFill>
            </a:endParaRPr>
          </a:p>
        </p:txBody>
      </p:sp>
      <p:pic>
        <p:nvPicPr>
          <p:cNvPr id="2" name="Online Media 1" descr="What is UDL?">
            <a:hlinkClick r:id="" action="ppaction://media"/>
            <a:extLst>
              <a:ext uri="{FF2B5EF4-FFF2-40B4-BE49-F238E27FC236}">
                <a16:creationId xmlns:a16="http://schemas.microsoft.com/office/drawing/2014/main" id="{2C0728E7-F9C8-454D-679D-91E48BF47966}"/>
              </a:ext>
            </a:extLst>
          </p:cNvPr>
          <p:cNvPicPr>
            <a:picLocks noRot="1" noChangeAspect="1"/>
          </p:cNvPicPr>
          <p:nvPr>
            <a:videoFile r:link="rId1"/>
          </p:nvPr>
        </p:nvPicPr>
        <p:blipFill>
          <a:blip r:embed="rId5"/>
          <a:stretch>
            <a:fillRect/>
          </a:stretch>
        </p:blipFill>
        <p:spPr>
          <a:xfrm>
            <a:off x="974897" y="297718"/>
            <a:ext cx="9715270" cy="5489128"/>
          </a:xfrm>
          <a:prstGeom prst="rect">
            <a:avLst/>
          </a:prstGeom>
        </p:spPr>
      </p:pic>
    </p:spTree>
    <p:extLst>
      <p:ext uri="{BB962C8B-B14F-4D97-AF65-F5344CB8AC3E}">
        <p14:creationId xmlns:p14="http://schemas.microsoft.com/office/powerpoint/2010/main" val="109463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35752D-BD66-BC67-5227-85A9B2A492B9}"/>
              </a:ext>
              <a:ext uri="{C183D7F6-B498-43B3-948B-1728B52AA6E4}">
                <adec:decorative xmlns:adec="http://schemas.microsoft.com/office/drawing/2017/decorative" val="1"/>
              </a:ext>
            </a:extLst>
          </p:cNvPr>
          <p:cNvSpPr/>
          <p:nvPr/>
        </p:nvSpPr>
        <p:spPr>
          <a:xfrm>
            <a:off x="1008608" y="997527"/>
            <a:ext cx="4283825" cy="49045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D9193D-9329-4580-BB9B-1F19C3D56878}"/>
              </a:ext>
            </a:extLst>
          </p:cNvPr>
          <p:cNvSpPr>
            <a:spLocks noGrp="1"/>
          </p:cNvSpPr>
          <p:nvPr>
            <p:ph type="title"/>
          </p:nvPr>
        </p:nvSpPr>
        <p:spPr/>
        <p:txBody>
          <a:bodyPr/>
          <a:lstStyle/>
          <a:p>
            <a:r>
              <a:rPr lang="en-US" dirty="0"/>
              <a:t>Day 1 Agenda</a:t>
            </a:r>
          </a:p>
        </p:txBody>
      </p:sp>
      <p:sp>
        <p:nvSpPr>
          <p:cNvPr id="3" name="Content Placeholder 2">
            <a:extLst>
              <a:ext uri="{FF2B5EF4-FFF2-40B4-BE49-F238E27FC236}">
                <a16:creationId xmlns:a16="http://schemas.microsoft.com/office/drawing/2014/main" id="{FCED730C-0803-457C-8999-30577DA8961B}"/>
              </a:ext>
            </a:extLst>
          </p:cNvPr>
          <p:cNvSpPr>
            <a:spLocks noGrp="1"/>
          </p:cNvSpPr>
          <p:nvPr>
            <p:ph idx="1"/>
          </p:nvPr>
        </p:nvSpPr>
        <p:spPr>
          <a:xfrm>
            <a:off x="1097280" y="1845734"/>
            <a:ext cx="4258491" cy="4023360"/>
          </a:xfrm>
        </p:spPr>
        <p:txBody>
          <a:bodyPr/>
          <a:lstStyle/>
          <a:p>
            <a:r>
              <a:rPr lang="en-US" dirty="0"/>
              <a:t> Introduce academy</a:t>
            </a:r>
          </a:p>
          <a:p>
            <a:r>
              <a:rPr lang="en-US" dirty="0"/>
              <a:t> The research behind UDL</a:t>
            </a:r>
          </a:p>
          <a:p>
            <a:r>
              <a:rPr lang="en-US" dirty="0"/>
              <a:t> What is UDL?</a:t>
            </a:r>
          </a:p>
          <a:p>
            <a:r>
              <a:rPr lang="en-US" dirty="0"/>
              <a:t> What is learner variability?</a:t>
            </a:r>
          </a:p>
          <a:p>
            <a:r>
              <a:rPr lang="en-US" dirty="0"/>
              <a:t>Disabilities, Accommodations, and Adaptive Technology at BCU – Jeanene Sampson</a:t>
            </a:r>
          </a:p>
          <a:p>
            <a:r>
              <a:rPr lang="en-US" dirty="0"/>
              <a:t>Faculty Panel on UDL Implementation </a:t>
            </a:r>
          </a:p>
          <a:p>
            <a:r>
              <a:rPr lang="en-US" dirty="0"/>
              <a:t>Project Work – Worksheet 1</a:t>
            </a:r>
          </a:p>
        </p:txBody>
      </p:sp>
      <p:pic>
        <p:nvPicPr>
          <p:cNvPr id="4" name="Picture 4" descr="hand writing &quot;Agenda&quot; with marker">
            <a:extLst>
              <a:ext uri="{FF2B5EF4-FFF2-40B4-BE49-F238E27FC236}">
                <a16:creationId xmlns:a16="http://schemas.microsoft.com/office/drawing/2014/main" id="{BC48051C-C256-4C05-BD69-32FA48AF3D2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305353" y="1138349"/>
            <a:ext cx="6886647" cy="4607221"/>
          </a:xfrm>
          <a:prstGeom prst="rect">
            <a:avLst/>
          </a:prstGeom>
        </p:spPr>
      </p:pic>
      <p:sp>
        <p:nvSpPr>
          <p:cNvPr id="6" name="TextBox 5">
            <a:extLst>
              <a:ext uri="{FF2B5EF4-FFF2-40B4-BE49-F238E27FC236}">
                <a16:creationId xmlns:a16="http://schemas.microsoft.com/office/drawing/2014/main" id="{A89728AC-039E-6A29-877A-ED4213D2710D}"/>
              </a:ext>
            </a:extLst>
          </p:cNvPr>
          <p:cNvSpPr txBox="1"/>
          <p:nvPr/>
        </p:nvSpPr>
        <p:spPr>
          <a:xfrm>
            <a:off x="7695776" y="5745570"/>
            <a:ext cx="4496224" cy="307777"/>
          </a:xfrm>
          <a:prstGeom prst="rect">
            <a:avLst/>
          </a:prstGeom>
          <a:noFill/>
        </p:spPr>
        <p:txBody>
          <a:bodyPr wrap="square">
            <a:spAutoFit/>
          </a:bodyPr>
          <a:lstStyle/>
          <a:p>
            <a:r>
              <a:rPr lang="en-US" sz="1400" dirty="0">
                <a:effectLst/>
                <a:hlinkClick r:id="rId4"/>
              </a:rPr>
              <a:t>Agenda</a:t>
            </a:r>
            <a:r>
              <a:rPr lang="en-US" sz="1400" dirty="0">
                <a:effectLst/>
              </a:rPr>
              <a:t> by </a:t>
            </a:r>
            <a:r>
              <a:rPr lang="en-US" sz="1400" dirty="0">
                <a:effectLst/>
                <a:hlinkClick r:id="rId5"/>
              </a:rPr>
              <a:t>Nick </a:t>
            </a:r>
            <a:r>
              <a:rPr lang="en-US" sz="1400" dirty="0" err="1">
                <a:effectLst/>
                <a:hlinkClick r:id="rId5"/>
              </a:rPr>
              <a:t>Youngson</a:t>
            </a:r>
            <a:r>
              <a:rPr lang="en-US" sz="1400" dirty="0">
                <a:effectLst/>
              </a:rPr>
              <a:t> </a:t>
            </a:r>
            <a:r>
              <a:rPr lang="en-US" sz="1400" dirty="0">
                <a:effectLst/>
                <a:hlinkClick r:id="rId6"/>
              </a:rPr>
              <a:t>CC BY-SA 3.0</a:t>
            </a:r>
            <a:r>
              <a:rPr lang="en-US" sz="1400" dirty="0">
                <a:effectLst/>
              </a:rPr>
              <a:t> </a:t>
            </a:r>
            <a:r>
              <a:rPr lang="en-US" sz="1400" dirty="0">
                <a:effectLst/>
                <a:hlinkClick r:id="rId7"/>
              </a:rPr>
              <a:t>Alpha Stock Images</a:t>
            </a:r>
            <a:r>
              <a:rPr lang="en-US" sz="1400" dirty="0">
                <a:effectLst/>
              </a:rPr>
              <a:t> </a:t>
            </a:r>
          </a:p>
        </p:txBody>
      </p:sp>
    </p:spTree>
    <p:extLst>
      <p:ext uri="{BB962C8B-B14F-4D97-AF65-F5344CB8AC3E}">
        <p14:creationId xmlns:p14="http://schemas.microsoft.com/office/powerpoint/2010/main" val="3835806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DD7F-2B81-4EE7-85EF-0D020826A70A}"/>
              </a:ext>
            </a:extLst>
          </p:cNvPr>
          <p:cNvSpPr>
            <a:spLocks noGrp="1"/>
          </p:cNvSpPr>
          <p:nvPr>
            <p:ph type="title"/>
          </p:nvPr>
        </p:nvSpPr>
        <p:spPr/>
        <p:txBody>
          <a:bodyPr/>
          <a:lstStyle/>
          <a:p>
            <a:r>
              <a:rPr lang="en-US" dirty="0">
                <a:cs typeface="Calibri Light"/>
              </a:rPr>
              <a:t>"Firm goals, flexible means" ?</a:t>
            </a:r>
            <a:endParaRPr lang="en-US" dirty="0"/>
          </a:p>
        </p:txBody>
      </p:sp>
      <p:pic>
        <p:nvPicPr>
          <p:cNvPr id="5" name="Picture 4" descr="A cartoon with animals including a bird, monkey, penguin, elephant, fish, seal, and dog outdoors near a tree. The teacher behind the desk says, &quot;For a fair selection everybody has to take the same exam! Please climb that tree.&quot;">
            <a:extLst>
              <a:ext uri="{FF2B5EF4-FFF2-40B4-BE49-F238E27FC236}">
                <a16:creationId xmlns:a16="http://schemas.microsoft.com/office/drawing/2014/main" id="{95DBB4FC-095D-4E8B-904A-889148888840}"/>
              </a:ext>
            </a:extLst>
          </p:cNvPr>
          <p:cNvPicPr>
            <a:picLocks noChangeAspect="1"/>
          </p:cNvPicPr>
          <p:nvPr/>
        </p:nvPicPr>
        <p:blipFill>
          <a:blip r:embed="rId3"/>
          <a:stretch>
            <a:fillRect/>
          </a:stretch>
        </p:blipFill>
        <p:spPr>
          <a:xfrm>
            <a:off x="2803405" y="1737398"/>
            <a:ext cx="6650942" cy="4575875"/>
          </a:xfrm>
          <a:prstGeom prst="rect">
            <a:avLst/>
          </a:prstGeom>
        </p:spPr>
      </p:pic>
    </p:spTree>
    <p:extLst>
      <p:ext uri="{BB962C8B-B14F-4D97-AF65-F5344CB8AC3E}">
        <p14:creationId xmlns:p14="http://schemas.microsoft.com/office/powerpoint/2010/main" val="1205466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0783-86AE-4CFA-BA88-1FA4BE6D522E}"/>
              </a:ext>
            </a:extLst>
          </p:cNvPr>
          <p:cNvSpPr>
            <a:spLocks noGrp="1"/>
          </p:cNvSpPr>
          <p:nvPr>
            <p:ph type="title"/>
          </p:nvPr>
        </p:nvSpPr>
        <p:spPr>
          <a:xfrm>
            <a:off x="6096000" y="286603"/>
            <a:ext cx="5059680" cy="1450757"/>
          </a:xfrm>
        </p:spPr>
        <p:txBody>
          <a:bodyPr>
            <a:noAutofit/>
          </a:bodyPr>
          <a:lstStyle/>
          <a:p>
            <a:r>
              <a:rPr lang="en-US" sz="3600" dirty="0"/>
              <a:t>Should we hold all students to the same high standard? </a:t>
            </a:r>
          </a:p>
        </p:txBody>
      </p:sp>
      <p:sp>
        <p:nvSpPr>
          <p:cNvPr id="3" name="Content Placeholder 2">
            <a:extLst>
              <a:ext uri="{FF2B5EF4-FFF2-40B4-BE49-F238E27FC236}">
                <a16:creationId xmlns:a16="http://schemas.microsoft.com/office/drawing/2014/main" id="{ED5E747E-225E-4015-8D11-99A6AF0ACA82}"/>
              </a:ext>
            </a:extLst>
          </p:cNvPr>
          <p:cNvSpPr>
            <a:spLocks noGrp="1"/>
          </p:cNvSpPr>
          <p:nvPr>
            <p:ph idx="1"/>
          </p:nvPr>
        </p:nvSpPr>
        <p:spPr>
          <a:xfrm>
            <a:off x="6173584" y="1845734"/>
            <a:ext cx="5519652" cy="4023360"/>
          </a:xfrm>
        </p:spPr>
        <p:txBody>
          <a:bodyPr/>
          <a:lstStyle/>
          <a:p>
            <a:r>
              <a:rPr lang="en-US" dirty="0"/>
              <a:t> "… it’s incumbent upon us as educators to do everything we can to help our students meet the high standard. This will likely mean allowing different paths to reaching the standard, and providing ongoing, descriptive feedback to students as they are working to meet the standard that has been set: what is working, what is not working, what else they might try."</a:t>
            </a:r>
          </a:p>
          <a:p>
            <a:r>
              <a:rPr lang="en-US" dirty="0"/>
              <a:t>Mulder, D. (2014, April 18). Getting real about differentiation. Center for Advancement of Christian Education. </a:t>
            </a:r>
            <a:r>
              <a:rPr lang="en-US" dirty="0">
                <a:hlinkClick r:id="rId3"/>
              </a:rPr>
              <a:t>https://cace.org/getting-real-about-differentiation/</a:t>
            </a:r>
            <a:endParaRPr lang="en-US" dirty="0"/>
          </a:p>
        </p:txBody>
      </p:sp>
      <p:pic>
        <p:nvPicPr>
          <p:cNvPr id="6" name="Picture 6" descr="Fish in a bowl with a helicopter attached flying to the top of a tree.">
            <a:extLst>
              <a:ext uri="{FF2B5EF4-FFF2-40B4-BE49-F238E27FC236}">
                <a16:creationId xmlns:a16="http://schemas.microsoft.com/office/drawing/2014/main" id="{82760DC6-EB8B-4E10-9857-8FAC052663D2}"/>
              </a:ext>
            </a:extLst>
          </p:cNvPr>
          <p:cNvPicPr>
            <a:picLocks noChangeAspect="1"/>
          </p:cNvPicPr>
          <p:nvPr/>
        </p:nvPicPr>
        <p:blipFill>
          <a:blip r:embed="rId4"/>
          <a:stretch>
            <a:fillRect/>
          </a:stretch>
        </p:blipFill>
        <p:spPr>
          <a:xfrm>
            <a:off x="640165" y="473902"/>
            <a:ext cx="2421041" cy="3103900"/>
          </a:xfrm>
          <a:prstGeom prst="rect">
            <a:avLst/>
          </a:prstGeom>
        </p:spPr>
      </p:pic>
      <p:pic>
        <p:nvPicPr>
          <p:cNvPr id="4" name="Picture 4" descr="A dog using stairs to get to the top of the tree.">
            <a:extLst>
              <a:ext uri="{FF2B5EF4-FFF2-40B4-BE49-F238E27FC236}">
                <a16:creationId xmlns:a16="http://schemas.microsoft.com/office/drawing/2014/main" id="{B6B9E7EF-C30B-4E0A-A7D2-8D1BB9D120AC}"/>
              </a:ext>
            </a:extLst>
          </p:cNvPr>
          <p:cNvPicPr>
            <a:picLocks noChangeAspect="1"/>
          </p:cNvPicPr>
          <p:nvPr/>
        </p:nvPicPr>
        <p:blipFill>
          <a:blip r:embed="rId5"/>
          <a:stretch>
            <a:fillRect/>
          </a:stretch>
        </p:blipFill>
        <p:spPr>
          <a:xfrm>
            <a:off x="4082369" y="473902"/>
            <a:ext cx="1459850" cy="1626575"/>
          </a:xfrm>
          <a:prstGeom prst="rect">
            <a:avLst/>
          </a:prstGeom>
        </p:spPr>
      </p:pic>
      <p:pic>
        <p:nvPicPr>
          <p:cNvPr id="7" name="Picture 7" descr="An elephant being raised with a counterweight to the top of the tree.">
            <a:extLst>
              <a:ext uri="{FF2B5EF4-FFF2-40B4-BE49-F238E27FC236}">
                <a16:creationId xmlns:a16="http://schemas.microsoft.com/office/drawing/2014/main" id="{F0B69CEC-9CA4-4523-B83D-5D37F1BE0405}"/>
              </a:ext>
            </a:extLst>
          </p:cNvPr>
          <p:cNvPicPr>
            <a:picLocks noChangeAspect="1"/>
          </p:cNvPicPr>
          <p:nvPr/>
        </p:nvPicPr>
        <p:blipFill>
          <a:blip r:embed="rId6"/>
          <a:stretch>
            <a:fillRect/>
          </a:stretch>
        </p:blipFill>
        <p:spPr>
          <a:xfrm>
            <a:off x="1022871" y="4013574"/>
            <a:ext cx="1655632" cy="1819377"/>
          </a:xfrm>
          <a:prstGeom prst="rect">
            <a:avLst/>
          </a:prstGeom>
        </p:spPr>
      </p:pic>
      <p:pic>
        <p:nvPicPr>
          <p:cNvPr id="5" name="Picture 5" descr="A seal being shot out of a cannon to the top of a tree.">
            <a:extLst>
              <a:ext uri="{FF2B5EF4-FFF2-40B4-BE49-F238E27FC236}">
                <a16:creationId xmlns:a16="http://schemas.microsoft.com/office/drawing/2014/main" id="{FB8A691C-2A23-402C-8793-CEBC7962F552}"/>
              </a:ext>
            </a:extLst>
          </p:cNvPr>
          <p:cNvPicPr>
            <a:picLocks noChangeAspect="1"/>
          </p:cNvPicPr>
          <p:nvPr/>
        </p:nvPicPr>
        <p:blipFill>
          <a:blip r:embed="rId7"/>
          <a:stretch>
            <a:fillRect/>
          </a:stretch>
        </p:blipFill>
        <p:spPr>
          <a:xfrm>
            <a:off x="3664752" y="2677073"/>
            <a:ext cx="2295082" cy="3080647"/>
          </a:xfrm>
          <a:prstGeom prst="rect">
            <a:avLst/>
          </a:prstGeom>
        </p:spPr>
      </p:pic>
      <p:sp>
        <p:nvSpPr>
          <p:cNvPr id="8" name="Title 1">
            <a:extLst>
              <a:ext uri="{FF2B5EF4-FFF2-40B4-BE49-F238E27FC236}">
                <a16:creationId xmlns:a16="http://schemas.microsoft.com/office/drawing/2014/main" id="{18F811AD-412B-99A0-9594-0C3B395C4242}"/>
              </a:ext>
            </a:extLst>
          </p:cNvPr>
          <p:cNvSpPr txBox="1">
            <a:spLocks/>
          </p:cNvSpPr>
          <p:nvPr/>
        </p:nvSpPr>
        <p:spPr>
          <a:xfrm>
            <a:off x="-49878" y="5908424"/>
            <a:ext cx="7268095" cy="475674"/>
          </a:xfrm>
          <a:prstGeom prst="rect">
            <a:avLst/>
          </a:prstGeom>
        </p:spPr>
        <p:txBody>
          <a:bodyPr vert="horz" lIns="91440" tIns="45720" rIns="91440" bIns="45720" rtlCol="0" anchor="ctr">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1400" dirty="0">
                <a:solidFill>
                  <a:schemeClr val="tx1"/>
                </a:solidFill>
                <a:effectLst/>
              </a:rPr>
              <a:t>Drawings by a student of Rick Wormeli, presented at an Association for Middle Level Education conference.</a:t>
            </a:r>
            <a:endParaRPr lang="en-US" sz="1400" dirty="0">
              <a:solidFill>
                <a:schemeClr val="tx1"/>
              </a:solidFill>
              <a:cs typeface="Calibri Light"/>
            </a:endParaRPr>
          </a:p>
        </p:txBody>
      </p:sp>
    </p:spTree>
    <p:extLst>
      <p:ext uri="{BB962C8B-B14F-4D97-AF65-F5344CB8AC3E}">
        <p14:creationId xmlns:p14="http://schemas.microsoft.com/office/powerpoint/2010/main" val="1107964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F650B-8657-4FA2-A523-BEDFA9D721B0}"/>
              </a:ext>
            </a:extLst>
          </p:cNvPr>
          <p:cNvSpPr>
            <a:spLocks noGrp="1"/>
          </p:cNvSpPr>
          <p:nvPr>
            <p:ph type="title"/>
          </p:nvPr>
        </p:nvSpPr>
        <p:spPr>
          <a:xfrm>
            <a:off x="8206881" y="286603"/>
            <a:ext cx="3797433" cy="2632662"/>
          </a:xfrm>
        </p:spPr>
        <p:txBody>
          <a:bodyPr>
            <a:normAutofit/>
          </a:bodyPr>
          <a:lstStyle/>
          <a:p>
            <a:r>
              <a:rPr lang="en-US" dirty="0"/>
              <a:t>Pair Presentations Preparation</a:t>
            </a:r>
          </a:p>
        </p:txBody>
      </p:sp>
      <p:sp>
        <p:nvSpPr>
          <p:cNvPr id="3" name="Content Placeholder 2">
            <a:extLst>
              <a:ext uri="{FF2B5EF4-FFF2-40B4-BE49-F238E27FC236}">
                <a16:creationId xmlns:a16="http://schemas.microsoft.com/office/drawing/2014/main" id="{009E3509-E658-4B03-A3E7-3C1A6A9E5856}"/>
              </a:ext>
            </a:extLst>
          </p:cNvPr>
          <p:cNvSpPr>
            <a:spLocks noGrp="1"/>
          </p:cNvSpPr>
          <p:nvPr>
            <p:ph idx="1"/>
          </p:nvPr>
        </p:nvSpPr>
        <p:spPr>
          <a:xfrm>
            <a:off x="8348870" y="3010136"/>
            <a:ext cx="3492894" cy="2858957"/>
          </a:xfrm>
        </p:spPr>
        <p:txBody>
          <a:bodyPr/>
          <a:lstStyle/>
          <a:p>
            <a:r>
              <a:rPr lang="en-US" dirty="0">
                <a:hlinkClick r:id="rId2"/>
              </a:rPr>
              <a:t>https://udlguidelines.cast.org/</a:t>
            </a:r>
            <a:endParaRPr lang="en-US" dirty="0"/>
          </a:p>
          <a:p>
            <a:endParaRPr lang="en-US" dirty="0"/>
          </a:p>
        </p:txBody>
      </p:sp>
      <p:pic>
        <p:nvPicPr>
          <p:cNvPr id="4" name="Picture 4" descr="group of women sitting around a table with tablets and laptops.">
            <a:extLst>
              <a:ext uri="{FF2B5EF4-FFF2-40B4-BE49-F238E27FC236}">
                <a16:creationId xmlns:a16="http://schemas.microsoft.com/office/drawing/2014/main" id="{63528C85-E74E-4EAF-8D8F-BAC4EE1BBB89}"/>
              </a:ext>
            </a:extLst>
          </p:cNvPr>
          <p:cNvPicPr>
            <a:picLocks noChangeAspect="1"/>
          </p:cNvPicPr>
          <p:nvPr/>
        </p:nvPicPr>
        <p:blipFill rotWithShape="1">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rcRect r="-1" b="-1"/>
          <a:stretch/>
        </p:blipFill>
        <p:spPr>
          <a:xfrm>
            <a:off x="187686" y="215539"/>
            <a:ext cx="7911286" cy="6109061"/>
          </a:xfrm>
          <a:prstGeom prst="rect">
            <a:avLst/>
          </a:prstGeom>
        </p:spPr>
      </p:pic>
      <p:sp>
        <p:nvSpPr>
          <p:cNvPr id="5" name="TextBox 4">
            <a:extLst>
              <a:ext uri="{FF2B5EF4-FFF2-40B4-BE49-F238E27FC236}">
                <a16:creationId xmlns:a16="http://schemas.microsoft.com/office/drawing/2014/main" id="{ECF16402-A9D3-457F-B2E5-D30C7E01FE14}"/>
              </a:ext>
            </a:extLst>
          </p:cNvPr>
          <p:cNvSpPr txBox="1"/>
          <p:nvPr/>
        </p:nvSpPr>
        <p:spPr>
          <a:xfrm>
            <a:off x="3566576" y="6016823"/>
            <a:ext cx="4532396" cy="307777"/>
          </a:xfrm>
          <a:prstGeom prst="rect">
            <a:avLst/>
          </a:prstGeom>
          <a:solidFill>
            <a:srgbClr val="000000"/>
          </a:solidFill>
        </p:spPr>
        <p:txBody>
          <a:bodyPr wrap="none">
            <a:spAutoFit/>
          </a:bodyPr>
          <a:lstStyle/>
          <a:p>
            <a:pPr algn="r">
              <a:spcAft>
                <a:spcPts val="600"/>
              </a:spcAft>
            </a:pPr>
            <a:r>
              <a:rPr lang="en-US" sz="1400" dirty="0">
                <a:solidFill>
                  <a:srgbClr val="FFFFFF"/>
                </a:solidFill>
                <a:hlinkClick r:id="rId5">
                  <a:extLst>
                    <a:ext uri="{A12FA001-AC4F-418D-AE19-62706E023703}">
                      <ahyp:hlinkClr xmlns:ahyp="http://schemas.microsoft.com/office/drawing/2018/hyperlinkcolor" val="tx"/>
                    </a:ext>
                  </a:extLst>
                </a:hlinkClick>
              </a:rPr>
              <a:t>This Photo</a:t>
            </a:r>
            <a:r>
              <a:rPr lang="en-US" sz="1400" dirty="0">
                <a:solidFill>
                  <a:srgbClr val="FFFFFF"/>
                </a:solidFill>
              </a:rPr>
              <a:t> by </a:t>
            </a:r>
            <a:r>
              <a:rPr lang="en-US" sz="1400" dirty="0">
                <a:solidFill>
                  <a:srgbClr val="FFFFFF"/>
                </a:solidFill>
                <a:hlinkClick r:id="rId6"/>
              </a:rPr>
              <a:t>Christina </a:t>
            </a:r>
            <a:r>
              <a:rPr lang="en-US" sz="1400" dirty="0" err="1">
                <a:solidFill>
                  <a:srgbClr val="FFFFFF"/>
                </a:solidFill>
                <a:hlinkClick r:id="rId6"/>
              </a:rPr>
              <a:t>Morillo</a:t>
            </a:r>
            <a:r>
              <a:rPr lang="en-US" sz="1400" dirty="0">
                <a:solidFill>
                  <a:srgbClr val="FFFFFF"/>
                </a:solidFill>
              </a:rPr>
              <a:t>. Used with a </a:t>
            </a:r>
            <a:r>
              <a:rPr lang="en-US" sz="1400" dirty="0">
                <a:solidFill>
                  <a:srgbClr val="FFFFFF"/>
                </a:solidFill>
                <a:hlinkClick r:id="rId7"/>
              </a:rPr>
              <a:t>Pexells License</a:t>
            </a:r>
            <a:r>
              <a:rPr lang="en-US" sz="1400" dirty="0">
                <a:solidFill>
                  <a:srgbClr val="FFFFFF"/>
                </a:solidFill>
              </a:rPr>
              <a:t>.</a:t>
            </a:r>
          </a:p>
        </p:txBody>
      </p:sp>
    </p:spTree>
    <p:extLst>
      <p:ext uri="{BB962C8B-B14F-4D97-AF65-F5344CB8AC3E}">
        <p14:creationId xmlns:p14="http://schemas.microsoft.com/office/powerpoint/2010/main" val="40267121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BFD62-B067-409E-85D3-45BE759D34F0}"/>
              </a:ext>
            </a:extLst>
          </p:cNvPr>
          <p:cNvSpPr>
            <a:spLocks noGrp="1"/>
          </p:cNvSpPr>
          <p:nvPr>
            <p:ph type="title"/>
          </p:nvPr>
        </p:nvSpPr>
        <p:spPr>
          <a:xfrm>
            <a:off x="1097280" y="286603"/>
            <a:ext cx="10058400" cy="1450757"/>
          </a:xfrm>
        </p:spPr>
        <p:txBody>
          <a:bodyPr>
            <a:normAutofit/>
          </a:bodyPr>
          <a:lstStyle/>
          <a:p>
            <a:r>
              <a:rPr lang="en-US" dirty="0">
                <a:cs typeface="Calibri Light"/>
              </a:rPr>
              <a:t>What's Ahead: Days 2-5 Agenda</a:t>
            </a:r>
            <a:endParaRPr lang="en-US" dirty="0"/>
          </a:p>
        </p:txBody>
      </p:sp>
      <p:graphicFrame>
        <p:nvGraphicFramePr>
          <p:cNvPr id="5" name="Content Placeholder 2">
            <a:extLst>
              <a:ext uri="{FF2B5EF4-FFF2-40B4-BE49-F238E27FC236}">
                <a16:creationId xmlns:a16="http://schemas.microsoft.com/office/drawing/2014/main" id="{8D18E197-D2FD-4B74-B790-C38261BA7852}"/>
              </a:ext>
            </a:extLst>
          </p:cNvPr>
          <p:cNvGraphicFramePr>
            <a:graphicFrameLocks noGrp="1"/>
          </p:cNvGraphicFramePr>
          <p:nvPr>
            <p:ph idx="1"/>
            <p:extLst>
              <p:ext uri="{D42A27DB-BD31-4B8C-83A1-F6EECF244321}">
                <p14:modId xmlns:p14="http://schemas.microsoft.com/office/powerpoint/2010/main" val="3936448291"/>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11007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55BAB-62CE-4857-952B-9640B5947C65}"/>
              </a:ext>
            </a:extLst>
          </p:cNvPr>
          <p:cNvSpPr>
            <a:spLocks noGrp="1"/>
          </p:cNvSpPr>
          <p:nvPr>
            <p:ph type="title"/>
          </p:nvPr>
        </p:nvSpPr>
        <p:spPr>
          <a:xfrm>
            <a:off x="6195683" y="3972342"/>
            <a:ext cx="5770375" cy="1450757"/>
          </a:xfrm>
        </p:spPr>
        <p:txBody>
          <a:bodyPr>
            <a:noAutofit/>
          </a:bodyPr>
          <a:lstStyle/>
          <a:p>
            <a:r>
              <a:rPr lang="en-US" sz="7200" dirty="0"/>
              <a:t>Multiple Means of Representation</a:t>
            </a:r>
            <a:br>
              <a:rPr lang="en-US" sz="7200" dirty="0"/>
            </a:br>
            <a:r>
              <a:rPr lang="en-US" sz="7200" dirty="0"/>
              <a:t>&amp; UDL Syllabus</a:t>
            </a:r>
          </a:p>
        </p:txBody>
      </p:sp>
      <p:grpSp>
        <p:nvGrpSpPr>
          <p:cNvPr id="3" name="Group 2">
            <a:extLst>
              <a:ext uri="{FF2B5EF4-FFF2-40B4-BE49-F238E27FC236}">
                <a16:creationId xmlns:a16="http://schemas.microsoft.com/office/drawing/2014/main" id="{53ED26A7-6FF4-ABC5-39E3-BDB1FDF9F31C}"/>
              </a:ext>
            </a:extLst>
          </p:cNvPr>
          <p:cNvGrpSpPr/>
          <p:nvPr/>
        </p:nvGrpSpPr>
        <p:grpSpPr>
          <a:xfrm>
            <a:off x="0" y="0"/>
            <a:ext cx="6096000" cy="6378633"/>
            <a:chOff x="0" y="0"/>
            <a:chExt cx="6096000" cy="6378633"/>
          </a:xfrm>
        </p:grpSpPr>
        <p:sp>
          <p:nvSpPr>
            <p:cNvPr id="4" name="Rectangle 3">
              <a:extLst>
                <a:ext uri="{FF2B5EF4-FFF2-40B4-BE49-F238E27FC236}">
                  <a16:creationId xmlns:a16="http://schemas.microsoft.com/office/drawing/2014/main" id="{E21C1D83-C5F5-5B6D-3E4D-3A3EBD4502EB}"/>
                </a:ext>
                <a:ext uri="{C183D7F6-B498-43B3-948B-1728B52AA6E4}">
                  <adec:decorative xmlns:adec="http://schemas.microsoft.com/office/drawing/2017/decorative" val="1"/>
                </a:ext>
              </a:extLst>
            </p:cNvPr>
            <p:cNvSpPr/>
            <p:nvPr/>
          </p:nvSpPr>
          <p:spPr>
            <a:xfrm>
              <a:off x="0" y="0"/>
              <a:ext cx="6096000" cy="6378633"/>
            </a:xfrm>
            <a:prstGeom prst="rect">
              <a:avLst/>
            </a:prstGeom>
            <a:solidFill>
              <a:srgbClr val="F6D9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yellow light bulb with a black outline.">
              <a:extLst>
                <a:ext uri="{FF2B5EF4-FFF2-40B4-BE49-F238E27FC236}">
                  <a16:creationId xmlns:a16="http://schemas.microsoft.com/office/drawing/2014/main" id="{AB9C3A62-6F68-0419-7844-62A64B2A68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32596">
              <a:off x="680016" y="437102"/>
              <a:ext cx="5098713" cy="5098713"/>
            </a:xfrm>
            <a:prstGeom prst="rect">
              <a:avLst/>
            </a:prstGeom>
          </p:spPr>
        </p:pic>
        <p:sp>
          <p:nvSpPr>
            <p:cNvPr id="7" name="TextBox 6">
              <a:extLst>
                <a:ext uri="{FF2B5EF4-FFF2-40B4-BE49-F238E27FC236}">
                  <a16:creationId xmlns:a16="http://schemas.microsoft.com/office/drawing/2014/main" id="{B644B6B6-2936-8EE6-6065-BDE317E5E3B0}"/>
                </a:ext>
              </a:extLst>
            </p:cNvPr>
            <p:cNvSpPr txBox="1"/>
            <p:nvPr/>
          </p:nvSpPr>
          <p:spPr>
            <a:xfrm>
              <a:off x="3136670" y="6070856"/>
              <a:ext cx="2629438" cy="276999"/>
            </a:xfrm>
            <a:prstGeom prst="rect">
              <a:avLst/>
            </a:prstGeom>
            <a:noFill/>
          </p:spPr>
          <p:txBody>
            <a:bodyPr wrap="none" rtlCol="0">
              <a:spAutoFit/>
            </a:bodyPr>
            <a:lstStyle/>
            <a:p>
              <a:r>
                <a:rPr lang="en-US" sz="1200" dirty="0">
                  <a:solidFill>
                    <a:srgbClr val="002060"/>
                  </a:solidFill>
                </a:rPr>
                <a:t>“</a:t>
              </a:r>
              <a:r>
                <a:rPr lang="en-US" sz="1200" dirty="0">
                  <a:solidFill>
                    <a:srgbClr val="002060"/>
                  </a:solidFill>
                  <a:hlinkClick r:id="rId3">
                    <a:extLst>
                      <a:ext uri="{A12FA001-AC4F-418D-AE19-62706E023703}">
                        <ahyp:hlinkClr xmlns:ahyp="http://schemas.microsoft.com/office/drawing/2018/hyperlinkcolor" val="tx"/>
                      </a:ext>
                    </a:extLst>
                  </a:hlinkClick>
                </a:rPr>
                <a:t>Light bulb</a:t>
              </a:r>
              <a:r>
                <a:rPr lang="en-US" sz="1200" dirty="0">
                  <a:solidFill>
                    <a:srgbClr val="002060"/>
                  </a:solidFill>
                </a:rPr>
                <a:t>” by </a:t>
              </a:r>
              <a:r>
                <a:rPr lang="en-US" sz="1200" dirty="0">
                  <a:solidFill>
                    <a:srgbClr val="002060"/>
                  </a:solidFill>
                  <a:hlinkClick r:id="rId4">
                    <a:extLst>
                      <a:ext uri="{A12FA001-AC4F-418D-AE19-62706E023703}">
                        <ahyp:hlinkClr xmlns:ahyp="http://schemas.microsoft.com/office/drawing/2018/hyperlinkcolor" val="tx"/>
                      </a:ext>
                    </a:extLst>
                  </a:hlinkClick>
                </a:rPr>
                <a:t>Elionas</a:t>
              </a:r>
              <a:r>
                <a:rPr lang="en-US" sz="1200" dirty="0">
                  <a:solidFill>
                    <a:srgbClr val="002060"/>
                  </a:solidFill>
                </a:rPr>
                <a:t>. </a:t>
              </a:r>
              <a:r>
                <a:rPr lang="en-US" sz="1200" dirty="0" err="1">
                  <a:solidFill>
                    <a:srgbClr val="002060"/>
                  </a:solidFill>
                </a:rPr>
                <a:t>Pixabay</a:t>
              </a:r>
              <a:r>
                <a:rPr lang="en-US" sz="1200" dirty="0">
                  <a:solidFill>
                    <a:srgbClr val="002060"/>
                  </a:solidFill>
                </a:rPr>
                <a:t> License</a:t>
              </a:r>
            </a:p>
          </p:txBody>
        </p:sp>
      </p:grpSp>
    </p:spTree>
    <p:extLst>
      <p:ext uri="{BB962C8B-B14F-4D97-AF65-F5344CB8AC3E}">
        <p14:creationId xmlns:p14="http://schemas.microsoft.com/office/powerpoint/2010/main" val="19993128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7E1491-3A1B-F0BE-ADEE-5FA78F1E36C4}"/>
              </a:ext>
              <a:ext uri="{C183D7F6-B498-43B3-948B-1728B52AA6E4}">
                <adec:decorative xmlns:adec="http://schemas.microsoft.com/office/drawing/2017/decorative" val="1"/>
              </a:ext>
            </a:extLst>
          </p:cNvPr>
          <p:cNvSpPr/>
          <p:nvPr/>
        </p:nvSpPr>
        <p:spPr>
          <a:xfrm>
            <a:off x="1008608" y="997527"/>
            <a:ext cx="4283825" cy="49045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D9193D-9329-4580-BB9B-1F19C3D56878}"/>
              </a:ext>
            </a:extLst>
          </p:cNvPr>
          <p:cNvSpPr>
            <a:spLocks noGrp="1"/>
          </p:cNvSpPr>
          <p:nvPr>
            <p:ph type="title"/>
          </p:nvPr>
        </p:nvSpPr>
        <p:spPr/>
        <p:txBody>
          <a:bodyPr/>
          <a:lstStyle/>
          <a:p>
            <a:r>
              <a:rPr lang="en-US" dirty="0"/>
              <a:t>Day 2 Agenda</a:t>
            </a:r>
          </a:p>
        </p:txBody>
      </p:sp>
      <p:sp>
        <p:nvSpPr>
          <p:cNvPr id="3" name="Content Placeholder 2">
            <a:extLst>
              <a:ext uri="{FF2B5EF4-FFF2-40B4-BE49-F238E27FC236}">
                <a16:creationId xmlns:a16="http://schemas.microsoft.com/office/drawing/2014/main" id="{FCED730C-0803-457C-8999-30577DA8961B}"/>
              </a:ext>
            </a:extLst>
          </p:cNvPr>
          <p:cNvSpPr>
            <a:spLocks noGrp="1"/>
          </p:cNvSpPr>
          <p:nvPr>
            <p:ph idx="1"/>
          </p:nvPr>
        </p:nvSpPr>
        <p:spPr>
          <a:xfrm>
            <a:off x="1097280" y="1845734"/>
            <a:ext cx="4116504" cy="4023360"/>
          </a:xfrm>
        </p:spPr>
        <p:txBody>
          <a:bodyPr/>
          <a:lstStyle/>
          <a:p>
            <a:r>
              <a:rPr lang="en-US" dirty="0"/>
              <a:t>Multiple Means of Representation Overview and Examples</a:t>
            </a:r>
          </a:p>
          <a:p>
            <a:r>
              <a:rPr lang="en-US" dirty="0"/>
              <a:t>UDL Syllabus</a:t>
            </a:r>
          </a:p>
          <a:p>
            <a:r>
              <a:rPr lang="en-US" dirty="0"/>
              <a:t>Pair Presentations</a:t>
            </a:r>
          </a:p>
          <a:p>
            <a:r>
              <a:rPr lang="en-US" dirty="0"/>
              <a:t>Questions and Discussion</a:t>
            </a:r>
          </a:p>
          <a:p>
            <a:r>
              <a:rPr lang="en-US" dirty="0"/>
              <a:t>Project Work- worksheet 2 and Syllabus Updates</a:t>
            </a:r>
          </a:p>
        </p:txBody>
      </p:sp>
      <p:pic>
        <p:nvPicPr>
          <p:cNvPr id="4" name="Picture 4" descr="hand writing &quot;Agenda&quot; with marker">
            <a:extLst>
              <a:ext uri="{FF2B5EF4-FFF2-40B4-BE49-F238E27FC236}">
                <a16:creationId xmlns:a16="http://schemas.microsoft.com/office/drawing/2014/main" id="{F7134FB1-953B-4B9D-FB74-A49D94B7413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305353" y="1138349"/>
            <a:ext cx="6886647" cy="4607221"/>
          </a:xfrm>
          <a:prstGeom prst="rect">
            <a:avLst/>
          </a:prstGeom>
        </p:spPr>
      </p:pic>
      <p:sp>
        <p:nvSpPr>
          <p:cNvPr id="6" name="TextBox 5">
            <a:extLst>
              <a:ext uri="{FF2B5EF4-FFF2-40B4-BE49-F238E27FC236}">
                <a16:creationId xmlns:a16="http://schemas.microsoft.com/office/drawing/2014/main" id="{E376DE94-3986-B5A9-A63C-93FB3B8F0A0B}"/>
              </a:ext>
            </a:extLst>
          </p:cNvPr>
          <p:cNvSpPr txBox="1"/>
          <p:nvPr/>
        </p:nvSpPr>
        <p:spPr>
          <a:xfrm>
            <a:off x="7695776" y="5745570"/>
            <a:ext cx="4496224" cy="307777"/>
          </a:xfrm>
          <a:prstGeom prst="rect">
            <a:avLst/>
          </a:prstGeom>
          <a:noFill/>
        </p:spPr>
        <p:txBody>
          <a:bodyPr wrap="square">
            <a:spAutoFit/>
          </a:bodyPr>
          <a:lstStyle/>
          <a:p>
            <a:r>
              <a:rPr lang="en-US" sz="1400" dirty="0">
                <a:effectLst/>
                <a:hlinkClick r:id="rId4"/>
              </a:rPr>
              <a:t>Agenda</a:t>
            </a:r>
            <a:r>
              <a:rPr lang="en-US" sz="1400" dirty="0">
                <a:effectLst/>
              </a:rPr>
              <a:t> by </a:t>
            </a:r>
            <a:r>
              <a:rPr lang="en-US" sz="1400" dirty="0">
                <a:effectLst/>
                <a:hlinkClick r:id="rId5"/>
              </a:rPr>
              <a:t>Nick </a:t>
            </a:r>
            <a:r>
              <a:rPr lang="en-US" sz="1400" dirty="0" err="1">
                <a:effectLst/>
                <a:hlinkClick r:id="rId5"/>
              </a:rPr>
              <a:t>Youngson</a:t>
            </a:r>
            <a:r>
              <a:rPr lang="en-US" sz="1400" dirty="0">
                <a:effectLst/>
              </a:rPr>
              <a:t> </a:t>
            </a:r>
            <a:r>
              <a:rPr lang="en-US" sz="1400" dirty="0">
                <a:effectLst/>
                <a:hlinkClick r:id="rId6"/>
              </a:rPr>
              <a:t>CC BY-SA 3.0</a:t>
            </a:r>
            <a:r>
              <a:rPr lang="en-US" sz="1400" dirty="0">
                <a:effectLst/>
              </a:rPr>
              <a:t> </a:t>
            </a:r>
            <a:r>
              <a:rPr lang="en-US" sz="1400" dirty="0">
                <a:effectLst/>
                <a:hlinkClick r:id="rId7"/>
              </a:rPr>
              <a:t>Alpha Stock Images</a:t>
            </a:r>
            <a:r>
              <a:rPr lang="en-US" sz="1400" dirty="0">
                <a:effectLst/>
              </a:rPr>
              <a:t> </a:t>
            </a:r>
          </a:p>
        </p:txBody>
      </p:sp>
    </p:spTree>
    <p:extLst>
      <p:ext uri="{BB962C8B-B14F-4D97-AF65-F5344CB8AC3E}">
        <p14:creationId xmlns:p14="http://schemas.microsoft.com/office/powerpoint/2010/main" val="1129851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7AF23-906B-4847-B838-081A335B8C63}"/>
              </a:ext>
            </a:extLst>
          </p:cNvPr>
          <p:cNvSpPr>
            <a:spLocks noGrp="1"/>
          </p:cNvSpPr>
          <p:nvPr>
            <p:ph type="title"/>
          </p:nvPr>
        </p:nvSpPr>
        <p:spPr/>
        <p:txBody>
          <a:bodyPr/>
          <a:lstStyle/>
          <a:p>
            <a:r>
              <a:rPr lang="en-US" dirty="0">
                <a:cs typeface="Calibri Light"/>
              </a:rPr>
              <a:t>Multiple Means of Representation</a:t>
            </a:r>
            <a:endParaRPr lang="en-US" dirty="0"/>
          </a:p>
        </p:txBody>
      </p:sp>
      <p:sp>
        <p:nvSpPr>
          <p:cNvPr id="3" name="Content Placeholder 2">
            <a:extLst>
              <a:ext uri="{FF2B5EF4-FFF2-40B4-BE49-F238E27FC236}">
                <a16:creationId xmlns:a16="http://schemas.microsoft.com/office/drawing/2014/main" id="{B629DC7F-4962-452E-A9D7-0F4DB366DA93}"/>
              </a:ext>
            </a:extLst>
          </p:cNvPr>
          <p:cNvSpPr>
            <a:spLocks noGrp="1"/>
          </p:cNvSpPr>
          <p:nvPr>
            <p:ph idx="1"/>
          </p:nvPr>
        </p:nvSpPr>
        <p:spPr/>
        <p:txBody>
          <a:bodyPr vert="horz" lIns="0" tIns="45720" rIns="0" bIns="45720" rtlCol="0" anchor="t">
            <a:normAutofit/>
          </a:bodyPr>
          <a:lstStyle/>
          <a:p>
            <a:r>
              <a:rPr lang="en-US" sz="2400" b="1" dirty="0">
                <a:ea typeface="+mn-lt"/>
                <a:cs typeface="+mn-lt"/>
              </a:rPr>
              <a:t>"Learners differ in the ways that they perceive and comprehend information that is presented to them.</a:t>
            </a:r>
            <a:r>
              <a:rPr lang="en-US" sz="2400" dirty="0">
                <a:ea typeface="+mn-lt"/>
                <a:cs typeface="+mn-lt"/>
              </a:rPr>
              <a:t> For example, those with sensory disabilities (e.g., blindness or deafness); learning disabilities (e.g., dyslexia); language or cultural differences, and so forth may all require different ways of approaching content. Others may simply grasp information quicker or more efficiently through visual or auditory means rather than printed text. Also learning, and transfer of learning, occurs when multiple representations are used, because they allow students to make connections within, as well as between, concepts. In short, </a:t>
            </a:r>
            <a:r>
              <a:rPr lang="en-US" sz="2400" b="1" dirty="0">
                <a:ea typeface="+mn-lt"/>
                <a:cs typeface="+mn-lt"/>
              </a:rPr>
              <a:t>there is not one means of representation that will be optimal for all learners</a:t>
            </a:r>
            <a:r>
              <a:rPr lang="en-US" sz="2400" dirty="0">
                <a:ea typeface="+mn-lt"/>
                <a:cs typeface="+mn-lt"/>
              </a:rPr>
              <a:t>; providing options for representation is essential." -</a:t>
            </a:r>
            <a:r>
              <a:rPr lang="en-US" sz="2400" dirty="0">
                <a:ea typeface="+mn-lt"/>
                <a:cs typeface="+mn-lt"/>
                <a:hlinkClick r:id="rId2"/>
              </a:rPr>
              <a:t>UDL Guidelines Representation</a:t>
            </a:r>
            <a:r>
              <a:rPr lang="en-US" sz="2400" dirty="0">
                <a:ea typeface="+mn-lt"/>
                <a:cs typeface="+mn-lt"/>
              </a:rPr>
              <a:t> </a:t>
            </a:r>
            <a:endParaRPr lang="en-US" sz="2400" dirty="0"/>
          </a:p>
        </p:txBody>
      </p:sp>
    </p:spTree>
    <p:extLst>
      <p:ext uri="{BB962C8B-B14F-4D97-AF65-F5344CB8AC3E}">
        <p14:creationId xmlns:p14="http://schemas.microsoft.com/office/powerpoint/2010/main" val="14709693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14652-AC65-4C83-A36E-A3954AFAACD8}"/>
              </a:ext>
            </a:extLst>
          </p:cNvPr>
          <p:cNvSpPr>
            <a:spLocks noGrp="1"/>
          </p:cNvSpPr>
          <p:nvPr>
            <p:ph type="title"/>
          </p:nvPr>
        </p:nvSpPr>
        <p:spPr/>
        <p:txBody>
          <a:bodyPr/>
          <a:lstStyle/>
          <a:p>
            <a:r>
              <a:rPr lang="en-US" dirty="0">
                <a:cs typeface="Calibri Light"/>
              </a:rPr>
              <a:t>Guidelines for Representation</a:t>
            </a:r>
          </a:p>
        </p:txBody>
      </p:sp>
      <p:sp>
        <p:nvSpPr>
          <p:cNvPr id="3" name="Content Placeholder 2">
            <a:extLst>
              <a:ext uri="{FF2B5EF4-FFF2-40B4-BE49-F238E27FC236}">
                <a16:creationId xmlns:a16="http://schemas.microsoft.com/office/drawing/2014/main" id="{491F345F-A39A-4CB1-9F85-BE2AF0C26F46}"/>
              </a:ext>
            </a:extLst>
          </p:cNvPr>
          <p:cNvSpPr>
            <a:spLocks noGrp="1"/>
          </p:cNvSpPr>
          <p:nvPr>
            <p:ph idx="1"/>
          </p:nvPr>
        </p:nvSpPr>
        <p:spPr/>
        <p:txBody>
          <a:bodyPr vert="horz" lIns="0" tIns="45720" rIns="0" bIns="45720" rtlCol="0" anchor="t">
            <a:normAutofit/>
          </a:bodyPr>
          <a:lstStyle/>
          <a:p>
            <a:r>
              <a:rPr lang="en-US" dirty="0">
                <a:hlinkClick r:id="rId2"/>
              </a:rPr>
              <a:t>Perception </a:t>
            </a:r>
            <a:endParaRPr lang="en-US" dirty="0">
              <a:cs typeface="Calibri" panose="020F0502020204030204"/>
            </a:endParaRPr>
          </a:p>
          <a:p>
            <a:r>
              <a:rPr lang="en-US" dirty="0"/>
              <a:t>Interact with flexible content that doesn't depend on a single sense like sight, hearing, movement, or touch.</a:t>
            </a:r>
          </a:p>
          <a:p>
            <a:r>
              <a:rPr lang="en-US" dirty="0">
                <a:hlinkClick r:id="rId3"/>
              </a:rPr>
              <a:t>Language &amp; Symbols </a:t>
            </a:r>
            <a:endParaRPr lang="en-US" dirty="0">
              <a:cs typeface="Calibri"/>
            </a:endParaRPr>
          </a:p>
          <a:p>
            <a:r>
              <a:rPr lang="en-US" dirty="0"/>
              <a:t>Communicate through languages that create a shared understanding.</a:t>
            </a:r>
          </a:p>
          <a:p>
            <a:r>
              <a:rPr lang="en-US" dirty="0">
                <a:hlinkClick r:id="rId4"/>
              </a:rPr>
              <a:t>Comprehension </a:t>
            </a:r>
            <a:endParaRPr lang="en-US" dirty="0">
              <a:cs typeface="Calibri"/>
            </a:endParaRPr>
          </a:p>
          <a:p>
            <a:r>
              <a:rPr lang="en-US" dirty="0"/>
              <a:t>Construct meaning and generate new understandings.</a:t>
            </a:r>
          </a:p>
          <a:p>
            <a:pPr marL="0" indent="0">
              <a:buNone/>
            </a:pPr>
            <a:endParaRPr lang="en-US" dirty="0">
              <a:cs typeface="Calibri"/>
            </a:endParaRPr>
          </a:p>
        </p:txBody>
      </p:sp>
    </p:spTree>
    <p:extLst>
      <p:ext uri="{BB962C8B-B14F-4D97-AF65-F5344CB8AC3E}">
        <p14:creationId xmlns:p14="http://schemas.microsoft.com/office/powerpoint/2010/main" val="31543664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8F7DF9-942E-6AA8-2F1C-746C5692D36D}"/>
              </a:ext>
            </a:extLst>
          </p:cNvPr>
          <p:cNvSpPr txBox="1"/>
          <p:nvPr/>
        </p:nvSpPr>
        <p:spPr>
          <a:xfrm>
            <a:off x="819931" y="5891872"/>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https://youtu.be/cgvsXh9K4rk</a:t>
            </a:r>
            <a:r>
              <a:rPr lang="en-US" dirty="0"/>
              <a:t> </a:t>
            </a:r>
          </a:p>
        </p:txBody>
      </p:sp>
      <p:sp>
        <p:nvSpPr>
          <p:cNvPr id="4" name="Title 1">
            <a:extLst>
              <a:ext uri="{FF2B5EF4-FFF2-40B4-BE49-F238E27FC236}">
                <a16:creationId xmlns:a16="http://schemas.microsoft.com/office/drawing/2014/main" id="{3B204334-3B6B-C363-0AD3-1F178E7CE6FF}"/>
              </a:ext>
            </a:extLst>
          </p:cNvPr>
          <p:cNvSpPr>
            <a:spLocks noGrp="1"/>
          </p:cNvSpPr>
          <p:nvPr>
            <p:ph type="title"/>
          </p:nvPr>
        </p:nvSpPr>
        <p:spPr>
          <a:xfrm>
            <a:off x="1097280" y="286603"/>
            <a:ext cx="10058400" cy="1450757"/>
          </a:xfrm>
        </p:spPr>
        <p:txBody>
          <a:bodyPr/>
          <a:lstStyle/>
          <a:p>
            <a:r>
              <a:rPr lang="en-US" dirty="0">
                <a:solidFill>
                  <a:schemeClr val="bg1"/>
                </a:solidFill>
                <a:cs typeface="Calibri Light"/>
              </a:rPr>
              <a:t>YouTube Video</a:t>
            </a:r>
            <a:endParaRPr lang="en-US" dirty="0">
              <a:solidFill>
                <a:schemeClr val="bg1"/>
              </a:solidFill>
            </a:endParaRPr>
          </a:p>
        </p:txBody>
      </p:sp>
      <p:pic>
        <p:nvPicPr>
          <p:cNvPr id="2" name="Online Media 1" descr="UDL Part 5 | HOW? Representation">
            <a:hlinkClick r:id="" action="ppaction://media"/>
            <a:extLst>
              <a:ext uri="{FF2B5EF4-FFF2-40B4-BE49-F238E27FC236}">
                <a16:creationId xmlns:a16="http://schemas.microsoft.com/office/drawing/2014/main" id="{03AC6DE9-443D-1058-8E1E-ADA9561425C7}"/>
              </a:ext>
            </a:extLst>
          </p:cNvPr>
          <p:cNvPicPr>
            <a:picLocks noRot="1" noChangeAspect="1"/>
          </p:cNvPicPr>
          <p:nvPr>
            <a:videoFile r:link="rId1"/>
          </p:nvPr>
        </p:nvPicPr>
        <p:blipFill>
          <a:blip r:embed="rId5"/>
          <a:stretch>
            <a:fillRect/>
          </a:stretch>
        </p:blipFill>
        <p:spPr>
          <a:xfrm>
            <a:off x="906654" y="208876"/>
            <a:ext cx="10058400" cy="5682996"/>
          </a:xfrm>
          <a:prstGeom prst="rect">
            <a:avLst/>
          </a:prstGeom>
        </p:spPr>
      </p:pic>
    </p:spTree>
    <p:extLst>
      <p:ext uri="{BB962C8B-B14F-4D97-AF65-F5344CB8AC3E}">
        <p14:creationId xmlns:p14="http://schemas.microsoft.com/office/powerpoint/2010/main" val="237729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9B4367-059B-8499-0525-DCDD8EEB0462}"/>
              </a:ext>
            </a:extLst>
          </p:cNvPr>
          <p:cNvSpPr txBox="1"/>
          <p:nvPr/>
        </p:nvSpPr>
        <p:spPr>
          <a:xfrm>
            <a:off x="807720" y="5963718"/>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https://youtu.be/xptOQeJSLVc</a:t>
            </a:r>
            <a:r>
              <a:rPr lang="en-US" dirty="0"/>
              <a:t> </a:t>
            </a:r>
          </a:p>
        </p:txBody>
      </p:sp>
      <p:sp>
        <p:nvSpPr>
          <p:cNvPr id="4" name="Title 1">
            <a:extLst>
              <a:ext uri="{FF2B5EF4-FFF2-40B4-BE49-F238E27FC236}">
                <a16:creationId xmlns:a16="http://schemas.microsoft.com/office/drawing/2014/main" id="{9B1851A8-DC02-A7DD-192B-278CF6AC5D16}"/>
              </a:ext>
            </a:extLst>
          </p:cNvPr>
          <p:cNvSpPr>
            <a:spLocks noGrp="1"/>
          </p:cNvSpPr>
          <p:nvPr>
            <p:ph type="title"/>
          </p:nvPr>
        </p:nvSpPr>
        <p:spPr>
          <a:xfrm>
            <a:off x="1097280" y="286603"/>
            <a:ext cx="10058400" cy="1450757"/>
          </a:xfrm>
        </p:spPr>
        <p:txBody>
          <a:bodyPr/>
          <a:lstStyle/>
          <a:p>
            <a:r>
              <a:rPr lang="en-US" dirty="0">
                <a:solidFill>
                  <a:schemeClr val="bg1"/>
                </a:solidFill>
                <a:cs typeface="Calibri Light"/>
              </a:rPr>
              <a:t>YouTube Video</a:t>
            </a:r>
            <a:endParaRPr lang="en-US" dirty="0">
              <a:solidFill>
                <a:schemeClr val="bg1"/>
              </a:solidFill>
            </a:endParaRPr>
          </a:p>
        </p:txBody>
      </p:sp>
      <p:pic>
        <p:nvPicPr>
          <p:cNvPr id="2" name="Online Media 1" descr="UDL Multiple Means of Representation">
            <a:hlinkClick r:id="" action="ppaction://media"/>
            <a:extLst>
              <a:ext uri="{FF2B5EF4-FFF2-40B4-BE49-F238E27FC236}">
                <a16:creationId xmlns:a16="http://schemas.microsoft.com/office/drawing/2014/main" id="{A374831C-314B-D6D2-291A-0241386EB980}"/>
              </a:ext>
            </a:extLst>
          </p:cNvPr>
          <p:cNvPicPr>
            <a:picLocks noRot="1" noChangeAspect="1"/>
          </p:cNvPicPr>
          <p:nvPr>
            <a:videoFile r:link="rId1"/>
          </p:nvPr>
        </p:nvPicPr>
        <p:blipFill>
          <a:blip r:embed="rId5"/>
          <a:stretch>
            <a:fillRect/>
          </a:stretch>
        </p:blipFill>
        <p:spPr>
          <a:xfrm>
            <a:off x="868680" y="245263"/>
            <a:ext cx="10121159" cy="5718455"/>
          </a:xfrm>
          <a:prstGeom prst="rect">
            <a:avLst/>
          </a:prstGeom>
        </p:spPr>
      </p:pic>
    </p:spTree>
    <p:extLst>
      <p:ext uri="{BB962C8B-B14F-4D97-AF65-F5344CB8AC3E}">
        <p14:creationId xmlns:p14="http://schemas.microsoft.com/office/powerpoint/2010/main" val="369145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B771B-7434-4B58-9B3B-22B2B84F04E6}"/>
              </a:ext>
            </a:extLst>
          </p:cNvPr>
          <p:cNvSpPr>
            <a:spLocks noGrp="1"/>
          </p:cNvSpPr>
          <p:nvPr>
            <p:ph type="title"/>
          </p:nvPr>
        </p:nvSpPr>
        <p:spPr/>
        <p:txBody>
          <a:bodyPr/>
          <a:lstStyle/>
          <a:p>
            <a:r>
              <a:rPr lang="en-US" dirty="0"/>
              <a:t>Your Action Items</a:t>
            </a:r>
          </a:p>
        </p:txBody>
      </p:sp>
      <p:graphicFrame>
        <p:nvGraphicFramePr>
          <p:cNvPr id="14" name="Content Placeholder 2">
            <a:extLst>
              <a:ext uri="{FF2B5EF4-FFF2-40B4-BE49-F238E27FC236}">
                <a16:creationId xmlns:a16="http://schemas.microsoft.com/office/drawing/2014/main" id="{52768E35-D211-4162-9195-90D13C1B36D8}"/>
              </a:ext>
            </a:extLst>
          </p:cNvPr>
          <p:cNvGraphicFramePr>
            <a:graphicFrameLocks noGrp="1"/>
          </p:cNvGraphicFramePr>
          <p:nvPr>
            <p:ph idx="1"/>
            <p:extLst>
              <p:ext uri="{D42A27DB-BD31-4B8C-83A1-F6EECF244321}">
                <p14:modId xmlns:p14="http://schemas.microsoft.com/office/powerpoint/2010/main" val="2052312400"/>
              </p:ext>
            </p:extLst>
          </p:nvPr>
        </p:nvGraphicFramePr>
        <p:xfrm>
          <a:off x="1096963" y="1737361"/>
          <a:ext cx="10058400" cy="41316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3" name="Picture 33" descr="A hand drawn checklist with the words &quot;to do&quot; on the side. ">
            <a:extLst>
              <a:ext uri="{FF2B5EF4-FFF2-40B4-BE49-F238E27FC236}">
                <a16:creationId xmlns:a16="http://schemas.microsoft.com/office/drawing/2014/main" id="{F91A9754-8B93-41CB-B461-3DD59156B6A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295360" y="471846"/>
            <a:ext cx="3292257" cy="1646128"/>
          </a:xfrm>
          <a:prstGeom prst="rect">
            <a:avLst/>
          </a:prstGeom>
        </p:spPr>
      </p:pic>
      <p:sp>
        <p:nvSpPr>
          <p:cNvPr id="3" name="TextBox 2">
            <a:extLst>
              <a:ext uri="{FF2B5EF4-FFF2-40B4-BE49-F238E27FC236}">
                <a16:creationId xmlns:a16="http://schemas.microsoft.com/office/drawing/2014/main" id="{CB46DEFA-950B-EA97-3C0B-E354154C938D}"/>
              </a:ext>
            </a:extLst>
          </p:cNvPr>
          <p:cNvSpPr txBox="1"/>
          <p:nvPr/>
        </p:nvSpPr>
        <p:spPr>
          <a:xfrm>
            <a:off x="7249559" y="2111229"/>
            <a:ext cx="3421706" cy="307777"/>
          </a:xfrm>
          <a:prstGeom prst="rect">
            <a:avLst/>
          </a:prstGeom>
          <a:noFill/>
        </p:spPr>
        <p:txBody>
          <a:bodyPr wrap="square" rtlCol="0">
            <a:spAutoFit/>
          </a:bodyPr>
          <a:lstStyle/>
          <a:p>
            <a:r>
              <a:rPr lang="en-US" sz="1400" dirty="0"/>
              <a:t>“</a:t>
            </a:r>
            <a:r>
              <a:rPr lang="en-US" sz="1400" dirty="0">
                <a:hlinkClick r:id="rId9"/>
              </a:rPr>
              <a:t>To Do</a:t>
            </a:r>
            <a:r>
              <a:rPr lang="en-US" sz="1400" dirty="0"/>
              <a:t>” by </a:t>
            </a:r>
            <a:r>
              <a:rPr lang="en-US" sz="1400" dirty="0">
                <a:hlinkClick r:id="rId10"/>
              </a:rPr>
              <a:t>FinnPetersenSH</a:t>
            </a:r>
            <a:r>
              <a:rPr lang="en-US" sz="1400" dirty="0"/>
              <a:t>. </a:t>
            </a:r>
            <a:r>
              <a:rPr lang="en-US" sz="1400" dirty="0" err="1"/>
              <a:t>Pixabay</a:t>
            </a:r>
            <a:r>
              <a:rPr lang="en-US" sz="1400" dirty="0"/>
              <a:t> License.</a:t>
            </a:r>
          </a:p>
        </p:txBody>
      </p:sp>
    </p:spTree>
    <p:extLst>
      <p:ext uri="{BB962C8B-B14F-4D97-AF65-F5344CB8AC3E}">
        <p14:creationId xmlns:p14="http://schemas.microsoft.com/office/powerpoint/2010/main" val="4054230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2F97EE73-B91B-45CB-AB29-076149E06638}"/>
              </a:ext>
            </a:extLst>
          </p:cNvPr>
          <p:cNvGraphicFramePr>
            <a:graphicFrameLocks noGrp="1"/>
          </p:cNvGraphicFramePr>
          <p:nvPr>
            <p:extLst>
              <p:ext uri="{D42A27DB-BD31-4B8C-83A1-F6EECF244321}">
                <p14:modId xmlns:p14="http://schemas.microsoft.com/office/powerpoint/2010/main" val="1048874756"/>
              </p:ext>
            </p:extLst>
          </p:nvPr>
        </p:nvGraphicFramePr>
        <p:xfrm>
          <a:off x="0" y="771920"/>
          <a:ext cx="12191997" cy="5314159"/>
        </p:xfrm>
        <a:graphic>
          <a:graphicData uri="http://schemas.openxmlformats.org/drawingml/2006/table">
            <a:tbl>
              <a:tblPr firstRow="1" bandRow="1">
                <a:tableStyleId>{793D81CF-94F2-401A-BA57-92F5A7B2D0C5}</a:tableStyleId>
              </a:tblPr>
              <a:tblGrid>
                <a:gridCol w="4063999">
                  <a:extLst>
                    <a:ext uri="{9D8B030D-6E8A-4147-A177-3AD203B41FA5}">
                      <a16:colId xmlns:a16="http://schemas.microsoft.com/office/drawing/2014/main" val="1741572365"/>
                    </a:ext>
                  </a:extLst>
                </a:gridCol>
                <a:gridCol w="4063999">
                  <a:extLst>
                    <a:ext uri="{9D8B030D-6E8A-4147-A177-3AD203B41FA5}">
                      <a16:colId xmlns:a16="http://schemas.microsoft.com/office/drawing/2014/main" val="1213115507"/>
                    </a:ext>
                  </a:extLst>
                </a:gridCol>
                <a:gridCol w="4063999">
                  <a:extLst>
                    <a:ext uri="{9D8B030D-6E8A-4147-A177-3AD203B41FA5}">
                      <a16:colId xmlns:a16="http://schemas.microsoft.com/office/drawing/2014/main" val="1746428310"/>
                    </a:ext>
                  </a:extLst>
                </a:gridCol>
              </a:tblGrid>
              <a:tr h="467839">
                <a:tc>
                  <a:txBody>
                    <a:bodyPr/>
                    <a:lstStyle/>
                    <a:p>
                      <a:r>
                        <a:rPr lang="en-US" sz="2400" dirty="0"/>
                        <a:t>Potential Student Experience</a:t>
                      </a:r>
                    </a:p>
                  </a:txBody>
                  <a:tcPr/>
                </a:tc>
                <a:tc>
                  <a:txBody>
                    <a:bodyPr/>
                    <a:lstStyle/>
                    <a:p>
                      <a:r>
                        <a:rPr lang="en-US" sz="2400" dirty="0"/>
                        <a:t>Common Barriers</a:t>
                      </a:r>
                    </a:p>
                  </a:txBody>
                  <a:tcPr/>
                </a:tc>
                <a:tc>
                  <a:txBody>
                    <a:bodyPr/>
                    <a:lstStyle/>
                    <a:p>
                      <a:r>
                        <a:rPr lang="en-US" sz="2400" dirty="0"/>
                        <a:t>Possible Design Strategy</a:t>
                      </a:r>
                    </a:p>
                  </a:txBody>
                  <a:tcPr/>
                </a:tc>
                <a:extLst>
                  <a:ext uri="{0D108BD9-81ED-4DB2-BD59-A6C34878D82A}">
                    <a16:rowId xmlns:a16="http://schemas.microsoft.com/office/drawing/2014/main" val="814918539"/>
                  </a:ext>
                </a:extLst>
              </a:tr>
              <a:tr h="4771958">
                <a:tc>
                  <a:txBody>
                    <a:bodyPr/>
                    <a:lstStyle/>
                    <a:p>
                      <a:r>
                        <a:rPr lang="en-US" sz="2400" dirty="0"/>
                        <a:t>Students sometimes struggle with text-based presentations.</a:t>
                      </a:r>
                    </a:p>
                  </a:txBody>
                  <a:tcPr/>
                </a:tc>
                <a:tc>
                  <a:txBody>
                    <a:bodyPr/>
                    <a:lstStyle/>
                    <a:p>
                      <a:pPr marL="285750" indent="-285750">
                        <a:buFont typeface="Arial"/>
                        <a:buChar char="•"/>
                      </a:pPr>
                      <a:r>
                        <a:rPr lang="en-US" sz="2400" dirty="0"/>
                        <a:t>There are only text on slides.</a:t>
                      </a:r>
                    </a:p>
                    <a:p>
                      <a:pPr marL="285750" lvl="0" indent="-285750">
                        <a:buFont typeface="Arial"/>
                        <a:buChar char="•"/>
                      </a:pPr>
                      <a:r>
                        <a:rPr lang="en-US" sz="2400" dirty="0"/>
                        <a:t>Slides are NOT available before class.</a:t>
                      </a:r>
                    </a:p>
                    <a:p>
                      <a:pPr lvl="0">
                        <a:buNone/>
                      </a:pPr>
                      <a:endParaRPr lang="en-US" sz="2400" dirty="0"/>
                    </a:p>
                  </a:txBody>
                  <a:tcPr/>
                </a:tc>
                <a:tc>
                  <a:txBody>
                    <a:bodyPr/>
                    <a:lstStyle/>
                    <a:p>
                      <a:pPr marL="285750" indent="-285750">
                        <a:buFont typeface="Arial"/>
                        <a:buChar char="•"/>
                      </a:pPr>
                      <a:r>
                        <a:rPr lang="en-US" sz="2400" dirty="0"/>
                        <a:t>Design presentations with little text, such as short sentences or phrases with major points. Use visual representations when possible.</a:t>
                      </a:r>
                    </a:p>
                    <a:p>
                      <a:pPr marL="285750" lvl="0" indent="-285750">
                        <a:buFont typeface="Arial"/>
                        <a:buChar char="•"/>
                      </a:pPr>
                      <a:r>
                        <a:rPr lang="en-US" sz="2400" dirty="0"/>
                        <a:t>Make the presentation available electronically to students before class. This gives students the option to view the slides how they want and take notes on their own devices.</a:t>
                      </a:r>
                    </a:p>
                  </a:txBody>
                  <a:tcPr/>
                </a:tc>
                <a:extLst>
                  <a:ext uri="{0D108BD9-81ED-4DB2-BD59-A6C34878D82A}">
                    <a16:rowId xmlns:a16="http://schemas.microsoft.com/office/drawing/2014/main" val="3671801119"/>
                  </a:ext>
                </a:extLst>
              </a:tr>
            </a:tbl>
          </a:graphicData>
        </a:graphic>
      </p:graphicFrame>
      <p:pic>
        <p:nvPicPr>
          <p:cNvPr id="5" name="Graphic 5" descr="Presentation with checklist with solid fill">
            <a:extLst>
              <a:ext uri="{FF2B5EF4-FFF2-40B4-BE49-F238E27FC236}">
                <a16:creationId xmlns:a16="http://schemas.microsoft.com/office/drawing/2014/main" id="{F1390C35-EF34-4466-B54F-54770ABC37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5475" y="3137053"/>
            <a:ext cx="2420038" cy="2401677"/>
          </a:xfrm>
          <a:prstGeom prst="rect">
            <a:avLst/>
          </a:prstGeom>
        </p:spPr>
      </p:pic>
      <p:pic>
        <p:nvPicPr>
          <p:cNvPr id="6" name="Graphic 6" descr="Confused face outline with solid fill">
            <a:extLst>
              <a:ext uri="{FF2B5EF4-FFF2-40B4-BE49-F238E27FC236}">
                <a16:creationId xmlns:a16="http://schemas.microsoft.com/office/drawing/2014/main" id="{28F687CC-A20A-44BF-B85D-C4FC5B34CD7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02944" y="2723921"/>
            <a:ext cx="1116375" cy="1116375"/>
          </a:xfrm>
          <a:prstGeom prst="rect">
            <a:avLst/>
          </a:prstGeom>
        </p:spPr>
      </p:pic>
      <p:sp>
        <p:nvSpPr>
          <p:cNvPr id="3" name="Title 1">
            <a:extLst>
              <a:ext uri="{FF2B5EF4-FFF2-40B4-BE49-F238E27FC236}">
                <a16:creationId xmlns:a16="http://schemas.microsoft.com/office/drawing/2014/main" id="{3B3052AC-0C52-ABF5-1927-6DE66A269F4E}"/>
              </a:ext>
            </a:extLst>
          </p:cNvPr>
          <p:cNvSpPr>
            <a:spLocks noGrp="1"/>
          </p:cNvSpPr>
          <p:nvPr>
            <p:ph type="title"/>
          </p:nvPr>
        </p:nvSpPr>
        <p:spPr>
          <a:xfrm>
            <a:off x="99957" y="6455"/>
            <a:ext cx="11145370" cy="431024"/>
          </a:xfrm>
        </p:spPr>
        <p:txBody>
          <a:bodyPr>
            <a:noAutofit/>
          </a:bodyPr>
          <a:lstStyle/>
          <a:p>
            <a:r>
              <a:rPr lang="en-US" sz="2000" dirty="0">
                <a:solidFill>
                  <a:schemeClr val="bg1"/>
                </a:solidFill>
                <a:cs typeface="Calibri Light"/>
              </a:rPr>
              <a:t>Example student barrier and design strategy</a:t>
            </a:r>
          </a:p>
        </p:txBody>
      </p:sp>
    </p:spTree>
    <p:extLst>
      <p:ext uri="{BB962C8B-B14F-4D97-AF65-F5344CB8AC3E}">
        <p14:creationId xmlns:p14="http://schemas.microsoft.com/office/powerpoint/2010/main" val="9593192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2F97EE73-B91B-45CB-AB29-076149E06638}"/>
              </a:ext>
            </a:extLst>
          </p:cNvPr>
          <p:cNvGraphicFramePr>
            <a:graphicFrameLocks noGrp="1"/>
          </p:cNvGraphicFramePr>
          <p:nvPr>
            <p:extLst>
              <p:ext uri="{D42A27DB-BD31-4B8C-83A1-F6EECF244321}">
                <p14:modId xmlns:p14="http://schemas.microsoft.com/office/powerpoint/2010/main" val="2828736727"/>
              </p:ext>
            </p:extLst>
          </p:nvPr>
        </p:nvGraphicFramePr>
        <p:xfrm>
          <a:off x="642247" y="761767"/>
          <a:ext cx="11140026" cy="5594918"/>
        </p:xfrm>
        <a:graphic>
          <a:graphicData uri="http://schemas.openxmlformats.org/drawingml/2006/table">
            <a:tbl>
              <a:tblPr firstRow="1" bandRow="1">
                <a:tableStyleId>{793D81CF-94F2-401A-BA57-92F5A7B2D0C5}</a:tableStyleId>
              </a:tblPr>
              <a:tblGrid>
                <a:gridCol w="3713342">
                  <a:extLst>
                    <a:ext uri="{9D8B030D-6E8A-4147-A177-3AD203B41FA5}">
                      <a16:colId xmlns:a16="http://schemas.microsoft.com/office/drawing/2014/main" val="1741572365"/>
                    </a:ext>
                  </a:extLst>
                </a:gridCol>
                <a:gridCol w="3713342">
                  <a:extLst>
                    <a:ext uri="{9D8B030D-6E8A-4147-A177-3AD203B41FA5}">
                      <a16:colId xmlns:a16="http://schemas.microsoft.com/office/drawing/2014/main" val="1213115507"/>
                    </a:ext>
                  </a:extLst>
                </a:gridCol>
                <a:gridCol w="3713342">
                  <a:extLst>
                    <a:ext uri="{9D8B030D-6E8A-4147-A177-3AD203B41FA5}">
                      <a16:colId xmlns:a16="http://schemas.microsoft.com/office/drawing/2014/main" val="1746428310"/>
                    </a:ext>
                  </a:extLst>
                </a:gridCol>
              </a:tblGrid>
              <a:tr h="467839">
                <a:tc>
                  <a:txBody>
                    <a:bodyPr/>
                    <a:lstStyle/>
                    <a:p>
                      <a:r>
                        <a:rPr lang="en-US" sz="2400" dirty="0"/>
                        <a:t>Potential Student Experience</a:t>
                      </a:r>
                    </a:p>
                  </a:txBody>
                  <a:tcPr/>
                </a:tc>
                <a:tc>
                  <a:txBody>
                    <a:bodyPr/>
                    <a:lstStyle/>
                    <a:p>
                      <a:r>
                        <a:rPr lang="en-US" sz="2400" dirty="0"/>
                        <a:t>Common Barriers</a:t>
                      </a:r>
                    </a:p>
                  </a:txBody>
                  <a:tcPr/>
                </a:tc>
                <a:tc>
                  <a:txBody>
                    <a:bodyPr/>
                    <a:lstStyle/>
                    <a:p>
                      <a:r>
                        <a:rPr lang="en-US" sz="2400" dirty="0"/>
                        <a:t>Possible Design Strategy</a:t>
                      </a:r>
                    </a:p>
                  </a:txBody>
                  <a:tcPr/>
                </a:tc>
                <a:extLst>
                  <a:ext uri="{0D108BD9-81ED-4DB2-BD59-A6C34878D82A}">
                    <a16:rowId xmlns:a16="http://schemas.microsoft.com/office/drawing/2014/main" val="814918539"/>
                  </a:ext>
                </a:extLst>
              </a:tr>
              <a:tr h="4771958">
                <a:tc>
                  <a:txBody>
                    <a:bodyPr/>
                    <a:lstStyle/>
                    <a:p>
                      <a:r>
                        <a:rPr lang="en-US" sz="2400" dirty="0"/>
                        <a:t>Students have to miss class sometimes and lose access to what was taught in a given class day.</a:t>
                      </a:r>
                    </a:p>
                  </a:txBody>
                  <a:tcPr/>
                </a:tc>
                <a:tc>
                  <a:txBody>
                    <a:bodyPr/>
                    <a:lstStyle/>
                    <a:p>
                      <a:pPr marL="285750" indent="-285750">
                        <a:buFont typeface="Arial"/>
                        <a:buChar char="•"/>
                      </a:pPr>
                      <a:r>
                        <a:rPr lang="en-US" sz="2400" dirty="0"/>
                        <a:t>There's only one way to access a synchronous class.</a:t>
                      </a:r>
                    </a:p>
                    <a:p>
                      <a:pPr lvl="0">
                        <a:buNone/>
                      </a:pPr>
                      <a:endParaRPr lang="en-US" sz="2400" dirty="0"/>
                    </a:p>
                  </a:txBody>
                  <a:tcPr/>
                </a:tc>
                <a:tc>
                  <a:txBody>
                    <a:bodyPr/>
                    <a:lstStyle/>
                    <a:p>
                      <a:pPr marL="285750" indent="-285750">
                        <a:buFont typeface="Arial"/>
                        <a:buChar char="•"/>
                      </a:pPr>
                      <a:r>
                        <a:rPr lang="en-US" sz="2400" dirty="0"/>
                        <a:t>Record the class (seek student permission first) and give students access to the recordings for review or to catch up for necessary misses.</a:t>
                      </a:r>
                    </a:p>
                  </a:txBody>
                  <a:tcPr/>
                </a:tc>
                <a:extLst>
                  <a:ext uri="{0D108BD9-81ED-4DB2-BD59-A6C34878D82A}">
                    <a16:rowId xmlns:a16="http://schemas.microsoft.com/office/drawing/2014/main" val="3671801119"/>
                  </a:ext>
                </a:extLst>
              </a:tr>
            </a:tbl>
          </a:graphicData>
        </a:graphic>
      </p:graphicFrame>
      <p:pic>
        <p:nvPicPr>
          <p:cNvPr id="2" name="Graphic 4" descr="Classroom with solid fill">
            <a:extLst>
              <a:ext uri="{FF2B5EF4-FFF2-40B4-BE49-F238E27FC236}">
                <a16:creationId xmlns:a16="http://schemas.microsoft.com/office/drawing/2014/main" id="{316DA190-30D3-432E-945B-3E73FE805E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6463" y="3440018"/>
            <a:ext cx="2181338" cy="2135435"/>
          </a:xfrm>
          <a:prstGeom prst="rect">
            <a:avLst/>
          </a:prstGeom>
        </p:spPr>
      </p:pic>
      <p:pic>
        <p:nvPicPr>
          <p:cNvPr id="6" name="Graphic 6" descr="Confused face outline with solid fill">
            <a:extLst>
              <a:ext uri="{FF2B5EF4-FFF2-40B4-BE49-F238E27FC236}">
                <a16:creationId xmlns:a16="http://schemas.microsoft.com/office/drawing/2014/main" id="{2CF7129F-7541-431A-9E1A-62CBFFC648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35199" y="3235494"/>
            <a:ext cx="1116375" cy="1116375"/>
          </a:xfrm>
          <a:prstGeom prst="rect">
            <a:avLst/>
          </a:prstGeom>
        </p:spPr>
      </p:pic>
      <p:pic>
        <p:nvPicPr>
          <p:cNvPr id="7" name="Graphic 7" descr="red X over presenter with three others sitting in audience. ">
            <a:extLst>
              <a:ext uri="{FF2B5EF4-FFF2-40B4-BE49-F238E27FC236}">
                <a16:creationId xmlns:a16="http://schemas.microsoft.com/office/drawing/2014/main" id="{522AC425-C8EB-41B0-B441-D65DC5850FB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9871" y="3280971"/>
            <a:ext cx="2374134" cy="2337411"/>
          </a:xfrm>
          <a:prstGeom prst="rect">
            <a:avLst/>
          </a:prstGeom>
        </p:spPr>
      </p:pic>
      <p:sp>
        <p:nvSpPr>
          <p:cNvPr id="5" name="Title 1">
            <a:extLst>
              <a:ext uri="{FF2B5EF4-FFF2-40B4-BE49-F238E27FC236}">
                <a16:creationId xmlns:a16="http://schemas.microsoft.com/office/drawing/2014/main" id="{6560FA8A-3785-4E97-FD41-DD4EA5AD6BA9}"/>
              </a:ext>
            </a:extLst>
          </p:cNvPr>
          <p:cNvSpPr>
            <a:spLocks noGrp="1"/>
          </p:cNvSpPr>
          <p:nvPr>
            <p:ph type="title"/>
          </p:nvPr>
        </p:nvSpPr>
        <p:spPr>
          <a:xfrm>
            <a:off x="99957" y="6455"/>
            <a:ext cx="11145370" cy="431024"/>
          </a:xfrm>
        </p:spPr>
        <p:txBody>
          <a:bodyPr>
            <a:noAutofit/>
          </a:bodyPr>
          <a:lstStyle/>
          <a:p>
            <a:r>
              <a:rPr lang="en-US" sz="2000" dirty="0">
                <a:solidFill>
                  <a:schemeClr val="bg1"/>
                </a:solidFill>
                <a:cs typeface="Calibri Light"/>
              </a:rPr>
              <a:t>Example student barrier and design strategy</a:t>
            </a:r>
          </a:p>
        </p:txBody>
      </p:sp>
    </p:spTree>
    <p:extLst>
      <p:ext uri="{BB962C8B-B14F-4D97-AF65-F5344CB8AC3E}">
        <p14:creationId xmlns:p14="http://schemas.microsoft.com/office/powerpoint/2010/main" val="25251738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2F97EE73-B91B-45CB-AB29-076149E06638}"/>
              </a:ext>
            </a:extLst>
          </p:cNvPr>
          <p:cNvGraphicFramePr>
            <a:graphicFrameLocks noGrp="1"/>
          </p:cNvGraphicFramePr>
          <p:nvPr>
            <p:extLst>
              <p:ext uri="{D42A27DB-BD31-4B8C-83A1-F6EECF244321}">
                <p14:modId xmlns:p14="http://schemas.microsoft.com/office/powerpoint/2010/main" val="3420803843"/>
              </p:ext>
            </p:extLst>
          </p:nvPr>
        </p:nvGraphicFramePr>
        <p:xfrm>
          <a:off x="0" y="749611"/>
          <a:ext cx="12192000" cy="5438121"/>
        </p:xfrm>
        <a:graphic>
          <a:graphicData uri="http://schemas.openxmlformats.org/drawingml/2006/table">
            <a:tbl>
              <a:tblPr firstRow="1" bandRow="1">
                <a:tableStyleId>{793D81CF-94F2-401A-BA57-92F5A7B2D0C5}</a:tableStyleId>
              </a:tblPr>
              <a:tblGrid>
                <a:gridCol w="3937000">
                  <a:extLst>
                    <a:ext uri="{9D8B030D-6E8A-4147-A177-3AD203B41FA5}">
                      <a16:colId xmlns:a16="http://schemas.microsoft.com/office/drawing/2014/main" val="1741572365"/>
                    </a:ext>
                  </a:extLst>
                </a:gridCol>
                <a:gridCol w="2971800">
                  <a:extLst>
                    <a:ext uri="{9D8B030D-6E8A-4147-A177-3AD203B41FA5}">
                      <a16:colId xmlns:a16="http://schemas.microsoft.com/office/drawing/2014/main" val="1213115507"/>
                    </a:ext>
                  </a:extLst>
                </a:gridCol>
                <a:gridCol w="5283200">
                  <a:extLst>
                    <a:ext uri="{9D8B030D-6E8A-4147-A177-3AD203B41FA5}">
                      <a16:colId xmlns:a16="http://schemas.microsoft.com/office/drawing/2014/main" val="1746428310"/>
                    </a:ext>
                  </a:extLst>
                </a:gridCol>
              </a:tblGrid>
              <a:tr h="443052">
                <a:tc>
                  <a:txBody>
                    <a:bodyPr/>
                    <a:lstStyle/>
                    <a:p>
                      <a:r>
                        <a:rPr lang="en-US" sz="2400" dirty="0"/>
                        <a:t>Potential Student Experience</a:t>
                      </a:r>
                    </a:p>
                  </a:txBody>
                  <a:tcPr/>
                </a:tc>
                <a:tc>
                  <a:txBody>
                    <a:bodyPr/>
                    <a:lstStyle/>
                    <a:p>
                      <a:r>
                        <a:rPr lang="en-US" sz="2400" dirty="0"/>
                        <a:t>Common Barriers</a:t>
                      </a:r>
                    </a:p>
                  </a:txBody>
                  <a:tcPr/>
                </a:tc>
                <a:tc>
                  <a:txBody>
                    <a:bodyPr/>
                    <a:lstStyle/>
                    <a:p>
                      <a:r>
                        <a:rPr lang="en-US" sz="2400" dirty="0"/>
                        <a:t>Possible Design Strategy</a:t>
                      </a:r>
                    </a:p>
                  </a:txBody>
                  <a:tcPr/>
                </a:tc>
                <a:extLst>
                  <a:ext uri="{0D108BD9-81ED-4DB2-BD59-A6C34878D82A}">
                    <a16:rowId xmlns:a16="http://schemas.microsoft.com/office/drawing/2014/main" val="814918539"/>
                  </a:ext>
                </a:extLst>
              </a:tr>
              <a:tr h="4980921">
                <a:tc>
                  <a:txBody>
                    <a:bodyPr/>
                    <a:lstStyle/>
                    <a:p>
                      <a:r>
                        <a:rPr lang="en-US" sz="2400" dirty="0"/>
                        <a:t>Learners vary in background knowledge and language levels.</a:t>
                      </a:r>
                    </a:p>
                  </a:txBody>
                  <a:tcPr/>
                </a:tc>
                <a:tc>
                  <a:txBody>
                    <a:bodyPr/>
                    <a:lstStyle/>
                    <a:p>
                      <a:pPr marL="285750" indent="-285750">
                        <a:buFont typeface="Arial"/>
                        <a:buChar char="•"/>
                      </a:pPr>
                      <a:r>
                        <a:rPr lang="en-US" sz="2400" dirty="0"/>
                        <a:t>New vocabulary that hasn't been defined. </a:t>
                      </a:r>
                    </a:p>
                    <a:p>
                      <a:pPr marL="285750" lvl="0" indent="-285750">
                        <a:buFont typeface="Arial"/>
                        <a:buChar char="•"/>
                      </a:pPr>
                      <a:r>
                        <a:rPr lang="en-US" sz="2400" dirty="0"/>
                        <a:t>Lessons don't build on previous lessons.</a:t>
                      </a:r>
                    </a:p>
                    <a:p>
                      <a:pPr marL="285750" lvl="0" indent="-285750">
                        <a:buFont typeface="Arial"/>
                        <a:buChar char="•"/>
                      </a:pPr>
                      <a:r>
                        <a:rPr lang="en-US" sz="2400" dirty="0"/>
                        <a:t>No way to practice with new material and gain immediate feedback.</a:t>
                      </a:r>
                    </a:p>
                  </a:txBody>
                  <a:tcPr/>
                </a:tc>
                <a:tc>
                  <a:txBody>
                    <a:bodyPr/>
                    <a:lstStyle/>
                    <a:p>
                      <a:pPr marL="285750" indent="-285750">
                        <a:buFont typeface="Arial"/>
                        <a:buChar char="•"/>
                      </a:pPr>
                      <a:r>
                        <a:rPr lang="en-US" sz="2400" dirty="0"/>
                        <a:t>Create a glossary of new terms and share this with students before the lecture. Explain new symbols or words the first few times they are used.</a:t>
                      </a:r>
                    </a:p>
                    <a:p>
                      <a:pPr marL="285750" lvl="0" indent="-285750">
                        <a:buFont typeface="Arial"/>
                        <a:buChar char="•"/>
                      </a:pPr>
                      <a:r>
                        <a:rPr lang="en-US" sz="2400" dirty="0"/>
                        <a:t>Remind students what they should already know at the beginning of a presentation so they have it fresh in their mind during the presentation.</a:t>
                      </a:r>
                    </a:p>
                    <a:p>
                      <a:pPr marL="285750" lvl="0" indent="-285750">
                        <a:buFont typeface="Arial"/>
                        <a:buChar char="•"/>
                      </a:pPr>
                      <a:r>
                        <a:rPr lang="en-US" sz="2400" dirty="0"/>
                        <a:t>Have students apply what they learned that day for the sake of transfer to long term memory.</a:t>
                      </a:r>
                    </a:p>
                  </a:txBody>
                  <a:tcPr/>
                </a:tc>
                <a:extLst>
                  <a:ext uri="{0D108BD9-81ED-4DB2-BD59-A6C34878D82A}">
                    <a16:rowId xmlns:a16="http://schemas.microsoft.com/office/drawing/2014/main" val="3671801119"/>
                  </a:ext>
                </a:extLst>
              </a:tr>
            </a:tbl>
          </a:graphicData>
        </a:graphic>
      </p:graphicFrame>
      <p:pic>
        <p:nvPicPr>
          <p:cNvPr id="7" name="Graphic 7" descr="book icon">
            <a:extLst>
              <a:ext uri="{FF2B5EF4-FFF2-40B4-BE49-F238E27FC236}">
                <a16:creationId xmlns:a16="http://schemas.microsoft.com/office/drawing/2014/main" id="{50FDEDE0-6B48-4250-935E-6571567A1B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8920" y="4091849"/>
            <a:ext cx="1676399" cy="1676399"/>
          </a:xfrm>
          <a:prstGeom prst="rect">
            <a:avLst/>
          </a:prstGeom>
        </p:spPr>
      </p:pic>
      <p:pic>
        <p:nvPicPr>
          <p:cNvPr id="2" name="Graphic 4" descr="Question Mark with solid fill over a book.">
            <a:extLst>
              <a:ext uri="{FF2B5EF4-FFF2-40B4-BE49-F238E27FC236}">
                <a16:creationId xmlns:a16="http://schemas.microsoft.com/office/drawing/2014/main" id="{BCD1B350-6204-46B0-9ABD-0870CBC216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0001" y="4059651"/>
            <a:ext cx="1749845" cy="1740665"/>
          </a:xfrm>
          <a:prstGeom prst="rect">
            <a:avLst/>
          </a:prstGeom>
        </p:spPr>
      </p:pic>
      <p:pic>
        <p:nvPicPr>
          <p:cNvPr id="6" name="Graphic 6" descr="Confused face outline with solid fill">
            <a:extLst>
              <a:ext uri="{FF2B5EF4-FFF2-40B4-BE49-F238E27FC236}">
                <a16:creationId xmlns:a16="http://schemas.microsoft.com/office/drawing/2014/main" id="{926FA6AD-9D07-4939-B294-86B798A13F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33739" y="3531825"/>
            <a:ext cx="1116375" cy="1116375"/>
          </a:xfrm>
          <a:prstGeom prst="rect">
            <a:avLst/>
          </a:prstGeom>
        </p:spPr>
      </p:pic>
      <p:sp>
        <p:nvSpPr>
          <p:cNvPr id="5" name="Title 1">
            <a:extLst>
              <a:ext uri="{FF2B5EF4-FFF2-40B4-BE49-F238E27FC236}">
                <a16:creationId xmlns:a16="http://schemas.microsoft.com/office/drawing/2014/main" id="{96E35DA7-2D7F-B209-DAC2-90CD3312C432}"/>
              </a:ext>
            </a:extLst>
          </p:cNvPr>
          <p:cNvSpPr>
            <a:spLocks noGrp="1"/>
          </p:cNvSpPr>
          <p:nvPr>
            <p:ph type="title"/>
          </p:nvPr>
        </p:nvSpPr>
        <p:spPr>
          <a:xfrm>
            <a:off x="99957" y="6455"/>
            <a:ext cx="11145370" cy="431024"/>
          </a:xfrm>
        </p:spPr>
        <p:txBody>
          <a:bodyPr>
            <a:noAutofit/>
          </a:bodyPr>
          <a:lstStyle/>
          <a:p>
            <a:r>
              <a:rPr lang="en-US" sz="2000" dirty="0">
                <a:solidFill>
                  <a:schemeClr val="bg1"/>
                </a:solidFill>
                <a:cs typeface="Calibri Light"/>
              </a:rPr>
              <a:t>Example student barrier and design strategy</a:t>
            </a:r>
          </a:p>
        </p:txBody>
      </p:sp>
    </p:spTree>
    <p:extLst>
      <p:ext uri="{BB962C8B-B14F-4D97-AF65-F5344CB8AC3E}">
        <p14:creationId xmlns:p14="http://schemas.microsoft.com/office/powerpoint/2010/main" val="29300003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CA578-B288-4F56-93D3-1C5946CA2E5B}"/>
              </a:ext>
            </a:extLst>
          </p:cNvPr>
          <p:cNvSpPr>
            <a:spLocks noGrp="1"/>
          </p:cNvSpPr>
          <p:nvPr>
            <p:ph type="title"/>
          </p:nvPr>
        </p:nvSpPr>
        <p:spPr>
          <a:xfrm>
            <a:off x="6373090" y="286603"/>
            <a:ext cx="4782589" cy="1450757"/>
          </a:xfrm>
        </p:spPr>
        <p:txBody>
          <a:bodyPr/>
          <a:lstStyle/>
          <a:p>
            <a:r>
              <a:rPr lang="en-US" dirty="0"/>
              <a:t>Multiple ways to take in information</a:t>
            </a:r>
          </a:p>
        </p:txBody>
      </p:sp>
      <p:sp>
        <p:nvSpPr>
          <p:cNvPr id="9" name="Content Placeholder 8">
            <a:extLst>
              <a:ext uri="{FF2B5EF4-FFF2-40B4-BE49-F238E27FC236}">
                <a16:creationId xmlns:a16="http://schemas.microsoft.com/office/drawing/2014/main" id="{512F4201-BC6A-4055-81EA-8CA1C2824557}"/>
              </a:ext>
            </a:extLst>
          </p:cNvPr>
          <p:cNvSpPr>
            <a:spLocks noGrp="1"/>
          </p:cNvSpPr>
          <p:nvPr>
            <p:ph idx="1"/>
          </p:nvPr>
        </p:nvSpPr>
        <p:spPr>
          <a:xfrm>
            <a:off x="6561513" y="1845734"/>
            <a:ext cx="4594167" cy="4023360"/>
          </a:xfrm>
        </p:spPr>
        <p:txBody>
          <a:bodyPr/>
          <a:lstStyle/>
          <a:p>
            <a:r>
              <a:rPr lang="en-US" dirty="0"/>
              <a:t>In LIBS 301 and 101, we include different kinds of visual and auditory representation each week, including... </a:t>
            </a:r>
          </a:p>
          <a:p>
            <a:r>
              <a:rPr lang="en-US" dirty="0"/>
              <a:t> Introduction video</a:t>
            </a:r>
          </a:p>
          <a:p>
            <a:r>
              <a:rPr lang="en-US" dirty="0"/>
              <a:t> Slides w/o audio</a:t>
            </a:r>
          </a:p>
          <a:p>
            <a:r>
              <a:rPr lang="en-US" dirty="0"/>
              <a:t> Videos </a:t>
            </a:r>
          </a:p>
          <a:p>
            <a:r>
              <a:rPr lang="en-US" dirty="0"/>
              <a:t> Infographics</a:t>
            </a:r>
          </a:p>
        </p:txBody>
      </p:sp>
      <p:pic>
        <p:nvPicPr>
          <p:cNvPr id="3" name="Picture 5" descr="Boolean connector honey badger example of searching honey AND badger brings up honey badger results.">
            <a:extLst>
              <a:ext uri="{FF2B5EF4-FFF2-40B4-BE49-F238E27FC236}">
                <a16:creationId xmlns:a16="http://schemas.microsoft.com/office/drawing/2014/main" id="{A5BB20E5-7AF1-C771-6D99-6877A69F2F29}"/>
              </a:ext>
            </a:extLst>
          </p:cNvPr>
          <p:cNvPicPr>
            <a:picLocks noChangeAspect="1"/>
          </p:cNvPicPr>
          <p:nvPr/>
        </p:nvPicPr>
        <p:blipFill>
          <a:blip r:embed="rId2"/>
          <a:stretch>
            <a:fillRect/>
          </a:stretch>
        </p:blipFill>
        <p:spPr>
          <a:xfrm>
            <a:off x="400165" y="1059540"/>
            <a:ext cx="2902974" cy="1941534"/>
          </a:xfrm>
          <a:prstGeom prst="rect">
            <a:avLst/>
          </a:prstGeom>
        </p:spPr>
      </p:pic>
      <p:pic>
        <p:nvPicPr>
          <p:cNvPr id="5" name="Picture 5" descr="Inform your thinking video example">
            <a:extLst>
              <a:ext uri="{FF2B5EF4-FFF2-40B4-BE49-F238E27FC236}">
                <a16:creationId xmlns:a16="http://schemas.microsoft.com/office/drawing/2014/main" id="{7F83E79E-CE5D-4C92-86B5-EE0BFA495A87}"/>
              </a:ext>
            </a:extLst>
          </p:cNvPr>
          <p:cNvPicPr>
            <a:picLocks noChangeAspect="1"/>
          </p:cNvPicPr>
          <p:nvPr/>
        </p:nvPicPr>
        <p:blipFill>
          <a:blip r:embed="rId3"/>
          <a:stretch>
            <a:fillRect/>
          </a:stretch>
        </p:blipFill>
        <p:spPr>
          <a:xfrm>
            <a:off x="3567787" y="3433812"/>
            <a:ext cx="2502024" cy="1424238"/>
          </a:xfrm>
          <a:prstGeom prst="rect">
            <a:avLst/>
          </a:prstGeom>
        </p:spPr>
      </p:pic>
      <p:sp>
        <p:nvSpPr>
          <p:cNvPr id="10" name="Rectangle 9">
            <a:extLst>
              <a:ext uri="{FF2B5EF4-FFF2-40B4-BE49-F238E27FC236}">
                <a16:creationId xmlns:a16="http://schemas.microsoft.com/office/drawing/2014/main" id="{FFB2AEF0-0849-8629-35B2-C6F06BD88AB0}"/>
              </a:ext>
              <a:ext uri="{C183D7F6-B498-43B3-948B-1728B52AA6E4}">
                <adec:decorative xmlns:adec="http://schemas.microsoft.com/office/drawing/2017/decorative" val="1"/>
              </a:ext>
            </a:extLst>
          </p:cNvPr>
          <p:cNvSpPr/>
          <p:nvPr/>
        </p:nvSpPr>
        <p:spPr>
          <a:xfrm>
            <a:off x="504305" y="3429000"/>
            <a:ext cx="2798834" cy="1424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005EC8F-69A6-0E68-FD30-981CF6C3E393}"/>
              </a:ext>
              <a:ext uri="{C183D7F6-B498-43B3-948B-1728B52AA6E4}">
                <adec:decorative xmlns:adec="http://schemas.microsoft.com/office/drawing/2017/decorative" val="1"/>
              </a:ext>
            </a:extLst>
          </p:cNvPr>
          <p:cNvSpPr/>
          <p:nvPr/>
        </p:nvSpPr>
        <p:spPr>
          <a:xfrm>
            <a:off x="3567787" y="742604"/>
            <a:ext cx="2461711" cy="242177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17947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C8C0B6C-57C7-4B1F-E80F-ECB616E9AD3D}"/>
              </a:ext>
            </a:extLst>
          </p:cNvPr>
          <p:cNvSpPr>
            <a:spLocks noGrp="1"/>
          </p:cNvSpPr>
          <p:nvPr>
            <p:ph type="title"/>
          </p:nvPr>
        </p:nvSpPr>
        <p:spPr>
          <a:xfrm>
            <a:off x="6489469" y="286603"/>
            <a:ext cx="4666211" cy="1450757"/>
          </a:xfrm>
        </p:spPr>
        <p:txBody>
          <a:bodyPr/>
          <a:lstStyle/>
          <a:p>
            <a:r>
              <a:rPr lang="en-US" dirty="0"/>
              <a:t>Syllabus</a:t>
            </a:r>
          </a:p>
        </p:txBody>
      </p:sp>
      <p:sp>
        <p:nvSpPr>
          <p:cNvPr id="3" name="Content Placeholder 2">
            <a:extLst>
              <a:ext uri="{FF2B5EF4-FFF2-40B4-BE49-F238E27FC236}">
                <a16:creationId xmlns:a16="http://schemas.microsoft.com/office/drawing/2014/main" id="{E08DDDB3-3BEF-436C-B339-B1BC5E81F809}"/>
              </a:ext>
            </a:extLst>
          </p:cNvPr>
          <p:cNvSpPr>
            <a:spLocks noGrp="1"/>
          </p:cNvSpPr>
          <p:nvPr>
            <p:ph idx="1"/>
          </p:nvPr>
        </p:nvSpPr>
        <p:spPr>
          <a:xfrm>
            <a:off x="6362006" y="1845734"/>
            <a:ext cx="4793673" cy="4023360"/>
          </a:xfrm>
        </p:spPr>
        <p:txBody>
          <a:bodyPr/>
          <a:lstStyle/>
          <a:p>
            <a:r>
              <a:rPr lang="en-US" dirty="0">
                <a:hlinkClick r:id="rId2"/>
              </a:rPr>
              <a:t>http://udloncampus.cast.org/page/planning_syllabus</a:t>
            </a:r>
            <a:r>
              <a:rPr lang="en-US" dirty="0"/>
              <a:t> </a:t>
            </a:r>
          </a:p>
          <a:p>
            <a:r>
              <a:rPr lang="en-US" dirty="0">
                <a:hlinkClick r:id="rId3"/>
              </a:rPr>
              <a:t>https://briarcliff.libguides.com/UDL</a:t>
            </a:r>
            <a:r>
              <a:rPr lang="en-US" dirty="0"/>
              <a:t> </a:t>
            </a:r>
          </a:p>
        </p:txBody>
      </p:sp>
      <p:pic>
        <p:nvPicPr>
          <p:cNvPr id="9" name="Picture 8" descr="A cartoon of a person typing on a typewriter&#10;&#10;Description automatically generated">
            <a:extLst>
              <a:ext uri="{FF2B5EF4-FFF2-40B4-BE49-F238E27FC236}">
                <a16:creationId xmlns:a16="http://schemas.microsoft.com/office/drawing/2014/main" id="{EE1F7C76-E976-DEA8-BD3B-4B940F33CEA2}"/>
              </a:ext>
            </a:extLst>
          </p:cNvPr>
          <p:cNvPicPr>
            <a:picLocks noChangeAspect="1"/>
          </p:cNvPicPr>
          <p:nvPr/>
        </p:nvPicPr>
        <p:blipFill rotWithShape="1">
          <a:blip r:embed="rId4">
            <a:extLst>
              <a:ext uri="{28A0092B-C50C-407E-A947-70E740481C1C}">
                <a14:useLocalDpi xmlns:a14="http://schemas.microsoft.com/office/drawing/2010/main" val="0"/>
              </a:ext>
            </a:extLst>
          </a:blip>
          <a:srcRect r="20378"/>
          <a:stretch/>
        </p:blipFill>
        <p:spPr>
          <a:xfrm>
            <a:off x="213586" y="1108363"/>
            <a:ext cx="6104085" cy="4450080"/>
          </a:xfrm>
          <a:prstGeom prst="rect">
            <a:avLst/>
          </a:prstGeom>
        </p:spPr>
      </p:pic>
      <p:sp>
        <p:nvSpPr>
          <p:cNvPr id="11" name="TextBox 10">
            <a:extLst>
              <a:ext uri="{FF2B5EF4-FFF2-40B4-BE49-F238E27FC236}">
                <a16:creationId xmlns:a16="http://schemas.microsoft.com/office/drawing/2014/main" id="{B127FBE6-8577-A5AF-1D54-8C921CDFB311}"/>
              </a:ext>
            </a:extLst>
          </p:cNvPr>
          <p:cNvSpPr txBox="1"/>
          <p:nvPr/>
        </p:nvSpPr>
        <p:spPr>
          <a:xfrm>
            <a:off x="169251" y="5558443"/>
            <a:ext cx="3493905" cy="307777"/>
          </a:xfrm>
          <a:prstGeom prst="rect">
            <a:avLst/>
          </a:prstGeom>
          <a:noFill/>
        </p:spPr>
        <p:txBody>
          <a:bodyPr wrap="none" rtlCol="0">
            <a:spAutoFit/>
          </a:bodyPr>
          <a:lstStyle/>
          <a:p>
            <a:r>
              <a:rPr lang="en-US" sz="1400" dirty="0">
                <a:hlinkClick r:id="rId5"/>
              </a:rPr>
              <a:t>Image</a:t>
            </a:r>
            <a:r>
              <a:rPr lang="en-US" sz="1400" dirty="0"/>
              <a:t> by </a:t>
            </a:r>
            <a:r>
              <a:rPr lang="en-US" sz="1400" dirty="0">
                <a:hlinkClick r:id="rId6"/>
              </a:rPr>
              <a:t>mohamed_hassan</a:t>
            </a:r>
            <a:r>
              <a:rPr lang="en-US" sz="1400" dirty="0"/>
              <a:t>. </a:t>
            </a:r>
            <a:r>
              <a:rPr lang="en-US" sz="1400" dirty="0" err="1"/>
              <a:t>Pixabay</a:t>
            </a:r>
            <a:r>
              <a:rPr lang="en-US" sz="1400" dirty="0"/>
              <a:t> </a:t>
            </a:r>
            <a:r>
              <a:rPr lang="en-US" sz="1400" dirty="0" err="1"/>
              <a:t>Licence</a:t>
            </a:r>
            <a:r>
              <a:rPr lang="en-US" sz="1400" dirty="0"/>
              <a:t>.</a:t>
            </a:r>
          </a:p>
        </p:txBody>
      </p:sp>
    </p:spTree>
    <p:extLst>
      <p:ext uri="{BB962C8B-B14F-4D97-AF65-F5344CB8AC3E}">
        <p14:creationId xmlns:p14="http://schemas.microsoft.com/office/powerpoint/2010/main" val="15409192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55BAB-62CE-4857-952B-9640B5947C65}"/>
              </a:ext>
            </a:extLst>
          </p:cNvPr>
          <p:cNvSpPr>
            <a:spLocks noGrp="1"/>
          </p:cNvSpPr>
          <p:nvPr>
            <p:ph type="title"/>
          </p:nvPr>
        </p:nvSpPr>
        <p:spPr>
          <a:xfrm>
            <a:off x="6144673" y="1652308"/>
            <a:ext cx="5839079" cy="4211563"/>
          </a:xfrm>
        </p:spPr>
        <p:txBody>
          <a:bodyPr>
            <a:noAutofit/>
          </a:bodyPr>
          <a:lstStyle/>
          <a:p>
            <a:r>
              <a:rPr lang="en-US" sz="8000" dirty="0"/>
              <a:t>Multiple Means of Action &amp; Expression &amp; Assessment</a:t>
            </a:r>
          </a:p>
        </p:txBody>
      </p:sp>
      <p:grpSp>
        <p:nvGrpSpPr>
          <p:cNvPr id="3" name="Group 2" descr="A yellow lightbulb with a black outline.">
            <a:extLst>
              <a:ext uri="{FF2B5EF4-FFF2-40B4-BE49-F238E27FC236}">
                <a16:creationId xmlns:a16="http://schemas.microsoft.com/office/drawing/2014/main" id="{D913C668-A1EA-9F45-F2DA-C3AC5F3FF12A}"/>
              </a:ext>
            </a:extLst>
          </p:cNvPr>
          <p:cNvGrpSpPr/>
          <p:nvPr/>
        </p:nvGrpSpPr>
        <p:grpSpPr>
          <a:xfrm>
            <a:off x="0" y="0"/>
            <a:ext cx="6096000" cy="6378633"/>
            <a:chOff x="0" y="0"/>
            <a:chExt cx="6096000" cy="6378633"/>
          </a:xfrm>
        </p:grpSpPr>
        <p:sp>
          <p:nvSpPr>
            <p:cNvPr id="4" name="Rectangle 3">
              <a:extLst>
                <a:ext uri="{FF2B5EF4-FFF2-40B4-BE49-F238E27FC236}">
                  <a16:creationId xmlns:a16="http://schemas.microsoft.com/office/drawing/2014/main" id="{F4D09785-5ACC-487D-5871-E67628DBEDFC}"/>
                </a:ext>
                <a:ext uri="{C183D7F6-B498-43B3-948B-1728B52AA6E4}">
                  <adec:decorative xmlns:adec="http://schemas.microsoft.com/office/drawing/2017/decorative" val="1"/>
                </a:ext>
              </a:extLst>
            </p:cNvPr>
            <p:cNvSpPr/>
            <p:nvPr/>
          </p:nvSpPr>
          <p:spPr>
            <a:xfrm>
              <a:off x="0" y="0"/>
              <a:ext cx="6096000" cy="6378633"/>
            </a:xfrm>
            <a:prstGeom prst="rect">
              <a:avLst/>
            </a:prstGeom>
            <a:solidFill>
              <a:srgbClr val="F6D9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yellow light bulb with a black outline&#10;">
              <a:extLst>
                <a:ext uri="{FF2B5EF4-FFF2-40B4-BE49-F238E27FC236}">
                  <a16:creationId xmlns:a16="http://schemas.microsoft.com/office/drawing/2014/main" id="{49890DEE-84F0-D7C5-5EBD-7A8CE2F850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32596">
              <a:off x="680016" y="437102"/>
              <a:ext cx="5098713" cy="5098713"/>
            </a:xfrm>
            <a:prstGeom prst="rect">
              <a:avLst/>
            </a:prstGeom>
          </p:spPr>
        </p:pic>
        <p:sp>
          <p:nvSpPr>
            <p:cNvPr id="7" name="TextBox 6">
              <a:extLst>
                <a:ext uri="{FF2B5EF4-FFF2-40B4-BE49-F238E27FC236}">
                  <a16:creationId xmlns:a16="http://schemas.microsoft.com/office/drawing/2014/main" id="{A1E45947-C448-0603-2E32-1F315866D319}"/>
                </a:ext>
              </a:extLst>
            </p:cNvPr>
            <p:cNvSpPr txBox="1"/>
            <p:nvPr/>
          </p:nvSpPr>
          <p:spPr>
            <a:xfrm>
              <a:off x="3136670" y="6070856"/>
              <a:ext cx="2629438" cy="276999"/>
            </a:xfrm>
            <a:prstGeom prst="rect">
              <a:avLst/>
            </a:prstGeom>
            <a:noFill/>
          </p:spPr>
          <p:txBody>
            <a:bodyPr wrap="none" rtlCol="0">
              <a:spAutoFit/>
            </a:bodyPr>
            <a:lstStyle/>
            <a:p>
              <a:r>
                <a:rPr lang="en-US" sz="1200" dirty="0">
                  <a:solidFill>
                    <a:srgbClr val="002060"/>
                  </a:solidFill>
                </a:rPr>
                <a:t>“</a:t>
              </a:r>
              <a:r>
                <a:rPr lang="en-US" sz="1200" dirty="0">
                  <a:solidFill>
                    <a:srgbClr val="002060"/>
                  </a:solidFill>
                  <a:hlinkClick r:id="rId3">
                    <a:extLst>
                      <a:ext uri="{A12FA001-AC4F-418D-AE19-62706E023703}">
                        <ahyp:hlinkClr xmlns:ahyp="http://schemas.microsoft.com/office/drawing/2018/hyperlinkcolor" val="tx"/>
                      </a:ext>
                    </a:extLst>
                  </a:hlinkClick>
                </a:rPr>
                <a:t>Light bulb</a:t>
              </a:r>
              <a:r>
                <a:rPr lang="en-US" sz="1200" dirty="0">
                  <a:solidFill>
                    <a:srgbClr val="002060"/>
                  </a:solidFill>
                </a:rPr>
                <a:t>” by </a:t>
              </a:r>
              <a:r>
                <a:rPr lang="en-US" sz="1200" dirty="0">
                  <a:solidFill>
                    <a:srgbClr val="002060"/>
                  </a:solidFill>
                  <a:hlinkClick r:id="rId4">
                    <a:extLst>
                      <a:ext uri="{A12FA001-AC4F-418D-AE19-62706E023703}">
                        <ahyp:hlinkClr xmlns:ahyp="http://schemas.microsoft.com/office/drawing/2018/hyperlinkcolor" val="tx"/>
                      </a:ext>
                    </a:extLst>
                  </a:hlinkClick>
                </a:rPr>
                <a:t>Elionas</a:t>
              </a:r>
              <a:r>
                <a:rPr lang="en-US" sz="1200" dirty="0">
                  <a:solidFill>
                    <a:srgbClr val="002060"/>
                  </a:solidFill>
                </a:rPr>
                <a:t>. </a:t>
              </a:r>
              <a:r>
                <a:rPr lang="en-US" sz="1200" dirty="0" err="1">
                  <a:solidFill>
                    <a:srgbClr val="002060"/>
                  </a:solidFill>
                </a:rPr>
                <a:t>Pixabay</a:t>
              </a:r>
              <a:r>
                <a:rPr lang="en-US" sz="1200" dirty="0">
                  <a:solidFill>
                    <a:srgbClr val="002060"/>
                  </a:solidFill>
                </a:rPr>
                <a:t> License</a:t>
              </a:r>
            </a:p>
          </p:txBody>
        </p:sp>
      </p:grpSp>
    </p:spTree>
    <p:extLst>
      <p:ext uri="{BB962C8B-B14F-4D97-AF65-F5344CB8AC3E}">
        <p14:creationId xmlns:p14="http://schemas.microsoft.com/office/powerpoint/2010/main" val="34878573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E53623A-F950-BB9B-156F-84C2BCD433A0}"/>
              </a:ext>
              <a:ext uri="{C183D7F6-B498-43B3-948B-1728B52AA6E4}">
                <adec:decorative xmlns:adec="http://schemas.microsoft.com/office/drawing/2017/decorative" val="1"/>
              </a:ext>
            </a:extLst>
          </p:cNvPr>
          <p:cNvSpPr/>
          <p:nvPr/>
        </p:nvSpPr>
        <p:spPr>
          <a:xfrm>
            <a:off x="1008608" y="997527"/>
            <a:ext cx="4283825" cy="49045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D9193D-9329-4580-BB9B-1F19C3D56878}"/>
              </a:ext>
            </a:extLst>
          </p:cNvPr>
          <p:cNvSpPr>
            <a:spLocks noGrp="1"/>
          </p:cNvSpPr>
          <p:nvPr>
            <p:ph type="title"/>
          </p:nvPr>
        </p:nvSpPr>
        <p:spPr>
          <a:xfrm>
            <a:off x="1016001" y="286603"/>
            <a:ext cx="4254688" cy="1450757"/>
          </a:xfrm>
        </p:spPr>
        <p:txBody>
          <a:bodyPr/>
          <a:lstStyle/>
          <a:p>
            <a:r>
              <a:rPr lang="en-US" dirty="0"/>
              <a:t>Day 3 Agenda</a:t>
            </a:r>
          </a:p>
        </p:txBody>
      </p:sp>
      <p:sp>
        <p:nvSpPr>
          <p:cNvPr id="3" name="Content Placeholder 2">
            <a:extLst>
              <a:ext uri="{FF2B5EF4-FFF2-40B4-BE49-F238E27FC236}">
                <a16:creationId xmlns:a16="http://schemas.microsoft.com/office/drawing/2014/main" id="{FCED730C-0803-457C-8999-30577DA8961B}"/>
              </a:ext>
            </a:extLst>
          </p:cNvPr>
          <p:cNvSpPr>
            <a:spLocks noGrp="1"/>
          </p:cNvSpPr>
          <p:nvPr>
            <p:ph idx="1"/>
          </p:nvPr>
        </p:nvSpPr>
        <p:spPr>
          <a:xfrm>
            <a:off x="1016001" y="1845734"/>
            <a:ext cx="4254687" cy="4023360"/>
          </a:xfrm>
        </p:spPr>
        <p:txBody>
          <a:bodyPr/>
          <a:lstStyle/>
          <a:p>
            <a:r>
              <a:rPr lang="en-US" dirty="0"/>
              <a:t> Multiple Means of Action &amp; Expression Overview</a:t>
            </a:r>
          </a:p>
          <a:p>
            <a:r>
              <a:rPr lang="en-US" dirty="0"/>
              <a:t> UDL Assessment</a:t>
            </a:r>
          </a:p>
          <a:p>
            <a:r>
              <a:rPr lang="en-US" dirty="0"/>
              <a:t> Examples</a:t>
            </a:r>
          </a:p>
          <a:p>
            <a:r>
              <a:rPr lang="en-US" dirty="0"/>
              <a:t> Pair Presentations</a:t>
            </a:r>
          </a:p>
          <a:p>
            <a:r>
              <a:rPr lang="en-US" dirty="0"/>
              <a:t> Questions and Discussion</a:t>
            </a:r>
          </a:p>
          <a:p>
            <a:r>
              <a:rPr lang="en-US" dirty="0"/>
              <a:t> Project Work and Assignment Updates – worksheet 2, part 2</a:t>
            </a:r>
          </a:p>
        </p:txBody>
      </p:sp>
      <p:pic>
        <p:nvPicPr>
          <p:cNvPr id="4" name="Picture 4" descr="hand writing &quot;Agenda&quot; with marker">
            <a:extLst>
              <a:ext uri="{FF2B5EF4-FFF2-40B4-BE49-F238E27FC236}">
                <a16:creationId xmlns:a16="http://schemas.microsoft.com/office/drawing/2014/main" id="{B441C91C-B0F5-1784-E266-F136E06EBAC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305353" y="1138349"/>
            <a:ext cx="6886647" cy="4607221"/>
          </a:xfrm>
          <a:prstGeom prst="rect">
            <a:avLst/>
          </a:prstGeom>
        </p:spPr>
      </p:pic>
      <p:sp>
        <p:nvSpPr>
          <p:cNvPr id="5" name="TextBox 4">
            <a:extLst>
              <a:ext uri="{FF2B5EF4-FFF2-40B4-BE49-F238E27FC236}">
                <a16:creationId xmlns:a16="http://schemas.microsoft.com/office/drawing/2014/main" id="{49C13B29-0B64-4A5E-1C46-CC8130F196A9}"/>
              </a:ext>
            </a:extLst>
          </p:cNvPr>
          <p:cNvSpPr txBox="1"/>
          <p:nvPr/>
        </p:nvSpPr>
        <p:spPr>
          <a:xfrm>
            <a:off x="7695776" y="5745570"/>
            <a:ext cx="4496224" cy="307777"/>
          </a:xfrm>
          <a:prstGeom prst="rect">
            <a:avLst/>
          </a:prstGeom>
          <a:noFill/>
        </p:spPr>
        <p:txBody>
          <a:bodyPr wrap="square">
            <a:spAutoFit/>
          </a:bodyPr>
          <a:lstStyle/>
          <a:p>
            <a:r>
              <a:rPr lang="en-US" sz="1400" dirty="0">
                <a:effectLst/>
                <a:hlinkClick r:id="rId4"/>
              </a:rPr>
              <a:t>Agenda</a:t>
            </a:r>
            <a:r>
              <a:rPr lang="en-US" sz="1400" dirty="0">
                <a:effectLst/>
              </a:rPr>
              <a:t> by </a:t>
            </a:r>
            <a:r>
              <a:rPr lang="en-US" sz="1400" dirty="0">
                <a:effectLst/>
                <a:hlinkClick r:id="rId5"/>
              </a:rPr>
              <a:t>Nick </a:t>
            </a:r>
            <a:r>
              <a:rPr lang="en-US" sz="1400" dirty="0" err="1">
                <a:effectLst/>
                <a:hlinkClick r:id="rId5"/>
              </a:rPr>
              <a:t>Youngson</a:t>
            </a:r>
            <a:r>
              <a:rPr lang="en-US" sz="1400" dirty="0">
                <a:effectLst/>
              </a:rPr>
              <a:t> </a:t>
            </a:r>
            <a:r>
              <a:rPr lang="en-US" sz="1400" dirty="0">
                <a:effectLst/>
                <a:hlinkClick r:id="rId6"/>
              </a:rPr>
              <a:t>CC BY-SA 3.0</a:t>
            </a:r>
            <a:r>
              <a:rPr lang="en-US" sz="1400" dirty="0">
                <a:effectLst/>
              </a:rPr>
              <a:t> </a:t>
            </a:r>
            <a:r>
              <a:rPr lang="en-US" sz="1400" dirty="0">
                <a:effectLst/>
                <a:hlinkClick r:id="rId7"/>
              </a:rPr>
              <a:t>Alpha Stock Images</a:t>
            </a:r>
            <a:r>
              <a:rPr lang="en-US" sz="1400" dirty="0">
                <a:effectLst/>
              </a:rPr>
              <a:t> </a:t>
            </a:r>
          </a:p>
        </p:txBody>
      </p:sp>
    </p:spTree>
    <p:extLst>
      <p:ext uri="{BB962C8B-B14F-4D97-AF65-F5344CB8AC3E}">
        <p14:creationId xmlns:p14="http://schemas.microsoft.com/office/powerpoint/2010/main" val="32529858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9A60B-7454-48F8-BDC7-F4925CE3CB5C}"/>
              </a:ext>
            </a:extLst>
          </p:cNvPr>
          <p:cNvSpPr>
            <a:spLocks noGrp="1"/>
          </p:cNvSpPr>
          <p:nvPr>
            <p:ph type="title"/>
          </p:nvPr>
        </p:nvSpPr>
        <p:spPr/>
        <p:txBody>
          <a:bodyPr/>
          <a:lstStyle/>
          <a:p>
            <a:r>
              <a:rPr lang="en-US" dirty="0">
                <a:cs typeface="Calibri Light"/>
              </a:rPr>
              <a:t>Multiple Means of Action &amp; Expression</a:t>
            </a:r>
            <a:endParaRPr lang="en-US" dirty="0"/>
          </a:p>
        </p:txBody>
      </p:sp>
      <p:sp>
        <p:nvSpPr>
          <p:cNvPr id="3" name="Content Placeholder 2">
            <a:extLst>
              <a:ext uri="{FF2B5EF4-FFF2-40B4-BE49-F238E27FC236}">
                <a16:creationId xmlns:a16="http://schemas.microsoft.com/office/drawing/2014/main" id="{849200F8-14AE-4DF4-8C07-619A92BF026F}"/>
              </a:ext>
            </a:extLst>
          </p:cNvPr>
          <p:cNvSpPr>
            <a:spLocks noGrp="1"/>
          </p:cNvSpPr>
          <p:nvPr>
            <p:ph idx="1"/>
          </p:nvPr>
        </p:nvSpPr>
        <p:spPr/>
        <p:txBody>
          <a:bodyPr vert="horz" lIns="0" tIns="45720" rIns="0" bIns="45720" rtlCol="0" anchor="t">
            <a:normAutofit/>
          </a:bodyPr>
          <a:lstStyle/>
          <a:p>
            <a:r>
              <a:rPr lang="en-US" sz="2400" dirty="0">
                <a:cs typeface="Calibri"/>
              </a:rPr>
              <a:t>"</a:t>
            </a:r>
            <a:r>
              <a:rPr lang="en-US" sz="2400" b="1" dirty="0">
                <a:ea typeface="+mn-lt"/>
                <a:cs typeface="+mn-lt"/>
              </a:rPr>
              <a:t>Learners differ in the ways that they can navigate a learning environment and express what they know.</a:t>
            </a:r>
            <a:r>
              <a:rPr lang="en-US" sz="2400" dirty="0">
                <a:ea typeface="+mn-lt"/>
                <a:cs typeface="+mn-lt"/>
              </a:rPr>
              <a:t> For example, individuals with significant movement impairments (e.g., cerebral palsy), those who struggle with strategic and organizational abilities (executive function disorders), those who have language barriers, and so forth approach learning tasks very differently. Some may be able to express themselves well in written text but not speech, and vice versa. It should also be recognized that action and expression require a great deal of strategy, practice, and organization, and this is another area in which learners can differ. In reality, </a:t>
            </a:r>
            <a:r>
              <a:rPr lang="en-US" sz="2400" b="1" dirty="0">
                <a:ea typeface="+mn-lt"/>
                <a:cs typeface="+mn-lt"/>
              </a:rPr>
              <a:t>there is not one means of action and expression that will be optimal for all learners</a:t>
            </a:r>
            <a:r>
              <a:rPr lang="en-US" sz="2400" dirty="0">
                <a:ea typeface="+mn-lt"/>
                <a:cs typeface="+mn-lt"/>
              </a:rPr>
              <a:t>; providing options for action and expression is essential." - </a:t>
            </a:r>
            <a:r>
              <a:rPr lang="en-US" sz="2400" dirty="0">
                <a:ea typeface="+mn-lt"/>
                <a:cs typeface="+mn-lt"/>
                <a:hlinkClick r:id="rId2"/>
              </a:rPr>
              <a:t>UDL Guidelines Action &amp; Expression</a:t>
            </a:r>
            <a:endParaRPr lang="en-US" sz="2400" dirty="0"/>
          </a:p>
        </p:txBody>
      </p:sp>
    </p:spTree>
    <p:extLst>
      <p:ext uri="{BB962C8B-B14F-4D97-AF65-F5344CB8AC3E}">
        <p14:creationId xmlns:p14="http://schemas.microsoft.com/office/powerpoint/2010/main" val="27270770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49D17-ABED-46FF-9A60-9DDEC6F3F5F1}"/>
              </a:ext>
            </a:extLst>
          </p:cNvPr>
          <p:cNvSpPr>
            <a:spLocks noGrp="1"/>
          </p:cNvSpPr>
          <p:nvPr>
            <p:ph type="title"/>
          </p:nvPr>
        </p:nvSpPr>
        <p:spPr/>
        <p:txBody>
          <a:bodyPr/>
          <a:lstStyle/>
          <a:p>
            <a:r>
              <a:rPr lang="en-US" dirty="0">
                <a:cs typeface="Calibri Light"/>
              </a:rPr>
              <a:t>Guidelines for Action &amp; Expression</a:t>
            </a:r>
            <a:endParaRPr lang="en-US" dirty="0"/>
          </a:p>
        </p:txBody>
      </p:sp>
      <p:sp>
        <p:nvSpPr>
          <p:cNvPr id="3" name="Content Placeholder 2">
            <a:extLst>
              <a:ext uri="{FF2B5EF4-FFF2-40B4-BE49-F238E27FC236}">
                <a16:creationId xmlns:a16="http://schemas.microsoft.com/office/drawing/2014/main" id="{3ED6195E-C256-4E35-88F3-1C8A84EAB8AD}"/>
              </a:ext>
            </a:extLst>
          </p:cNvPr>
          <p:cNvSpPr>
            <a:spLocks noGrp="1"/>
          </p:cNvSpPr>
          <p:nvPr>
            <p:ph idx="1"/>
          </p:nvPr>
        </p:nvSpPr>
        <p:spPr/>
        <p:txBody>
          <a:bodyPr vert="horz" lIns="0" tIns="45720" rIns="0" bIns="45720" rtlCol="0" anchor="t">
            <a:normAutofit/>
          </a:bodyPr>
          <a:lstStyle/>
          <a:p>
            <a:r>
              <a:rPr lang="en-US" sz="2800" dirty="0">
                <a:hlinkClick r:id="rId2"/>
              </a:rPr>
              <a:t>Physical Action </a:t>
            </a:r>
            <a:endParaRPr lang="en-US" sz="2800" dirty="0">
              <a:cs typeface="Calibri" panose="020F0502020204030204"/>
            </a:endParaRPr>
          </a:p>
          <a:p>
            <a:r>
              <a:rPr lang="en-US" sz="2800" dirty="0"/>
              <a:t>Interact with accessible materials and tools.</a:t>
            </a:r>
          </a:p>
          <a:p>
            <a:r>
              <a:rPr lang="en-US" sz="2800" dirty="0">
                <a:hlinkClick r:id="rId3"/>
              </a:rPr>
              <a:t>Expression &amp; Communication </a:t>
            </a:r>
            <a:endParaRPr lang="en-US" sz="2800" dirty="0">
              <a:cs typeface="Calibri"/>
            </a:endParaRPr>
          </a:p>
          <a:p>
            <a:r>
              <a:rPr lang="en-US" sz="2800" dirty="0"/>
              <a:t>Compose and share ideas using tools that help attain learning goals.</a:t>
            </a:r>
          </a:p>
          <a:p>
            <a:r>
              <a:rPr lang="en-US" sz="2800" dirty="0">
                <a:hlinkClick r:id="rId4"/>
              </a:rPr>
              <a:t>Executive Functions </a:t>
            </a:r>
            <a:endParaRPr lang="en-US" sz="2800" dirty="0">
              <a:cs typeface="Calibri"/>
            </a:endParaRPr>
          </a:p>
          <a:p>
            <a:r>
              <a:rPr lang="en-US" sz="2800" dirty="0"/>
              <a:t>Develop and act on plans to make the most out of learning.</a:t>
            </a:r>
          </a:p>
          <a:p>
            <a:pPr marL="0" indent="0">
              <a:buNone/>
            </a:pPr>
            <a:endParaRPr lang="en-US" sz="2800" dirty="0">
              <a:cs typeface="Calibri"/>
            </a:endParaRPr>
          </a:p>
        </p:txBody>
      </p:sp>
    </p:spTree>
    <p:extLst>
      <p:ext uri="{BB962C8B-B14F-4D97-AF65-F5344CB8AC3E}">
        <p14:creationId xmlns:p14="http://schemas.microsoft.com/office/powerpoint/2010/main" val="12670342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77607C-B310-1118-7C32-BA10D6A64582}"/>
              </a:ext>
            </a:extLst>
          </p:cNvPr>
          <p:cNvSpPr txBox="1"/>
          <p:nvPr/>
        </p:nvSpPr>
        <p:spPr>
          <a:xfrm>
            <a:off x="751569" y="5937591"/>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https://youtu.be/4334q7IVc0c</a:t>
            </a:r>
            <a:r>
              <a:rPr lang="en-US" dirty="0"/>
              <a:t> </a:t>
            </a:r>
          </a:p>
        </p:txBody>
      </p:sp>
      <p:sp>
        <p:nvSpPr>
          <p:cNvPr id="4" name="Title 1">
            <a:extLst>
              <a:ext uri="{FF2B5EF4-FFF2-40B4-BE49-F238E27FC236}">
                <a16:creationId xmlns:a16="http://schemas.microsoft.com/office/drawing/2014/main" id="{44D21E08-FBCB-1812-E222-ABB1AEDDC937}"/>
              </a:ext>
            </a:extLst>
          </p:cNvPr>
          <p:cNvSpPr>
            <a:spLocks noGrp="1"/>
          </p:cNvSpPr>
          <p:nvPr>
            <p:ph type="title"/>
          </p:nvPr>
        </p:nvSpPr>
        <p:spPr>
          <a:xfrm>
            <a:off x="1097280" y="286603"/>
            <a:ext cx="10058400" cy="1450757"/>
          </a:xfrm>
        </p:spPr>
        <p:txBody>
          <a:bodyPr/>
          <a:lstStyle/>
          <a:p>
            <a:r>
              <a:rPr lang="en-US" dirty="0">
                <a:solidFill>
                  <a:schemeClr val="bg1"/>
                </a:solidFill>
                <a:cs typeface="Calibri Light"/>
              </a:rPr>
              <a:t>YouTube Video</a:t>
            </a:r>
            <a:endParaRPr lang="en-US" dirty="0">
              <a:solidFill>
                <a:schemeClr val="bg1"/>
              </a:solidFill>
            </a:endParaRPr>
          </a:p>
        </p:txBody>
      </p:sp>
      <p:pic>
        <p:nvPicPr>
          <p:cNvPr id="2" name="Online Media 1" descr="UDL Part 6 | HOW? Action &amp; Expression">
            <a:hlinkClick r:id="" action="ppaction://media"/>
            <a:extLst>
              <a:ext uri="{FF2B5EF4-FFF2-40B4-BE49-F238E27FC236}">
                <a16:creationId xmlns:a16="http://schemas.microsoft.com/office/drawing/2014/main" id="{2AE37BD0-5F6A-6403-4F98-3BDDDA99E1A1}"/>
              </a:ext>
            </a:extLst>
          </p:cNvPr>
          <p:cNvPicPr>
            <a:picLocks noRot="1" noChangeAspect="1"/>
          </p:cNvPicPr>
          <p:nvPr>
            <a:videoFile r:link="rId1"/>
          </p:nvPr>
        </p:nvPicPr>
        <p:blipFill>
          <a:blip r:embed="rId5"/>
          <a:stretch>
            <a:fillRect/>
          </a:stretch>
        </p:blipFill>
        <p:spPr>
          <a:xfrm>
            <a:off x="871974" y="195326"/>
            <a:ext cx="10163301" cy="5742265"/>
          </a:xfrm>
          <a:prstGeom prst="rect">
            <a:avLst/>
          </a:prstGeom>
        </p:spPr>
      </p:pic>
    </p:spTree>
    <p:extLst>
      <p:ext uri="{BB962C8B-B14F-4D97-AF65-F5344CB8AC3E}">
        <p14:creationId xmlns:p14="http://schemas.microsoft.com/office/powerpoint/2010/main" val="254620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F99F1-9B74-46A6-A3E3-173736A1E54C}"/>
              </a:ext>
            </a:extLst>
          </p:cNvPr>
          <p:cNvSpPr>
            <a:spLocks noGrp="1"/>
          </p:cNvSpPr>
          <p:nvPr>
            <p:ph type="title"/>
          </p:nvPr>
        </p:nvSpPr>
        <p:spPr>
          <a:xfrm>
            <a:off x="1097280" y="286603"/>
            <a:ext cx="10058400" cy="1450757"/>
          </a:xfrm>
        </p:spPr>
        <p:txBody>
          <a:bodyPr>
            <a:normAutofit/>
          </a:bodyPr>
          <a:lstStyle/>
          <a:p>
            <a:r>
              <a:rPr lang="en-US" dirty="0">
                <a:cs typeface="Calibri Light"/>
              </a:rPr>
              <a:t>Brain Based Learning Networks</a:t>
            </a:r>
            <a:endParaRPr lang="en-US" dirty="0"/>
          </a:p>
        </p:txBody>
      </p:sp>
      <p:sp>
        <p:nvSpPr>
          <p:cNvPr id="3" name="Content Placeholder 2">
            <a:extLst>
              <a:ext uri="{FF2B5EF4-FFF2-40B4-BE49-F238E27FC236}">
                <a16:creationId xmlns:a16="http://schemas.microsoft.com/office/drawing/2014/main" id="{1BF9CE37-195A-4696-A32F-326DAA6FACA7}"/>
              </a:ext>
            </a:extLst>
          </p:cNvPr>
          <p:cNvSpPr>
            <a:spLocks noGrp="1"/>
          </p:cNvSpPr>
          <p:nvPr>
            <p:ph idx="1"/>
          </p:nvPr>
        </p:nvSpPr>
        <p:spPr>
          <a:xfrm>
            <a:off x="1097279" y="1845734"/>
            <a:ext cx="6454987" cy="4023360"/>
          </a:xfrm>
        </p:spPr>
        <p:txBody>
          <a:bodyPr vert="horz" lIns="0" tIns="45720" rIns="0" bIns="45720" rtlCol="0">
            <a:normAutofit/>
          </a:bodyPr>
          <a:lstStyle/>
          <a:p>
            <a:r>
              <a:rPr lang="en-US" dirty="0">
                <a:ea typeface="+mn-lt"/>
                <a:cs typeface="+mn-lt"/>
              </a:rPr>
              <a:t>Brain-based research indicates three distinct yet inter-related learning networks (Rose, Meyer, Hitchcock, 2005):</a:t>
            </a:r>
          </a:p>
          <a:p>
            <a:r>
              <a:rPr lang="en-US" dirty="0">
                <a:ea typeface="+mn-lt"/>
                <a:cs typeface="+mn-lt"/>
              </a:rPr>
              <a:t>1.</a:t>
            </a:r>
            <a:r>
              <a:rPr lang="en-US" b="1" dirty="0">
                <a:ea typeface="+mn-lt"/>
                <a:cs typeface="+mn-lt"/>
              </a:rPr>
              <a:t>Recognition Learning Network </a:t>
            </a:r>
            <a:r>
              <a:rPr lang="en-US" dirty="0">
                <a:ea typeface="+mn-lt"/>
                <a:cs typeface="+mn-lt"/>
              </a:rPr>
              <a:t>(</a:t>
            </a:r>
            <a:r>
              <a:rPr lang="en-US" i="1" dirty="0">
                <a:ea typeface="+mn-lt"/>
                <a:cs typeface="+mn-lt"/>
              </a:rPr>
              <a:t>what</a:t>
            </a:r>
            <a:r>
              <a:rPr lang="en-US" dirty="0">
                <a:ea typeface="+mn-lt"/>
                <a:cs typeface="+mn-lt"/>
              </a:rPr>
              <a:t>)</a:t>
            </a:r>
          </a:p>
          <a:p>
            <a:r>
              <a:rPr lang="en-US" i="1" dirty="0">
                <a:ea typeface="+mn-lt"/>
                <a:cs typeface="+mn-lt"/>
              </a:rPr>
              <a:t>How we make sense of presented information</a:t>
            </a:r>
            <a:endParaRPr lang="en-US" dirty="0">
              <a:ea typeface="+mn-lt"/>
              <a:cs typeface="+mn-lt"/>
            </a:endParaRPr>
          </a:p>
          <a:p>
            <a:r>
              <a:rPr lang="en-US" dirty="0">
                <a:ea typeface="+mn-lt"/>
                <a:cs typeface="+mn-lt"/>
              </a:rPr>
              <a:t>2.</a:t>
            </a:r>
            <a:r>
              <a:rPr lang="en-US" b="1" dirty="0">
                <a:ea typeface="+mn-lt"/>
                <a:cs typeface="+mn-lt"/>
              </a:rPr>
              <a:t>Affective Learning Network </a:t>
            </a:r>
            <a:r>
              <a:rPr lang="en-US" dirty="0">
                <a:ea typeface="+mn-lt"/>
                <a:cs typeface="+mn-lt"/>
              </a:rPr>
              <a:t>(</a:t>
            </a:r>
            <a:r>
              <a:rPr lang="en-US" i="1" dirty="0">
                <a:ea typeface="+mn-lt"/>
                <a:cs typeface="+mn-lt"/>
              </a:rPr>
              <a:t>why</a:t>
            </a:r>
            <a:r>
              <a:rPr lang="en-US" dirty="0">
                <a:ea typeface="+mn-lt"/>
                <a:cs typeface="+mn-lt"/>
              </a:rPr>
              <a:t>)</a:t>
            </a:r>
          </a:p>
          <a:p>
            <a:r>
              <a:rPr lang="en-US" i="1" dirty="0">
                <a:ea typeface="+mn-lt"/>
                <a:cs typeface="+mn-lt"/>
              </a:rPr>
              <a:t>How motivation &amp; participation impacts learning</a:t>
            </a:r>
            <a:endParaRPr lang="en-US" dirty="0">
              <a:ea typeface="+mn-lt"/>
              <a:cs typeface="+mn-lt"/>
            </a:endParaRPr>
          </a:p>
          <a:p>
            <a:r>
              <a:rPr lang="en-US" dirty="0">
                <a:ea typeface="+mn-lt"/>
                <a:cs typeface="+mn-lt"/>
              </a:rPr>
              <a:t>3.</a:t>
            </a:r>
            <a:r>
              <a:rPr lang="en-US" b="1" dirty="0">
                <a:ea typeface="+mn-lt"/>
                <a:cs typeface="+mn-lt"/>
              </a:rPr>
              <a:t>Strategic Learning Network </a:t>
            </a:r>
            <a:r>
              <a:rPr lang="en-US" dirty="0">
                <a:ea typeface="+mn-lt"/>
                <a:cs typeface="+mn-lt"/>
              </a:rPr>
              <a:t>(</a:t>
            </a:r>
            <a:r>
              <a:rPr lang="en-US" i="1" dirty="0">
                <a:ea typeface="+mn-lt"/>
                <a:cs typeface="+mn-lt"/>
              </a:rPr>
              <a:t>how</a:t>
            </a:r>
            <a:r>
              <a:rPr lang="en-US" dirty="0">
                <a:ea typeface="+mn-lt"/>
                <a:cs typeface="+mn-lt"/>
              </a:rPr>
              <a:t>)</a:t>
            </a:r>
          </a:p>
          <a:p>
            <a:r>
              <a:rPr lang="en-US" i="1" dirty="0">
                <a:ea typeface="+mn-lt"/>
                <a:cs typeface="+mn-lt"/>
              </a:rPr>
              <a:t>How we demonstrate our learning or mastery</a:t>
            </a:r>
            <a:endParaRPr lang="en-US" dirty="0">
              <a:ea typeface="+mn-lt"/>
              <a:cs typeface="+mn-lt"/>
            </a:endParaRPr>
          </a:p>
          <a:p>
            <a:pPr marL="0" indent="0">
              <a:buNone/>
            </a:pPr>
            <a:endParaRPr lang="en-US" dirty="0">
              <a:cs typeface="Calibri"/>
            </a:endParaRPr>
          </a:p>
        </p:txBody>
      </p:sp>
      <p:pic>
        <p:nvPicPr>
          <p:cNvPr id="4" name="Picture 4" descr="decorative">
            <a:extLst>
              <a:ext uri="{FF2B5EF4-FFF2-40B4-BE49-F238E27FC236}">
                <a16:creationId xmlns:a16="http://schemas.microsoft.com/office/drawing/2014/main" id="{453DA7F1-D974-4BC0-B9BC-75A958D1874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996126" y="1575822"/>
            <a:ext cx="4946095" cy="4995575"/>
          </a:xfrm>
          <a:prstGeom prst="rect">
            <a:avLst/>
          </a:prstGeom>
        </p:spPr>
      </p:pic>
      <p:sp>
        <p:nvSpPr>
          <p:cNvPr id="5" name="TextBox 4">
            <a:extLst>
              <a:ext uri="{FF2B5EF4-FFF2-40B4-BE49-F238E27FC236}">
                <a16:creationId xmlns:a16="http://schemas.microsoft.com/office/drawing/2014/main" id="{206281BA-42AE-4903-89EF-C35981F5EFC2}"/>
              </a:ext>
            </a:extLst>
          </p:cNvPr>
          <p:cNvSpPr txBox="1"/>
          <p:nvPr/>
        </p:nvSpPr>
        <p:spPr>
          <a:xfrm>
            <a:off x="9772996" y="6195772"/>
            <a:ext cx="2334292" cy="200055"/>
          </a:xfrm>
          <a:prstGeom prst="rect">
            <a:avLst/>
          </a:prstGeom>
          <a:solidFill>
            <a:srgbClr val="000000"/>
          </a:solidFill>
        </p:spPr>
        <p:txBody>
          <a:bodyPr wrap="none">
            <a:spAutoFit/>
          </a:bodyPr>
          <a:lstStyle/>
          <a:p>
            <a:pPr algn="r">
              <a:spcAft>
                <a:spcPts val="600"/>
              </a:spcAft>
            </a:pPr>
            <a:r>
              <a:rPr lang="en-US" sz="700" dirty="0">
                <a:solidFill>
                  <a:srgbClr val="FFFFFF"/>
                </a:solidFill>
                <a:hlinkClick r:id="rId3">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4">
                  <a:extLst>
                    <a:ext uri="{A12FA001-AC4F-418D-AE19-62706E023703}">
                      <ahyp:hlinkClr xmlns:ahyp="http://schemas.microsoft.com/office/drawing/2018/hyperlinkcolor" val="tx"/>
                    </a:ext>
                  </a:extLst>
                </a:hlinkClick>
              </a:rPr>
              <a:t>CC BY-NC</a:t>
            </a:r>
            <a:r>
              <a:rPr lang="en-US" sz="700" dirty="0">
                <a:solidFill>
                  <a:srgbClr val="FFFFFF"/>
                </a:solidFill>
              </a:rPr>
              <a:t>.</a:t>
            </a:r>
          </a:p>
        </p:txBody>
      </p:sp>
    </p:spTree>
    <p:extLst>
      <p:ext uri="{BB962C8B-B14F-4D97-AF65-F5344CB8AC3E}">
        <p14:creationId xmlns:p14="http://schemas.microsoft.com/office/powerpoint/2010/main" val="16199609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5B2E7D-BBCB-4ABD-D70A-AE3A1FA6DF12}"/>
              </a:ext>
            </a:extLst>
          </p:cNvPr>
          <p:cNvSpPr txBox="1"/>
          <p:nvPr/>
        </p:nvSpPr>
        <p:spPr>
          <a:xfrm>
            <a:off x="819931" y="5938160"/>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https://youtu.be/HGqf6a5CE3M</a:t>
            </a:r>
            <a:r>
              <a:rPr lang="en-US" dirty="0"/>
              <a:t> </a:t>
            </a:r>
          </a:p>
        </p:txBody>
      </p:sp>
      <p:sp>
        <p:nvSpPr>
          <p:cNvPr id="4" name="Title 1">
            <a:extLst>
              <a:ext uri="{FF2B5EF4-FFF2-40B4-BE49-F238E27FC236}">
                <a16:creationId xmlns:a16="http://schemas.microsoft.com/office/drawing/2014/main" id="{89E32F60-6460-52C9-5BFE-570A49C9A370}"/>
              </a:ext>
            </a:extLst>
          </p:cNvPr>
          <p:cNvSpPr>
            <a:spLocks noGrp="1"/>
          </p:cNvSpPr>
          <p:nvPr>
            <p:ph type="title"/>
          </p:nvPr>
        </p:nvSpPr>
        <p:spPr>
          <a:xfrm>
            <a:off x="1097280" y="286603"/>
            <a:ext cx="10058400" cy="1450757"/>
          </a:xfrm>
        </p:spPr>
        <p:txBody>
          <a:bodyPr/>
          <a:lstStyle/>
          <a:p>
            <a:r>
              <a:rPr lang="en-US" dirty="0">
                <a:solidFill>
                  <a:schemeClr val="bg1"/>
                </a:solidFill>
                <a:cs typeface="Calibri Light"/>
              </a:rPr>
              <a:t>YouTube Video</a:t>
            </a:r>
            <a:endParaRPr lang="en-US" dirty="0">
              <a:solidFill>
                <a:schemeClr val="bg1"/>
              </a:solidFill>
            </a:endParaRPr>
          </a:p>
        </p:txBody>
      </p:sp>
      <p:pic>
        <p:nvPicPr>
          <p:cNvPr id="2" name="Online Media 1" descr="UDL Multiple Means of Expression">
            <a:hlinkClick r:id="" action="ppaction://media"/>
            <a:extLst>
              <a:ext uri="{FF2B5EF4-FFF2-40B4-BE49-F238E27FC236}">
                <a16:creationId xmlns:a16="http://schemas.microsoft.com/office/drawing/2014/main" id="{6C01442D-6F25-8498-B999-F9D7A03B1491}"/>
              </a:ext>
            </a:extLst>
          </p:cNvPr>
          <p:cNvPicPr>
            <a:picLocks noRot="1" noChangeAspect="1"/>
          </p:cNvPicPr>
          <p:nvPr>
            <a:videoFile r:link="rId1"/>
          </p:nvPr>
        </p:nvPicPr>
        <p:blipFill>
          <a:blip r:embed="rId5"/>
          <a:stretch>
            <a:fillRect/>
          </a:stretch>
        </p:blipFill>
        <p:spPr>
          <a:xfrm>
            <a:off x="925285" y="271956"/>
            <a:ext cx="9860091" cy="5570951"/>
          </a:xfrm>
          <a:prstGeom prst="rect">
            <a:avLst/>
          </a:prstGeom>
        </p:spPr>
      </p:pic>
    </p:spTree>
    <p:extLst>
      <p:ext uri="{BB962C8B-B14F-4D97-AF65-F5344CB8AC3E}">
        <p14:creationId xmlns:p14="http://schemas.microsoft.com/office/powerpoint/2010/main" val="110030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B03D5-D6AA-456B-A15A-27FBC0C31971}"/>
              </a:ext>
            </a:extLst>
          </p:cNvPr>
          <p:cNvSpPr>
            <a:spLocks noGrp="1"/>
          </p:cNvSpPr>
          <p:nvPr>
            <p:ph type="title"/>
          </p:nvPr>
        </p:nvSpPr>
        <p:spPr>
          <a:xfrm>
            <a:off x="1174865" y="1479299"/>
            <a:ext cx="11017135" cy="1450757"/>
          </a:xfrm>
        </p:spPr>
        <p:txBody>
          <a:bodyPr/>
          <a:lstStyle/>
          <a:p>
            <a:r>
              <a:rPr lang="en-US" dirty="0"/>
              <a:t>UDL Assessment</a:t>
            </a:r>
          </a:p>
        </p:txBody>
      </p:sp>
      <p:sp>
        <p:nvSpPr>
          <p:cNvPr id="3" name="Content Placeholder 2">
            <a:extLst>
              <a:ext uri="{FF2B5EF4-FFF2-40B4-BE49-F238E27FC236}">
                <a16:creationId xmlns:a16="http://schemas.microsoft.com/office/drawing/2014/main" id="{8C04970C-ED22-4437-8C95-08394C735146}"/>
              </a:ext>
            </a:extLst>
          </p:cNvPr>
          <p:cNvSpPr>
            <a:spLocks noGrp="1"/>
          </p:cNvSpPr>
          <p:nvPr>
            <p:ph idx="1"/>
          </p:nvPr>
        </p:nvSpPr>
        <p:spPr>
          <a:xfrm>
            <a:off x="1213658" y="2834640"/>
            <a:ext cx="5885411" cy="2924376"/>
          </a:xfrm>
        </p:spPr>
        <p:txBody>
          <a:bodyPr/>
          <a:lstStyle/>
          <a:p>
            <a:r>
              <a:rPr lang="en-US" dirty="0">
                <a:hlinkClick r:id="rId2"/>
              </a:rPr>
              <a:t>http://udloncampus.cast.org/page/assessment_udl</a:t>
            </a:r>
            <a:endParaRPr lang="en-US" dirty="0"/>
          </a:p>
          <a:p>
            <a:endParaRPr lang="en-US" dirty="0"/>
          </a:p>
        </p:txBody>
      </p:sp>
    </p:spTree>
    <p:extLst>
      <p:ext uri="{BB962C8B-B14F-4D97-AF65-F5344CB8AC3E}">
        <p14:creationId xmlns:p14="http://schemas.microsoft.com/office/powerpoint/2010/main" val="12454821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2F97EE73-B91B-45CB-AB29-076149E06638}"/>
              </a:ext>
            </a:extLst>
          </p:cNvPr>
          <p:cNvGraphicFramePr>
            <a:graphicFrameLocks noGrp="1"/>
          </p:cNvGraphicFramePr>
          <p:nvPr>
            <p:extLst>
              <p:ext uri="{D42A27DB-BD31-4B8C-83A1-F6EECF244321}">
                <p14:modId xmlns:p14="http://schemas.microsoft.com/office/powerpoint/2010/main" val="3027604107"/>
              </p:ext>
            </p:extLst>
          </p:nvPr>
        </p:nvGraphicFramePr>
        <p:xfrm>
          <a:off x="636568" y="733369"/>
          <a:ext cx="11140026" cy="5594918"/>
        </p:xfrm>
        <a:graphic>
          <a:graphicData uri="http://schemas.openxmlformats.org/drawingml/2006/table">
            <a:tbl>
              <a:tblPr firstRow="1" bandRow="1">
                <a:tableStyleId>{793D81CF-94F2-401A-BA57-92F5A7B2D0C5}</a:tableStyleId>
              </a:tblPr>
              <a:tblGrid>
                <a:gridCol w="3713342">
                  <a:extLst>
                    <a:ext uri="{9D8B030D-6E8A-4147-A177-3AD203B41FA5}">
                      <a16:colId xmlns:a16="http://schemas.microsoft.com/office/drawing/2014/main" val="1741572365"/>
                    </a:ext>
                  </a:extLst>
                </a:gridCol>
                <a:gridCol w="3713342">
                  <a:extLst>
                    <a:ext uri="{9D8B030D-6E8A-4147-A177-3AD203B41FA5}">
                      <a16:colId xmlns:a16="http://schemas.microsoft.com/office/drawing/2014/main" val="1213115507"/>
                    </a:ext>
                  </a:extLst>
                </a:gridCol>
                <a:gridCol w="3713342">
                  <a:extLst>
                    <a:ext uri="{9D8B030D-6E8A-4147-A177-3AD203B41FA5}">
                      <a16:colId xmlns:a16="http://schemas.microsoft.com/office/drawing/2014/main" val="1746428310"/>
                    </a:ext>
                  </a:extLst>
                </a:gridCol>
              </a:tblGrid>
              <a:tr h="467839">
                <a:tc>
                  <a:txBody>
                    <a:bodyPr/>
                    <a:lstStyle/>
                    <a:p>
                      <a:r>
                        <a:rPr lang="en-US" sz="2400" dirty="0"/>
                        <a:t>Potential Student Experience</a:t>
                      </a:r>
                    </a:p>
                  </a:txBody>
                  <a:tcPr/>
                </a:tc>
                <a:tc>
                  <a:txBody>
                    <a:bodyPr/>
                    <a:lstStyle/>
                    <a:p>
                      <a:r>
                        <a:rPr lang="en-US" sz="2400" dirty="0"/>
                        <a:t>Common Barriers</a:t>
                      </a:r>
                    </a:p>
                  </a:txBody>
                  <a:tcPr/>
                </a:tc>
                <a:tc>
                  <a:txBody>
                    <a:bodyPr/>
                    <a:lstStyle/>
                    <a:p>
                      <a:r>
                        <a:rPr lang="en-US" sz="2400" dirty="0"/>
                        <a:t>Possible Design Strategy</a:t>
                      </a:r>
                    </a:p>
                  </a:txBody>
                  <a:tcPr/>
                </a:tc>
                <a:extLst>
                  <a:ext uri="{0D108BD9-81ED-4DB2-BD59-A6C34878D82A}">
                    <a16:rowId xmlns:a16="http://schemas.microsoft.com/office/drawing/2014/main" val="814918539"/>
                  </a:ext>
                </a:extLst>
              </a:tr>
              <a:tr h="4771958">
                <a:tc>
                  <a:txBody>
                    <a:bodyPr/>
                    <a:lstStyle/>
                    <a:p>
                      <a:r>
                        <a:rPr lang="en-US" sz="2400" dirty="0"/>
                        <a:t>Some students have trouble taking notes while listening to a lecture.</a:t>
                      </a:r>
                    </a:p>
                  </a:txBody>
                  <a:tcPr/>
                </a:tc>
                <a:tc>
                  <a:txBody>
                    <a:bodyPr/>
                    <a:lstStyle/>
                    <a:p>
                      <a:pPr marL="0" indent="0">
                        <a:buNone/>
                      </a:pPr>
                      <a:r>
                        <a:rPr lang="en-US" sz="2400" dirty="0"/>
                        <a:t>Only individual note taking is available.</a:t>
                      </a:r>
                    </a:p>
                    <a:p>
                      <a:pPr marL="285750" lvl="0" indent="-285750">
                        <a:buFont typeface="Arial"/>
                        <a:buChar char="•"/>
                      </a:pPr>
                      <a:endParaRPr lang="en-US" sz="2400" dirty="0"/>
                    </a:p>
                    <a:p>
                      <a:pPr lvl="0">
                        <a:buNone/>
                      </a:pPr>
                      <a:endParaRPr lang="en-US" sz="2400" dirty="0"/>
                    </a:p>
                  </a:txBody>
                  <a:tcPr/>
                </a:tc>
                <a:tc>
                  <a:txBody>
                    <a:bodyPr/>
                    <a:lstStyle/>
                    <a:p>
                      <a:pPr marL="285750" indent="-285750">
                        <a:buFont typeface="Arial"/>
                        <a:buChar char="•"/>
                      </a:pPr>
                      <a:r>
                        <a:rPr lang="en-US" sz="2400" dirty="0"/>
                        <a:t>Recommend collaborative or group note taking.</a:t>
                      </a:r>
                    </a:p>
                    <a:p>
                      <a:pPr marL="285750" lvl="0" indent="-285750">
                        <a:buFont typeface="Arial"/>
                        <a:buChar char="•"/>
                      </a:pPr>
                      <a:r>
                        <a:rPr lang="en-US" sz="2400" dirty="0"/>
                        <a:t>Suggest students audio record the lecture for later review.</a:t>
                      </a:r>
                    </a:p>
                    <a:p>
                      <a:pPr marL="285750" lvl="0" indent="-285750">
                        <a:buFont typeface="Arial"/>
                        <a:buChar char="•"/>
                      </a:pPr>
                      <a:r>
                        <a:rPr lang="en-US" sz="2400" dirty="0"/>
                        <a:t>Provide lecture recordings to the students for review.</a:t>
                      </a:r>
                    </a:p>
                  </a:txBody>
                  <a:tcPr/>
                </a:tc>
                <a:extLst>
                  <a:ext uri="{0D108BD9-81ED-4DB2-BD59-A6C34878D82A}">
                    <a16:rowId xmlns:a16="http://schemas.microsoft.com/office/drawing/2014/main" val="3671801119"/>
                  </a:ext>
                </a:extLst>
              </a:tr>
            </a:tbl>
          </a:graphicData>
        </a:graphic>
      </p:graphicFrame>
      <p:pic>
        <p:nvPicPr>
          <p:cNvPr id="2" name="Graphic 6" descr="Confused face outline with solid fill">
            <a:extLst>
              <a:ext uri="{FF2B5EF4-FFF2-40B4-BE49-F238E27FC236}">
                <a16:creationId xmlns:a16="http://schemas.microsoft.com/office/drawing/2014/main" id="{B2E62600-E522-45F6-83E4-81C497ED0C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74081" y="3258143"/>
            <a:ext cx="1116375" cy="1116375"/>
          </a:xfrm>
          <a:prstGeom prst="rect">
            <a:avLst/>
          </a:prstGeom>
        </p:spPr>
      </p:pic>
      <p:pic>
        <p:nvPicPr>
          <p:cNvPr id="8" name="Graphic 8" descr="Clipboard with solid fill">
            <a:extLst>
              <a:ext uri="{FF2B5EF4-FFF2-40B4-BE49-F238E27FC236}">
                <a16:creationId xmlns:a16="http://schemas.microsoft.com/office/drawing/2014/main" id="{A8393452-DAE8-4EC5-B9AB-6C3B6F892C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0126" y="3677653"/>
            <a:ext cx="1925052" cy="1925052"/>
          </a:xfrm>
          <a:prstGeom prst="rect">
            <a:avLst/>
          </a:prstGeom>
        </p:spPr>
      </p:pic>
      <p:sp>
        <p:nvSpPr>
          <p:cNvPr id="5" name="Title 1">
            <a:extLst>
              <a:ext uri="{FF2B5EF4-FFF2-40B4-BE49-F238E27FC236}">
                <a16:creationId xmlns:a16="http://schemas.microsoft.com/office/drawing/2014/main" id="{8DFEA0A2-8126-4144-F188-EED28269CFBB}"/>
              </a:ext>
            </a:extLst>
          </p:cNvPr>
          <p:cNvSpPr>
            <a:spLocks noGrp="1"/>
          </p:cNvSpPr>
          <p:nvPr>
            <p:ph type="title"/>
          </p:nvPr>
        </p:nvSpPr>
        <p:spPr>
          <a:xfrm>
            <a:off x="99957" y="6455"/>
            <a:ext cx="11145370" cy="431024"/>
          </a:xfrm>
        </p:spPr>
        <p:txBody>
          <a:bodyPr>
            <a:noAutofit/>
          </a:bodyPr>
          <a:lstStyle/>
          <a:p>
            <a:r>
              <a:rPr lang="en-US" sz="2000" dirty="0">
                <a:solidFill>
                  <a:schemeClr val="bg1"/>
                </a:solidFill>
                <a:cs typeface="Calibri Light"/>
              </a:rPr>
              <a:t>Example student barrier and design strategy</a:t>
            </a:r>
          </a:p>
        </p:txBody>
      </p:sp>
    </p:spTree>
    <p:extLst>
      <p:ext uri="{BB962C8B-B14F-4D97-AF65-F5344CB8AC3E}">
        <p14:creationId xmlns:p14="http://schemas.microsoft.com/office/powerpoint/2010/main" val="16677015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2F97EE73-B91B-45CB-AB29-076149E06638}"/>
              </a:ext>
            </a:extLst>
          </p:cNvPr>
          <p:cNvGraphicFramePr>
            <a:graphicFrameLocks noGrp="1"/>
          </p:cNvGraphicFramePr>
          <p:nvPr>
            <p:extLst>
              <p:ext uri="{D42A27DB-BD31-4B8C-83A1-F6EECF244321}">
                <p14:modId xmlns:p14="http://schemas.microsoft.com/office/powerpoint/2010/main" val="176839316"/>
              </p:ext>
            </p:extLst>
          </p:nvPr>
        </p:nvGraphicFramePr>
        <p:xfrm>
          <a:off x="0" y="903754"/>
          <a:ext cx="12192000" cy="4521526"/>
        </p:xfrm>
        <a:graphic>
          <a:graphicData uri="http://schemas.openxmlformats.org/drawingml/2006/table">
            <a:tbl>
              <a:tblPr firstRow="1" bandRow="1">
                <a:tableStyleId>{793D81CF-94F2-401A-BA57-92F5A7B2D0C5}</a:tableStyleId>
              </a:tblPr>
              <a:tblGrid>
                <a:gridCol w="3860800">
                  <a:extLst>
                    <a:ext uri="{9D8B030D-6E8A-4147-A177-3AD203B41FA5}">
                      <a16:colId xmlns:a16="http://schemas.microsoft.com/office/drawing/2014/main" val="1741572365"/>
                    </a:ext>
                  </a:extLst>
                </a:gridCol>
                <a:gridCol w="2603500">
                  <a:extLst>
                    <a:ext uri="{9D8B030D-6E8A-4147-A177-3AD203B41FA5}">
                      <a16:colId xmlns:a16="http://schemas.microsoft.com/office/drawing/2014/main" val="1213115507"/>
                    </a:ext>
                  </a:extLst>
                </a:gridCol>
                <a:gridCol w="5727700">
                  <a:extLst>
                    <a:ext uri="{9D8B030D-6E8A-4147-A177-3AD203B41FA5}">
                      <a16:colId xmlns:a16="http://schemas.microsoft.com/office/drawing/2014/main" val="1746428310"/>
                    </a:ext>
                  </a:extLst>
                </a:gridCol>
              </a:tblGrid>
              <a:tr h="252666">
                <a:tc>
                  <a:txBody>
                    <a:bodyPr/>
                    <a:lstStyle/>
                    <a:p>
                      <a:r>
                        <a:rPr lang="en-US" sz="2400" dirty="0"/>
                        <a:t>Potential Student Experience</a:t>
                      </a:r>
                    </a:p>
                  </a:txBody>
                  <a:tcPr/>
                </a:tc>
                <a:tc>
                  <a:txBody>
                    <a:bodyPr/>
                    <a:lstStyle/>
                    <a:p>
                      <a:r>
                        <a:rPr lang="en-US" sz="2400" dirty="0"/>
                        <a:t>Common Barriers</a:t>
                      </a:r>
                    </a:p>
                  </a:txBody>
                  <a:tcPr/>
                </a:tc>
                <a:tc>
                  <a:txBody>
                    <a:bodyPr/>
                    <a:lstStyle/>
                    <a:p>
                      <a:r>
                        <a:rPr lang="en-US" sz="2400" dirty="0"/>
                        <a:t>Possible Design Strategy</a:t>
                      </a:r>
                    </a:p>
                  </a:txBody>
                  <a:tcPr/>
                </a:tc>
                <a:extLst>
                  <a:ext uri="{0D108BD9-81ED-4DB2-BD59-A6C34878D82A}">
                    <a16:rowId xmlns:a16="http://schemas.microsoft.com/office/drawing/2014/main" val="814918539"/>
                  </a:ext>
                </a:extLst>
              </a:tr>
              <a:tr h="4064326">
                <a:tc>
                  <a:txBody>
                    <a:bodyPr/>
                    <a:lstStyle/>
                    <a:p>
                      <a:pPr lvl="0">
                        <a:buNone/>
                      </a:pPr>
                      <a:r>
                        <a:rPr lang="en-US" sz="2400" dirty="0"/>
                        <a:t>Some students may not like speaking in front of a large class if they are introverted or shy.</a:t>
                      </a:r>
                    </a:p>
                  </a:txBody>
                  <a:tcPr/>
                </a:tc>
                <a:tc>
                  <a:txBody>
                    <a:bodyPr/>
                    <a:lstStyle/>
                    <a:p>
                      <a:pPr marL="0" lvl="0" indent="0">
                        <a:buNone/>
                      </a:pPr>
                      <a:r>
                        <a:rPr lang="en-US" sz="2400" dirty="0"/>
                        <a:t>The only way to ask questions is in front of the class.</a:t>
                      </a:r>
                      <a:endParaRPr lang="en-US" dirty="0"/>
                    </a:p>
                    <a:p>
                      <a:pPr lvl="0">
                        <a:buNone/>
                      </a:pPr>
                      <a:endParaRPr lang="en-US" sz="2400" dirty="0"/>
                    </a:p>
                  </a:txBody>
                  <a:tcPr/>
                </a:tc>
                <a:tc>
                  <a:txBody>
                    <a:bodyPr/>
                    <a:lstStyle/>
                    <a:p>
                      <a:pPr marL="285750" lvl="0" indent="-285750">
                        <a:buFont typeface="Arial"/>
                        <a:buChar char="•"/>
                      </a:pPr>
                      <a:r>
                        <a:rPr lang="en-US" sz="2400" dirty="0"/>
                        <a:t>Use a backchannel for student chats and questions.</a:t>
                      </a:r>
                    </a:p>
                    <a:p>
                      <a:pPr marL="285750" lvl="0" indent="-285750">
                        <a:buFont typeface="Arial"/>
                        <a:buChar char="•"/>
                      </a:pPr>
                      <a:r>
                        <a:rPr lang="en-US" sz="2400" dirty="0"/>
                        <a:t>Break lectures up into 10-15 minute chunks with time for practice or questions.</a:t>
                      </a:r>
                    </a:p>
                    <a:p>
                      <a:pPr marL="285750" lvl="0" indent="-285750">
                        <a:buFont typeface="Arial"/>
                        <a:buChar char="•"/>
                      </a:pPr>
                      <a:r>
                        <a:rPr lang="en-US" sz="2400" dirty="0"/>
                        <a:t>Reserve the last part of class for students to write down takeaways from the day's class and raise additional questions. Respond to these as justified.</a:t>
                      </a:r>
                    </a:p>
                  </a:txBody>
                  <a:tcPr/>
                </a:tc>
                <a:extLst>
                  <a:ext uri="{0D108BD9-81ED-4DB2-BD59-A6C34878D82A}">
                    <a16:rowId xmlns:a16="http://schemas.microsoft.com/office/drawing/2014/main" val="3671801119"/>
                  </a:ext>
                </a:extLst>
              </a:tr>
            </a:tbl>
          </a:graphicData>
        </a:graphic>
      </p:graphicFrame>
      <p:pic>
        <p:nvPicPr>
          <p:cNvPr id="2" name="Graphic 6" descr="Confused face outline with solid fill">
            <a:extLst>
              <a:ext uri="{FF2B5EF4-FFF2-40B4-BE49-F238E27FC236}">
                <a16:creationId xmlns:a16="http://schemas.microsoft.com/office/drawing/2014/main" id="{CB8DBDB6-679E-4804-8D5E-24DB4D2811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05113" y="3787532"/>
            <a:ext cx="1116375" cy="1116375"/>
          </a:xfrm>
          <a:prstGeom prst="rect">
            <a:avLst/>
          </a:prstGeom>
        </p:spPr>
      </p:pic>
      <p:pic>
        <p:nvPicPr>
          <p:cNvPr id="7" name="Graphic 7" descr="Chat bubble outline">
            <a:extLst>
              <a:ext uri="{FF2B5EF4-FFF2-40B4-BE49-F238E27FC236}">
                <a16:creationId xmlns:a16="http://schemas.microsoft.com/office/drawing/2014/main" id="{DFD68967-7DE6-4639-A59A-6A488B5EDC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4505" y="2745663"/>
            <a:ext cx="1652336" cy="1652336"/>
          </a:xfrm>
          <a:prstGeom prst="rect">
            <a:avLst/>
          </a:prstGeom>
        </p:spPr>
      </p:pic>
      <p:sp>
        <p:nvSpPr>
          <p:cNvPr id="5" name="Title 1">
            <a:extLst>
              <a:ext uri="{FF2B5EF4-FFF2-40B4-BE49-F238E27FC236}">
                <a16:creationId xmlns:a16="http://schemas.microsoft.com/office/drawing/2014/main" id="{F5AE51BD-CDF1-2C0D-C27E-D228ECCCB878}"/>
              </a:ext>
            </a:extLst>
          </p:cNvPr>
          <p:cNvSpPr>
            <a:spLocks noGrp="1"/>
          </p:cNvSpPr>
          <p:nvPr>
            <p:ph type="title"/>
          </p:nvPr>
        </p:nvSpPr>
        <p:spPr>
          <a:xfrm>
            <a:off x="99957" y="6455"/>
            <a:ext cx="11145370" cy="431024"/>
          </a:xfrm>
        </p:spPr>
        <p:txBody>
          <a:bodyPr>
            <a:noAutofit/>
          </a:bodyPr>
          <a:lstStyle/>
          <a:p>
            <a:r>
              <a:rPr lang="en-US" sz="2000" dirty="0">
                <a:solidFill>
                  <a:schemeClr val="bg1"/>
                </a:solidFill>
                <a:cs typeface="Calibri Light"/>
              </a:rPr>
              <a:t>Example student barrier and design strategy</a:t>
            </a:r>
          </a:p>
        </p:txBody>
      </p:sp>
    </p:spTree>
    <p:extLst>
      <p:ext uri="{BB962C8B-B14F-4D97-AF65-F5344CB8AC3E}">
        <p14:creationId xmlns:p14="http://schemas.microsoft.com/office/powerpoint/2010/main" val="27469011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2F97EE73-B91B-45CB-AB29-076149E06638}"/>
              </a:ext>
            </a:extLst>
          </p:cNvPr>
          <p:cNvGraphicFramePr>
            <a:graphicFrameLocks noGrp="1"/>
          </p:cNvGraphicFramePr>
          <p:nvPr>
            <p:extLst>
              <p:ext uri="{D42A27DB-BD31-4B8C-83A1-F6EECF244321}">
                <p14:modId xmlns:p14="http://schemas.microsoft.com/office/powerpoint/2010/main" val="2362994387"/>
              </p:ext>
            </p:extLst>
          </p:nvPr>
        </p:nvGraphicFramePr>
        <p:xfrm>
          <a:off x="0" y="920635"/>
          <a:ext cx="12192000" cy="4521526"/>
        </p:xfrm>
        <a:graphic>
          <a:graphicData uri="http://schemas.openxmlformats.org/drawingml/2006/table">
            <a:tbl>
              <a:tblPr firstRow="1" bandRow="1">
                <a:tableStyleId>{793D81CF-94F2-401A-BA57-92F5A7B2D0C5}</a:tableStyleId>
              </a:tblPr>
              <a:tblGrid>
                <a:gridCol w="4152900">
                  <a:extLst>
                    <a:ext uri="{9D8B030D-6E8A-4147-A177-3AD203B41FA5}">
                      <a16:colId xmlns:a16="http://schemas.microsoft.com/office/drawing/2014/main" val="1741572365"/>
                    </a:ext>
                  </a:extLst>
                </a:gridCol>
                <a:gridCol w="2857500">
                  <a:extLst>
                    <a:ext uri="{9D8B030D-6E8A-4147-A177-3AD203B41FA5}">
                      <a16:colId xmlns:a16="http://schemas.microsoft.com/office/drawing/2014/main" val="1213115507"/>
                    </a:ext>
                  </a:extLst>
                </a:gridCol>
                <a:gridCol w="5181600">
                  <a:extLst>
                    <a:ext uri="{9D8B030D-6E8A-4147-A177-3AD203B41FA5}">
                      <a16:colId xmlns:a16="http://schemas.microsoft.com/office/drawing/2014/main" val="1746428310"/>
                    </a:ext>
                  </a:extLst>
                </a:gridCol>
              </a:tblGrid>
              <a:tr h="252666">
                <a:tc>
                  <a:txBody>
                    <a:bodyPr/>
                    <a:lstStyle/>
                    <a:p>
                      <a:r>
                        <a:rPr lang="en-US" sz="2400" dirty="0"/>
                        <a:t>Potential Student Experience</a:t>
                      </a:r>
                    </a:p>
                  </a:txBody>
                  <a:tcPr/>
                </a:tc>
                <a:tc>
                  <a:txBody>
                    <a:bodyPr/>
                    <a:lstStyle/>
                    <a:p>
                      <a:r>
                        <a:rPr lang="en-US" sz="2400" dirty="0"/>
                        <a:t>Common Barriers</a:t>
                      </a:r>
                    </a:p>
                  </a:txBody>
                  <a:tcPr/>
                </a:tc>
                <a:tc>
                  <a:txBody>
                    <a:bodyPr/>
                    <a:lstStyle/>
                    <a:p>
                      <a:r>
                        <a:rPr lang="en-US" sz="2400" dirty="0"/>
                        <a:t>Possible Design Strategy</a:t>
                      </a:r>
                    </a:p>
                  </a:txBody>
                  <a:tcPr/>
                </a:tc>
                <a:extLst>
                  <a:ext uri="{0D108BD9-81ED-4DB2-BD59-A6C34878D82A}">
                    <a16:rowId xmlns:a16="http://schemas.microsoft.com/office/drawing/2014/main" val="814918539"/>
                  </a:ext>
                </a:extLst>
              </a:tr>
              <a:tr h="4064326">
                <a:tc>
                  <a:txBody>
                    <a:bodyPr/>
                    <a:lstStyle/>
                    <a:p>
                      <a:r>
                        <a:rPr lang="en-US" sz="2400" dirty="0"/>
                        <a:t>Students may be distracted by technology including smart phones and laptops with social media or texts from friends.</a:t>
                      </a:r>
                    </a:p>
                  </a:txBody>
                  <a:tcPr/>
                </a:tc>
                <a:tc>
                  <a:txBody>
                    <a:bodyPr/>
                    <a:lstStyle/>
                    <a:p>
                      <a:pPr marL="285750" lvl="0" indent="-285750">
                        <a:buFont typeface="Arial"/>
                        <a:buChar char="•"/>
                      </a:pPr>
                      <a:r>
                        <a:rPr lang="en-US" sz="2400" dirty="0"/>
                        <a:t>Technology provides instructional support, but also many opportunities for distraction.</a:t>
                      </a:r>
                    </a:p>
                    <a:p>
                      <a:pPr marL="285750" lvl="0" indent="-285750">
                        <a:buFont typeface="Arial"/>
                        <a:buChar char="•"/>
                      </a:pPr>
                      <a:endParaRPr lang="en-US" sz="2400" dirty="0"/>
                    </a:p>
                    <a:p>
                      <a:pPr lvl="0">
                        <a:buNone/>
                      </a:pPr>
                      <a:endParaRPr lang="en-US" sz="2400" dirty="0"/>
                    </a:p>
                  </a:txBody>
                  <a:tcPr/>
                </a:tc>
                <a:tc>
                  <a:txBody>
                    <a:bodyPr/>
                    <a:lstStyle/>
                    <a:p>
                      <a:pPr marL="285750" indent="-285750">
                        <a:buFont typeface="Arial"/>
                        <a:buChar char="•"/>
                      </a:pPr>
                      <a:r>
                        <a:rPr lang="en-US" sz="2400" dirty="0"/>
                        <a:t>Discuss challenges of technology and distractions. Talk about keeping only class materials open on their screens. </a:t>
                      </a:r>
                      <a:endParaRPr lang="en-US" dirty="0"/>
                    </a:p>
                    <a:p>
                      <a:pPr marL="285750" lvl="0" indent="-285750">
                        <a:buFont typeface="Arial"/>
                        <a:buChar char="•"/>
                      </a:pPr>
                      <a:r>
                        <a:rPr lang="en-US" sz="2400" dirty="0"/>
                        <a:t>Include activities and ask students questions to keep them engaged and reduce wandering.</a:t>
                      </a:r>
                      <a:endParaRPr lang="en-US" dirty="0"/>
                    </a:p>
                    <a:p>
                      <a:pPr marL="285750" lvl="0" indent="-285750">
                        <a:buFont typeface="Arial"/>
                        <a:buChar char="•"/>
                      </a:pPr>
                      <a:r>
                        <a:rPr lang="en-US" sz="2400" dirty="0"/>
                        <a:t>Give students breaks during long classes.</a:t>
                      </a:r>
                      <a:endParaRPr lang="en-US" dirty="0"/>
                    </a:p>
                  </a:txBody>
                  <a:tcPr/>
                </a:tc>
                <a:extLst>
                  <a:ext uri="{0D108BD9-81ED-4DB2-BD59-A6C34878D82A}">
                    <a16:rowId xmlns:a16="http://schemas.microsoft.com/office/drawing/2014/main" val="3671801119"/>
                  </a:ext>
                </a:extLst>
              </a:tr>
            </a:tbl>
          </a:graphicData>
        </a:graphic>
      </p:graphicFrame>
      <p:pic>
        <p:nvPicPr>
          <p:cNvPr id="6" name="Graphic 6" descr="Confused face outline with solid fill">
            <a:extLst>
              <a:ext uri="{FF2B5EF4-FFF2-40B4-BE49-F238E27FC236}">
                <a16:creationId xmlns:a16="http://schemas.microsoft.com/office/drawing/2014/main" id="{2B89FE2C-EC94-48F6-9AB0-5A066CE95F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06165" y="3516154"/>
            <a:ext cx="1116375" cy="1116375"/>
          </a:xfrm>
          <a:prstGeom prst="rect">
            <a:avLst/>
          </a:prstGeom>
        </p:spPr>
      </p:pic>
      <p:pic>
        <p:nvPicPr>
          <p:cNvPr id="7" name="Graphic 7" descr="computer with globe on screen">
            <a:extLst>
              <a:ext uri="{FF2B5EF4-FFF2-40B4-BE49-F238E27FC236}">
                <a16:creationId xmlns:a16="http://schemas.microsoft.com/office/drawing/2014/main" id="{80261D08-3856-4277-A11E-6986264919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4505" y="3695032"/>
            <a:ext cx="1652336" cy="1652336"/>
          </a:xfrm>
          <a:prstGeom prst="rect">
            <a:avLst/>
          </a:prstGeom>
        </p:spPr>
      </p:pic>
      <p:sp>
        <p:nvSpPr>
          <p:cNvPr id="3" name="Title 1">
            <a:extLst>
              <a:ext uri="{FF2B5EF4-FFF2-40B4-BE49-F238E27FC236}">
                <a16:creationId xmlns:a16="http://schemas.microsoft.com/office/drawing/2014/main" id="{D2E555CD-0E3F-9CE1-E2B3-4C95C7AD2B68}"/>
              </a:ext>
            </a:extLst>
          </p:cNvPr>
          <p:cNvSpPr>
            <a:spLocks noGrp="1"/>
          </p:cNvSpPr>
          <p:nvPr>
            <p:ph type="title"/>
          </p:nvPr>
        </p:nvSpPr>
        <p:spPr>
          <a:xfrm>
            <a:off x="99957" y="6455"/>
            <a:ext cx="11145370" cy="431024"/>
          </a:xfrm>
        </p:spPr>
        <p:txBody>
          <a:bodyPr>
            <a:noAutofit/>
          </a:bodyPr>
          <a:lstStyle/>
          <a:p>
            <a:r>
              <a:rPr lang="en-US" sz="2000" dirty="0">
                <a:solidFill>
                  <a:schemeClr val="bg1"/>
                </a:solidFill>
                <a:cs typeface="Calibri Light"/>
              </a:rPr>
              <a:t>Example student barrier and design strategy</a:t>
            </a:r>
          </a:p>
        </p:txBody>
      </p:sp>
    </p:spTree>
    <p:extLst>
      <p:ext uri="{BB962C8B-B14F-4D97-AF65-F5344CB8AC3E}">
        <p14:creationId xmlns:p14="http://schemas.microsoft.com/office/powerpoint/2010/main" val="11596295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Example of a magazine issue submission">
            <a:extLst>
              <a:ext uri="{FF2B5EF4-FFF2-40B4-BE49-F238E27FC236}">
                <a16:creationId xmlns:a16="http://schemas.microsoft.com/office/drawing/2014/main" id="{F3004DD6-8940-40AC-8A8C-3EE27DC1EA74}"/>
              </a:ext>
            </a:extLst>
          </p:cNvPr>
          <p:cNvPicPr>
            <a:picLocks noGrp="1" noChangeAspect="1"/>
          </p:cNvPicPr>
          <p:nvPr>
            <p:ph idx="1"/>
          </p:nvPr>
        </p:nvPicPr>
        <p:blipFill>
          <a:blip r:embed="rId2"/>
          <a:stretch>
            <a:fillRect/>
          </a:stretch>
        </p:blipFill>
        <p:spPr>
          <a:xfrm>
            <a:off x="430378" y="89028"/>
            <a:ext cx="4155487" cy="5319216"/>
          </a:xfrm>
        </p:spPr>
      </p:pic>
      <p:pic>
        <p:nvPicPr>
          <p:cNvPr id="5" name="Picture 5" descr="Example of a video submission">
            <a:extLst>
              <a:ext uri="{FF2B5EF4-FFF2-40B4-BE49-F238E27FC236}">
                <a16:creationId xmlns:a16="http://schemas.microsoft.com/office/drawing/2014/main" id="{BA7927A4-FEC3-4AD9-A6B2-8D0116CE331B}"/>
              </a:ext>
            </a:extLst>
          </p:cNvPr>
          <p:cNvPicPr>
            <a:picLocks noChangeAspect="1"/>
          </p:cNvPicPr>
          <p:nvPr/>
        </p:nvPicPr>
        <p:blipFill>
          <a:blip r:embed="rId3"/>
          <a:stretch>
            <a:fillRect/>
          </a:stretch>
        </p:blipFill>
        <p:spPr>
          <a:xfrm>
            <a:off x="4357176" y="3753172"/>
            <a:ext cx="6658146" cy="3104828"/>
          </a:xfrm>
          <a:prstGeom prst="rect">
            <a:avLst/>
          </a:prstGeom>
        </p:spPr>
      </p:pic>
      <p:pic>
        <p:nvPicPr>
          <p:cNvPr id="6" name="Picture 6" descr="Example of a newsletter submission">
            <a:extLst>
              <a:ext uri="{FF2B5EF4-FFF2-40B4-BE49-F238E27FC236}">
                <a16:creationId xmlns:a16="http://schemas.microsoft.com/office/drawing/2014/main" id="{59385DA0-5EF1-4B14-BE7D-AB7ABDB1649F}"/>
              </a:ext>
            </a:extLst>
          </p:cNvPr>
          <p:cNvPicPr>
            <a:picLocks noChangeAspect="1"/>
          </p:cNvPicPr>
          <p:nvPr/>
        </p:nvPicPr>
        <p:blipFill>
          <a:blip r:embed="rId4"/>
          <a:stretch>
            <a:fillRect/>
          </a:stretch>
        </p:blipFill>
        <p:spPr>
          <a:xfrm>
            <a:off x="8372697" y="768221"/>
            <a:ext cx="3550828" cy="3359653"/>
          </a:xfrm>
          <a:prstGeom prst="rect">
            <a:avLst/>
          </a:prstGeom>
        </p:spPr>
      </p:pic>
      <p:pic>
        <p:nvPicPr>
          <p:cNvPr id="7" name="Picture 7" descr="Example of a Facebook article submission">
            <a:extLst>
              <a:ext uri="{FF2B5EF4-FFF2-40B4-BE49-F238E27FC236}">
                <a16:creationId xmlns:a16="http://schemas.microsoft.com/office/drawing/2014/main" id="{DB6E6786-38DB-479F-8C2A-8995F46CF1D3}"/>
              </a:ext>
            </a:extLst>
          </p:cNvPr>
          <p:cNvPicPr>
            <a:picLocks noChangeAspect="1"/>
          </p:cNvPicPr>
          <p:nvPr/>
        </p:nvPicPr>
        <p:blipFill>
          <a:blip r:embed="rId5"/>
          <a:stretch>
            <a:fillRect/>
          </a:stretch>
        </p:blipFill>
        <p:spPr>
          <a:xfrm>
            <a:off x="5084867" y="91095"/>
            <a:ext cx="2788828" cy="3627811"/>
          </a:xfrm>
          <a:prstGeom prst="rect">
            <a:avLst/>
          </a:prstGeom>
        </p:spPr>
      </p:pic>
      <p:sp>
        <p:nvSpPr>
          <p:cNvPr id="3" name="Title 1">
            <a:extLst>
              <a:ext uri="{FF2B5EF4-FFF2-40B4-BE49-F238E27FC236}">
                <a16:creationId xmlns:a16="http://schemas.microsoft.com/office/drawing/2014/main" id="{975419E1-125F-6479-7492-2FAC40295988}"/>
              </a:ext>
            </a:extLst>
          </p:cNvPr>
          <p:cNvSpPr>
            <a:spLocks noGrp="1"/>
          </p:cNvSpPr>
          <p:nvPr>
            <p:ph type="title"/>
          </p:nvPr>
        </p:nvSpPr>
        <p:spPr>
          <a:xfrm>
            <a:off x="4649545" y="-4751"/>
            <a:ext cx="3928782" cy="341376"/>
          </a:xfrm>
        </p:spPr>
        <p:txBody>
          <a:bodyPr>
            <a:noAutofit/>
          </a:bodyPr>
          <a:lstStyle/>
          <a:p>
            <a:r>
              <a:rPr lang="en-US" sz="1600" dirty="0">
                <a:solidFill>
                  <a:schemeClr val="bg1"/>
                </a:solidFill>
                <a:cs typeface="Calibri Light"/>
              </a:rPr>
              <a:t>Example Assignments in Multiple Formats</a:t>
            </a:r>
          </a:p>
        </p:txBody>
      </p:sp>
    </p:spTree>
    <p:extLst>
      <p:ext uri="{BB962C8B-B14F-4D97-AF65-F5344CB8AC3E}">
        <p14:creationId xmlns:p14="http://schemas.microsoft.com/office/powerpoint/2010/main" val="37141588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55BAB-62CE-4857-952B-9640B5947C65}"/>
              </a:ext>
            </a:extLst>
          </p:cNvPr>
          <p:cNvSpPr>
            <a:spLocks noGrp="1"/>
          </p:cNvSpPr>
          <p:nvPr>
            <p:ph type="title"/>
          </p:nvPr>
        </p:nvSpPr>
        <p:spPr>
          <a:xfrm>
            <a:off x="6144673" y="862858"/>
            <a:ext cx="5873156" cy="5001014"/>
          </a:xfrm>
        </p:spPr>
        <p:txBody>
          <a:bodyPr>
            <a:noAutofit/>
          </a:bodyPr>
          <a:lstStyle/>
          <a:p>
            <a:r>
              <a:rPr lang="en-US" sz="8000" dirty="0"/>
              <a:t>Multiple Means of Engagement &amp; Blended Courses</a:t>
            </a:r>
          </a:p>
        </p:txBody>
      </p:sp>
      <p:grpSp>
        <p:nvGrpSpPr>
          <p:cNvPr id="3" name="Group 2">
            <a:extLst>
              <a:ext uri="{FF2B5EF4-FFF2-40B4-BE49-F238E27FC236}">
                <a16:creationId xmlns:a16="http://schemas.microsoft.com/office/drawing/2014/main" id="{92B656BE-449A-AFB3-753A-74FEBFEA7B84}"/>
              </a:ext>
              <a:ext uri="{C183D7F6-B498-43B3-948B-1728B52AA6E4}">
                <adec:decorative xmlns:adec="http://schemas.microsoft.com/office/drawing/2017/decorative" val="1"/>
              </a:ext>
            </a:extLst>
          </p:cNvPr>
          <p:cNvGrpSpPr/>
          <p:nvPr/>
        </p:nvGrpSpPr>
        <p:grpSpPr>
          <a:xfrm>
            <a:off x="0" y="0"/>
            <a:ext cx="6096000" cy="6378633"/>
            <a:chOff x="0" y="0"/>
            <a:chExt cx="6096000" cy="6378633"/>
          </a:xfrm>
        </p:grpSpPr>
        <p:sp>
          <p:nvSpPr>
            <p:cNvPr id="4" name="Rectangle 3">
              <a:extLst>
                <a:ext uri="{FF2B5EF4-FFF2-40B4-BE49-F238E27FC236}">
                  <a16:creationId xmlns:a16="http://schemas.microsoft.com/office/drawing/2014/main" id="{78168BBD-FB53-5666-DC21-5463FC025E19}"/>
                </a:ext>
                <a:ext uri="{C183D7F6-B498-43B3-948B-1728B52AA6E4}">
                  <adec:decorative xmlns:adec="http://schemas.microsoft.com/office/drawing/2017/decorative" val="1"/>
                </a:ext>
              </a:extLst>
            </p:cNvPr>
            <p:cNvSpPr/>
            <p:nvPr/>
          </p:nvSpPr>
          <p:spPr>
            <a:xfrm>
              <a:off x="0" y="0"/>
              <a:ext cx="6096000" cy="6378633"/>
            </a:xfrm>
            <a:prstGeom prst="rect">
              <a:avLst/>
            </a:prstGeom>
            <a:solidFill>
              <a:srgbClr val="F6D9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yellow light bulb with a black outline&#10;">
              <a:extLst>
                <a:ext uri="{FF2B5EF4-FFF2-40B4-BE49-F238E27FC236}">
                  <a16:creationId xmlns:a16="http://schemas.microsoft.com/office/drawing/2014/main" id="{9EC91D48-D04C-AC55-C63B-551D1A04D7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32596">
              <a:off x="680016" y="437102"/>
              <a:ext cx="5098713" cy="5098713"/>
            </a:xfrm>
            <a:prstGeom prst="rect">
              <a:avLst/>
            </a:prstGeom>
          </p:spPr>
        </p:pic>
        <p:sp>
          <p:nvSpPr>
            <p:cNvPr id="7" name="TextBox 6">
              <a:extLst>
                <a:ext uri="{FF2B5EF4-FFF2-40B4-BE49-F238E27FC236}">
                  <a16:creationId xmlns:a16="http://schemas.microsoft.com/office/drawing/2014/main" id="{24091D64-E976-8657-45FD-C7A75A9E2CE9}"/>
                </a:ext>
              </a:extLst>
            </p:cNvPr>
            <p:cNvSpPr txBox="1"/>
            <p:nvPr/>
          </p:nvSpPr>
          <p:spPr>
            <a:xfrm>
              <a:off x="3136670" y="6070856"/>
              <a:ext cx="2629438" cy="276999"/>
            </a:xfrm>
            <a:prstGeom prst="rect">
              <a:avLst/>
            </a:prstGeom>
            <a:noFill/>
          </p:spPr>
          <p:txBody>
            <a:bodyPr wrap="none" rtlCol="0">
              <a:spAutoFit/>
            </a:bodyPr>
            <a:lstStyle/>
            <a:p>
              <a:r>
                <a:rPr lang="en-US" sz="1200" dirty="0">
                  <a:solidFill>
                    <a:srgbClr val="002060"/>
                  </a:solidFill>
                </a:rPr>
                <a:t>“</a:t>
              </a:r>
              <a:r>
                <a:rPr lang="en-US" sz="1200" dirty="0">
                  <a:solidFill>
                    <a:srgbClr val="002060"/>
                  </a:solidFill>
                  <a:hlinkClick r:id="rId3">
                    <a:extLst>
                      <a:ext uri="{A12FA001-AC4F-418D-AE19-62706E023703}">
                        <ahyp:hlinkClr xmlns:ahyp="http://schemas.microsoft.com/office/drawing/2018/hyperlinkcolor" val="tx"/>
                      </a:ext>
                    </a:extLst>
                  </a:hlinkClick>
                </a:rPr>
                <a:t>Light bulb</a:t>
              </a:r>
              <a:r>
                <a:rPr lang="en-US" sz="1200" dirty="0">
                  <a:solidFill>
                    <a:srgbClr val="002060"/>
                  </a:solidFill>
                </a:rPr>
                <a:t>” by </a:t>
              </a:r>
              <a:r>
                <a:rPr lang="en-US" sz="1200" dirty="0">
                  <a:solidFill>
                    <a:srgbClr val="002060"/>
                  </a:solidFill>
                  <a:hlinkClick r:id="rId4">
                    <a:extLst>
                      <a:ext uri="{A12FA001-AC4F-418D-AE19-62706E023703}">
                        <ahyp:hlinkClr xmlns:ahyp="http://schemas.microsoft.com/office/drawing/2018/hyperlinkcolor" val="tx"/>
                      </a:ext>
                    </a:extLst>
                  </a:hlinkClick>
                </a:rPr>
                <a:t>Elionas</a:t>
              </a:r>
              <a:r>
                <a:rPr lang="en-US" sz="1200" dirty="0">
                  <a:solidFill>
                    <a:srgbClr val="002060"/>
                  </a:solidFill>
                </a:rPr>
                <a:t>. </a:t>
              </a:r>
              <a:r>
                <a:rPr lang="en-US" sz="1200" dirty="0" err="1">
                  <a:solidFill>
                    <a:srgbClr val="002060"/>
                  </a:solidFill>
                </a:rPr>
                <a:t>Pixabay</a:t>
              </a:r>
              <a:r>
                <a:rPr lang="en-US" sz="1200" dirty="0">
                  <a:solidFill>
                    <a:srgbClr val="002060"/>
                  </a:solidFill>
                </a:rPr>
                <a:t> License</a:t>
              </a:r>
            </a:p>
          </p:txBody>
        </p:sp>
      </p:grpSp>
    </p:spTree>
    <p:extLst>
      <p:ext uri="{BB962C8B-B14F-4D97-AF65-F5344CB8AC3E}">
        <p14:creationId xmlns:p14="http://schemas.microsoft.com/office/powerpoint/2010/main" val="35040088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E76803-987C-1B4D-F4FC-EA9829F8E478}"/>
              </a:ext>
              <a:ext uri="{C183D7F6-B498-43B3-948B-1728B52AA6E4}">
                <adec:decorative xmlns:adec="http://schemas.microsoft.com/office/drawing/2017/decorative" val="1"/>
              </a:ext>
            </a:extLst>
          </p:cNvPr>
          <p:cNvSpPr/>
          <p:nvPr/>
        </p:nvSpPr>
        <p:spPr>
          <a:xfrm>
            <a:off x="1008608" y="997527"/>
            <a:ext cx="4283825" cy="49045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D9193D-9329-4580-BB9B-1F19C3D56878}"/>
              </a:ext>
            </a:extLst>
          </p:cNvPr>
          <p:cNvSpPr>
            <a:spLocks noGrp="1"/>
          </p:cNvSpPr>
          <p:nvPr>
            <p:ph type="title"/>
          </p:nvPr>
        </p:nvSpPr>
        <p:spPr>
          <a:xfrm>
            <a:off x="1039143" y="286603"/>
            <a:ext cx="4188037" cy="1450757"/>
          </a:xfrm>
        </p:spPr>
        <p:txBody>
          <a:bodyPr/>
          <a:lstStyle/>
          <a:p>
            <a:r>
              <a:rPr lang="en-US" dirty="0"/>
              <a:t>Day 4 Agenda</a:t>
            </a:r>
          </a:p>
        </p:txBody>
      </p:sp>
      <p:sp>
        <p:nvSpPr>
          <p:cNvPr id="3" name="Content Placeholder 2">
            <a:extLst>
              <a:ext uri="{FF2B5EF4-FFF2-40B4-BE49-F238E27FC236}">
                <a16:creationId xmlns:a16="http://schemas.microsoft.com/office/drawing/2014/main" id="{FCED730C-0803-457C-8999-30577DA8961B}"/>
              </a:ext>
            </a:extLst>
          </p:cNvPr>
          <p:cNvSpPr>
            <a:spLocks noGrp="1"/>
          </p:cNvSpPr>
          <p:nvPr>
            <p:ph idx="1"/>
          </p:nvPr>
        </p:nvSpPr>
        <p:spPr>
          <a:xfrm>
            <a:off x="1039143" y="1845734"/>
            <a:ext cx="4253290" cy="4023360"/>
          </a:xfrm>
        </p:spPr>
        <p:txBody>
          <a:bodyPr/>
          <a:lstStyle/>
          <a:p>
            <a:r>
              <a:rPr lang="en-US" dirty="0"/>
              <a:t>Multiple Means of Engagement Overview</a:t>
            </a:r>
          </a:p>
          <a:p>
            <a:r>
              <a:rPr lang="en-US" dirty="0"/>
              <a:t>Blended Courses</a:t>
            </a:r>
          </a:p>
          <a:p>
            <a:r>
              <a:rPr lang="en-US" dirty="0"/>
              <a:t>Examples</a:t>
            </a:r>
          </a:p>
          <a:p>
            <a:r>
              <a:rPr lang="en-US" dirty="0"/>
              <a:t>Pair Presentations</a:t>
            </a:r>
          </a:p>
          <a:p>
            <a:r>
              <a:rPr lang="en-US" dirty="0"/>
              <a:t>Questions and Discussion</a:t>
            </a:r>
          </a:p>
          <a:p>
            <a:r>
              <a:rPr lang="en-US" dirty="0"/>
              <a:t>Project Work – worksheets 3-4</a:t>
            </a:r>
          </a:p>
        </p:txBody>
      </p:sp>
      <p:pic>
        <p:nvPicPr>
          <p:cNvPr id="4" name="Picture 4" descr="hand writing &quot;Agenda&quot; with marker">
            <a:extLst>
              <a:ext uri="{FF2B5EF4-FFF2-40B4-BE49-F238E27FC236}">
                <a16:creationId xmlns:a16="http://schemas.microsoft.com/office/drawing/2014/main" id="{7E08D495-0F4E-FC40-0DB2-7A73E2DB64F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305353" y="1138349"/>
            <a:ext cx="6886647" cy="4607221"/>
          </a:xfrm>
          <a:prstGeom prst="rect">
            <a:avLst/>
          </a:prstGeom>
        </p:spPr>
      </p:pic>
      <p:sp>
        <p:nvSpPr>
          <p:cNvPr id="5" name="TextBox 4">
            <a:extLst>
              <a:ext uri="{FF2B5EF4-FFF2-40B4-BE49-F238E27FC236}">
                <a16:creationId xmlns:a16="http://schemas.microsoft.com/office/drawing/2014/main" id="{BE458298-01DF-AABC-0AF7-021CAC87D9BC}"/>
              </a:ext>
            </a:extLst>
          </p:cNvPr>
          <p:cNvSpPr txBox="1"/>
          <p:nvPr/>
        </p:nvSpPr>
        <p:spPr>
          <a:xfrm>
            <a:off x="7695776" y="5745570"/>
            <a:ext cx="4496224" cy="307777"/>
          </a:xfrm>
          <a:prstGeom prst="rect">
            <a:avLst/>
          </a:prstGeom>
          <a:noFill/>
        </p:spPr>
        <p:txBody>
          <a:bodyPr wrap="square">
            <a:spAutoFit/>
          </a:bodyPr>
          <a:lstStyle/>
          <a:p>
            <a:r>
              <a:rPr lang="en-US" sz="1400" dirty="0">
                <a:effectLst/>
                <a:hlinkClick r:id="rId4"/>
              </a:rPr>
              <a:t>Agenda</a:t>
            </a:r>
            <a:r>
              <a:rPr lang="en-US" sz="1400" dirty="0">
                <a:effectLst/>
              </a:rPr>
              <a:t> by </a:t>
            </a:r>
            <a:r>
              <a:rPr lang="en-US" sz="1400" dirty="0">
                <a:effectLst/>
                <a:hlinkClick r:id="rId5"/>
              </a:rPr>
              <a:t>Nick </a:t>
            </a:r>
            <a:r>
              <a:rPr lang="en-US" sz="1400" dirty="0" err="1">
                <a:effectLst/>
                <a:hlinkClick r:id="rId5"/>
              </a:rPr>
              <a:t>Youngson</a:t>
            </a:r>
            <a:r>
              <a:rPr lang="en-US" sz="1400" dirty="0">
                <a:effectLst/>
              </a:rPr>
              <a:t> </a:t>
            </a:r>
            <a:r>
              <a:rPr lang="en-US" sz="1400" dirty="0">
                <a:effectLst/>
                <a:hlinkClick r:id="rId6"/>
              </a:rPr>
              <a:t>CC BY-SA 3.0</a:t>
            </a:r>
            <a:r>
              <a:rPr lang="en-US" sz="1400" dirty="0">
                <a:effectLst/>
              </a:rPr>
              <a:t> </a:t>
            </a:r>
            <a:r>
              <a:rPr lang="en-US" sz="1400" dirty="0">
                <a:effectLst/>
                <a:hlinkClick r:id="rId7"/>
              </a:rPr>
              <a:t>Alpha Stock Images</a:t>
            </a:r>
            <a:r>
              <a:rPr lang="en-US" sz="1400" dirty="0">
                <a:effectLst/>
              </a:rPr>
              <a:t> </a:t>
            </a:r>
          </a:p>
        </p:txBody>
      </p:sp>
    </p:spTree>
    <p:extLst>
      <p:ext uri="{BB962C8B-B14F-4D97-AF65-F5344CB8AC3E}">
        <p14:creationId xmlns:p14="http://schemas.microsoft.com/office/powerpoint/2010/main" val="12336375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18D18-87CD-4903-B749-9C3E875470F9}"/>
              </a:ext>
            </a:extLst>
          </p:cNvPr>
          <p:cNvSpPr>
            <a:spLocks noGrp="1"/>
          </p:cNvSpPr>
          <p:nvPr>
            <p:ph type="title"/>
          </p:nvPr>
        </p:nvSpPr>
        <p:spPr/>
        <p:txBody>
          <a:bodyPr/>
          <a:lstStyle/>
          <a:p>
            <a:r>
              <a:rPr lang="en-US" dirty="0">
                <a:cs typeface="Calibri Light"/>
              </a:rPr>
              <a:t>Multiple Means of Engagement</a:t>
            </a:r>
            <a:endParaRPr lang="en-US" dirty="0"/>
          </a:p>
        </p:txBody>
      </p:sp>
      <p:sp>
        <p:nvSpPr>
          <p:cNvPr id="3" name="Content Placeholder 2">
            <a:extLst>
              <a:ext uri="{FF2B5EF4-FFF2-40B4-BE49-F238E27FC236}">
                <a16:creationId xmlns:a16="http://schemas.microsoft.com/office/drawing/2014/main" id="{29C5BE1C-96E3-4C1D-B777-AA75B2F616F0}"/>
              </a:ext>
            </a:extLst>
          </p:cNvPr>
          <p:cNvSpPr>
            <a:spLocks noGrp="1"/>
          </p:cNvSpPr>
          <p:nvPr>
            <p:ph idx="1"/>
          </p:nvPr>
        </p:nvSpPr>
        <p:spPr/>
        <p:txBody>
          <a:bodyPr vert="horz" lIns="0" tIns="45720" rIns="0" bIns="45720" rtlCol="0" anchor="t">
            <a:normAutofit/>
          </a:bodyPr>
          <a:lstStyle/>
          <a:p>
            <a:r>
              <a:rPr lang="en-US" sz="2400" dirty="0"/>
              <a:t>Affect represents a crucial element to learning, and </a:t>
            </a:r>
            <a:r>
              <a:rPr lang="en-US" sz="2400" b="1" dirty="0"/>
              <a:t>learners differ markedly in the ways in which they can be engaged or motivated to learn</a:t>
            </a:r>
            <a:r>
              <a:rPr lang="en-US" sz="2400" dirty="0"/>
              <a:t>. There are a variety of sources that can influence individual variation in affect including neurology, culture, personal relevance, subjectivity, and background knowledge, along with a variety of other factors. Some learners are highly engaged by spontaneity and novelty while others are disengaged, even frightened, by those aspects, preferring strict routine. Some learners might like to work alone, while others prefer to work with their peers. In reality, </a:t>
            </a:r>
            <a:r>
              <a:rPr lang="en-US" sz="2400" b="1" dirty="0"/>
              <a:t>there is not one means of engagement that will be optimal for all learners in all contexts</a:t>
            </a:r>
            <a:r>
              <a:rPr lang="en-US" sz="2400" dirty="0"/>
              <a:t>; providing multiple options for engagement is essential. -</a:t>
            </a:r>
            <a:r>
              <a:rPr lang="en-US" sz="2400" dirty="0">
                <a:hlinkClick r:id="rId2"/>
              </a:rPr>
              <a:t>UDL Guidelines Engagement</a:t>
            </a:r>
            <a:endParaRPr lang="en-US" sz="2400" dirty="0"/>
          </a:p>
        </p:txBody>
      </p:sp>
    </p:spTree>
    <p:extLst>
      <p:ext uri="{BB962C8B-B14F-4D97-AF65-F5344CB8AC3E}">
        <p14:creationId xmlns:p14="http://schemas.microsoft.com/office/powerpoint/2010/main" val="8228258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0FCAD-8C55-4A11-88B4-5EC374B88C38}"/>
              </a:ext>
            </a:extLst>
          </p:cNvPr>
          <p:cNvSpPr>
            <a:spLocks noGrp="1"/>
          </p:cNvSpPr>
          <p:nvPr>
            <p:ph type="title"/>
          </p:nvPr>
        </p:nvSpPr>
        <p:spPr/>
        <p:txBody>
          <a:bodyPr/>
          <a:lstStyle/>
          <a:p>
            <a:r>
              <a:rPr lang="en-US" dirty="0">
                <a:cs typeface="Calibri Light"/>
              </a:rPr>
              <a:t>Guidelines for Engagement</a:t>
            </a:r>
            <a:endParaRPr lang="en-US" dirty="0"/>
          </a:p>
        </p:txBody>
      </p:sp>
      <p:sp>
        <p:nvSpPr>
          <p:cNvPr id="3" name="Content Placeholder 2">
            <a:extLst>
              <a:ext uri="{FF2B5EF4-FFF2-40B4-BE49-F238E27FC236}">
                <a16:creationId xmlns:a16="http://schemas.microsoft.com/office/drawing/2014/main" id="{11852AD4-1984-4304-9423-B39EF7077D56}"/>
              </a:ext>
            </a:extLst>
          </p:cNvPr>
          <p:cNvSpPr>
            <a:spLocks noGrp="1"/>
          </p:cNvSpPr>
          <p:nvPr>
            <p:ph idx="1"/>
          </p:nvPr>
        </p:nvSpPr>
        <p:spPr/>
        <p:txBody>
          <a:bodyPr vert="horz" lIns="0" tIns="45720" rIns="0" bIns="45720" rtlCol="0" anchor="t">
            <a:normAutofit/>
          </a:bodyPr>
          <a:lstStyle/>
          <a:p>
            <a:r>
              <a:rPr lang="en-US" sz="2800" dirty="0">
                <a:hlinkClick r:id="rId2"/>
              </a:rPr>
              <a:t>Recruiting Interest </a:t>
            </a:r>
            <a:endParaRPr lang="en-US" sz="2800" dirty="0">
              <a:cs typeface="Calibri" panose="020F0502020204030204"/>
            </a:endParaRPr>
          </a:p>
          <a:p>
            <a:r>
              <a:rPr lang="en-US" sz="2800" dirty="0"/>
              <a:t>Spark excitement and curiosity for learning.</a:t>
            </a:r>
          </a:p>
          <a:p>
            <a:r>
              <a:rPr lang="en-US" sz="2800" dirty="0">
                <a:hlinkClick r:id="rId3"/>
              </a:rPr>
              <a:t>Sustaining Effort &amp; Persistence </a:t>
            </a:r>
            <a:endParaRPr lang="en-US" sz="2800" dirty="0">
              <a:cs typeface="Calibri"/>
            </a:endParaRPr>
          </a:p>
          <a:p>
            <a:r>
              <a:rPr lang="en-US" sz="2800" dirty="0"/>
              <a:t>Tackle challenges with focus and determination.</a:t>
            </a:r>
          </a:p>
          <a:p>
            <a:r>
              <a:rPr lang="en-US" sz="2800" dirty="0">
                <a:hlinkClick r:id="rId4"/>
              </a:rPr>
              <a:t>Self Regulation </a:t>
            </a:r>
            <a:endParaRPr lang="en-US" sz="2800" dirty="0">
              <a:cs typeface="Calibri"/>
            </a:endParaRPr>
          </a:p>
          <a:p>
            <a:r>
              <a:rPr lang="en-US" sz="2800" dirty="0"/>
              <a:t>Harness the power of emotions and motivation in learning.</a:t>
            </a:r>
          </a:p>
          <a:p>
            <a:pPr marL="0" indent="0">
              <a:buNone/>
            </a:pPr>
            <a:endParaRPr lang="en-US" sz="2800" dirty="0">
              <a:cs typeface="Calibri"/>
            </a:endParaRPr>
          </a:p>
        </p:txBody>
      </p:sp>
    </p:spTree>
    <p:extLst>
      <p:ext uri="{BB962C8B-B14F-4D97-AF65-F5344CB8AC3E}">
        <p14:creationId xmlns:p14="http://schemas.microsoft.com/office/powerpoint/2010/main" val="1756444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8D91A-BEF2-4EEC-A6DA-CBD4C5697BC1}"/>
              </a:ext>
            </a:extLst>
          </p:cNvPr>
          <p:cNvSpPr>
            <a:spLocks noGrp="1"/>
          </p:cNvSpPr>
          <p:nvPr>
            <p:ph type="title"/>
          </p:nvPr>
        </p:nvSpPr>
        <p:spPr/>
        <p:txBody>
          <a:bodyPr/>
          <a:lstStyle/>
          <a:p>
            <a:r>
              <a:rPr lang="en-US" dirty="0"/>
              <a:t>UDL Background</a:t>
            </a:r>
          </a:p>
        </p:txBody>
      </p:sp>
      <p:sp>
        <p:nvSpPr>
          <p:cNvPr id="3" name="Content Placeholder 2">
            <a:extLst>
              <a:ext uri="{FF2B5EF4-FFF2-40B4-BE49-F238E27FC236}">
                <a16:creationId xmlns:a16="http://schemas.microsoft.com/office/drawing/2014/main" id="{7E7FB687-C8F8-4363-84F5-85E1961F9724}"/>
              </a:ext>
            </a:extLst>
          </p:cNvPr>
          <p:cNvSpPr>
            <a:spLocks noGrp="1"/>
          </p:cNvSpPr>
          <p:nvPr>
            <p:ph idx="1"/>
          </p:nvPr>
        </p:nvSpPr>
        <p:spPr>
          <a:xfrm>
            <a:off x="7178892" y="1000054"/>
            <a:ext cx="4412974" cy="5008860"/>
          </a:xfrm>
        </p:spPr>
        <p:txBody>
          <a:bodyPr>
            <a:normAutofit/>
          </a:bodyPr>
          <a:lstStyle/>
          <a:p>
            <a:r>
              <a:rPr lang="en-US" dirty="0"/>
              <a:t>•</a:t>
            </a:r>
            <a:r>
              <a:rPr lang="en-US" dirty="0">
                <a:hlinkClick r:id="rId3"/>
              </a:rPr>
              <a:t>https://udlguidelines.cast.org/</a:t>
            </a:r>
            <a:r>
              <a:rPr lang="en-US" dirty="0"/>
              <a:t> </a:t>
            </a:r>
          </a:p>
          <a:p>
            <a:r>
              <a:rPr lang="en-US" dirty="0"/>
              <a:t>•“The UDL Guidelines (2012), whose foundation includes over 800 peer reviewed research articles, provide benchmarks that guide educators in the development and implementation of UDL curriculum. These Guidelines serve as a tool with which to critique and minimize barriers inherent in curriculum as educators aim to increase opportunities to learn.” -</a:t>
            </a:r>
            <a:r>
              <a:rPr lang="en-US" dirty="0">
                <a:hlinkClick r:id="rId4"/>
              </a:rPr>
              <a:t>http://udloncampus.cast.org/page/udl_about</a:t>
            </a:r>
            <a:r>
              <a:rPr lang="en-US" dirty="0"/>
              <a:t> </a:t>
            </a:r>
          </a:p>
          <a:p>
            <a:r>
              <a:rPr lang="en-US" dirty="0"/>
              <a:t>•Reach Everyone, Teach Everyone- Tobin and Behling</a:t>
            </a:r>
          </a:p>
          <a:p>
            <a:endParaRPr lang="en-US" dirty="0"/>
          </a:p>
        </p:txBody>
      </p:sp>
      <p:pic>
        <p:nvPicPr>
          <p:cNvPr id="4" name="Picture 4" descr="decorative">
            <a:extLst>
              <a:ext uri="{FF2B5EF4-FFF2-40B4-BE49-F238E27FC236}">
                <a16:creationId xmlns:a16="http://schemas.microsoft.com/office/drawing/2014/main" id="{5788ECE8-3299-4C81-B6D3-912C7A84FE64}"/>
              </a:ext>
            </a:extLst>
          </p:cNvPr>
          <p:cNvPicPr>
            <a:picLocks noChangeAspect="1"/>
          </p:cNvPicPr>
          <p:nvPr/>
        </p:nvPicPr>
        <p:blipFill rotWithShape="1">
          <a:blip r:embed="rId5">
            <a:extLst>
              <a:ext uri="{28A0092B-C50C-407E-A947-70E740481C1C}">
                <a14:useLocalDpi xmlns:a14="http://schemas.microsoft.com/office/drawing/2010/main"/>
              </a:ext>
              <a:ext uri="{837473B0-CC2E-450A-ABE3-18F120FF3D39}">
                <a1611:picAttrSrcUrl xmlns:a1611="http://schemas.microsoft.com/office/drawing/2016/11/main" r:id="rId6"/>
              </a:ext>
            </a:extLst>
          </a:blip>
          <a:srcRect b="-1"/>
          <a:stretch/>
        </p:blipFill>
        <p:spPr>
          <a:xfrm>
            <a:off x="139194" y="600497"/>
            <a:ext cx="6909801" cy="5314406"/>
          </a:xfrm>
          <a:prstGeom prst="rect">
            <a:avLst/>
          </a:prstGeom>
        </p:spPr>
      </p:pic>
      <p:sp>
        <p:nvSpPr>
          <p:cNvPr id="5" name="TextBox 4">
            <a:extLst>
              <a:ext uri="{FF2B5EF4-FFF2-40B4-BE49-F238E27FC236}">
                <a16:creationId xmlns:a16="http://schemas.microsoft.com/office/drawing/2014/main" id="{833A5C4B-9058-48B9-AFE5-1AF3FB6CCA25}"/>
              </a:ext>
            </a:extLst>
          </p:cNvPr>
          <p:cNvSpPr txBox="1"/>
          <p:nvPr/>
        </p:nvSpPr>
        <p:spPr>
          <a:xfrm>
            <a:off x="2137483" y="5637904"/>
            <a:ext cx="4911512" cy="276999"/>
          </a:xfrm>
          <a:prstGeom prst="rect">
            <a:avLst/>
          </a:prstGeom>
          <a:solidFill>
            <a:srgbClr val="000000"/>
          </a:solidFill>
        </p:spPr>
        <p:txBody>
          <a:bodyPr wrap="square">
            <a:spAutoFit/>
          </a:bodyPr>
          <a:lstStyle/>
          <a:p>
            <a:pPr algn="r">
              <a:spcAft>
                <a:spcPts val="600"/>
              </a:spcAft>
            </a:pPr>
            <a:r>
              <a:rPr lang="en-US" sz="1200" dirty="0">
                <a:solidFill>
                  <a:srgbClr val="FFFFFF"/>
                </a:solidFill>
                <a:hlinkClick r:id="rId6">
                  <a:extLst>
                    <a:ext uri="{A12FA001-AC4F-418D-AE19-62706E023703}">
                      <ahyp:hlinkClr xmlns:ahyp="http://schemas.microsoft.com/office/drawing/2018/hyperlinkcolor" val="tx"/>
                    </a:ext>
                  </a:extLst>
                </a:hlinkClick>
              </a:rPr>
              <a:t>This Photo</a:t>
            </a:r>
            <a:r>
              <a:rPr lang="en-US" sz="1200" dirty="0">
                <a:solidFill>
                  <a:srgbClr val="FFFFFF"/>
                </a:solidFill>
              </a:rPr>
              <a:t> by </a:t>
            </a:r>
            <a:r>
              <a:rPr lang="en-US" sz="1200" dirty="0">
                <a:solidFill>
                  <a:srgbClr val="FFFFFF"/>
                </a:solidFill>
                <a:hlinkClick r:id="rId7"/>
              </a:rPr>
              <a:t>US Army Research Laboratory </a:t>
            </a:r>
            <a:r>
              <a:rPr lang="en-US" sz="1200" dirty="0">
                <a:solidFill>
                  <a:srgbClr val="FFFFFF"/>
                </a:solidFill>
              </a:rPr>
              <a:t>is licensed under </a:t>
            </a:r>
            <a:r>
              <a:rPr lang="en-US" sz="1200" dirty="0">
                <a:solidFill>
                  <a:srgbClr val="FFFFFF"/>
                </a:solidFill>
                <a:hlinkClick r:id="rId8">
                  <a:extLst>
                    <a:ext uri="{A12FA001-AC4F-418D-AE19-62706E023703}">
                      <ahyp:hlinkClr xmlns:ahyp="http://schemas.microsoft.com/office/drawing/2018/hyperlinkcolor" val="tx"/>
                    </a:ext>
                  </a:extLst>
                </a:hlinkClick>
              </a:rPr>
              <a:t>CC BY-SA</a:t>
            </a:r>
            <a:r>
              <a:rPr lang="en-US" sz="1200" dirty="0">
                <a:solidFill>
                  <a:srgbClr val="FFFFFF"/>
                </a:solidFill>
              </a:rPr>
              <a:t>.</a:t>
            </a:r>
          </a:p>
        </p:txBody>
      </p:sp>
    </p:spTree>
    <p:extLst>
      <p:ext uri="{BB962C8B-B14F-4D97-AF65-F5344CB8AC3E}">
        <p14:creationId xmlns:p14="http://schemas.microsoft.com/office/powerpoint/2010/main" val="2107228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9D5685-F918-1ADE-8E04-0BDFF8184767}"/>
              </a:ext>
            </a:extLst>
          </p:cNvPr>
          <p:cNvSpPr txBox="1"/>
          <p:nvPr/>
        </p:nvSpPr>
        <p:spPr>
          <a:xfrm>
            <a:off x="774495" y="5926553"/>
            <a:ext cx="6096000" cy="369332"/>
          </a:xfrm>
          <a:prstGeom prst="rect">
            <a:avLst/>
          </a:prstGeom>
          <a:noFill/>
        </p:spPr>
        <p:txBody>
          <a:bodyPr wrap="square">
            <a:spAutoFit/>
          </a:bodyPr>
          <a:lstStyle/>
          <a:p>
            <a:r>
              <a:rPr lang="en-US" dirty="0">
                <a:hlinkClick r:id="rId4"/>
              </a:rPr>
              <a:t>https://youtu.be/-2k_81HWtSM</a:t>
            </a:r>
            <a:endParaRPr lang="en-US" dirty="0"/>
          </a:p>
        </p:txBody>
      </p:sp>
      <p:sp>
        <p:nvSpPr>
          <p:cNvPr id="4" name="Title 1">
            <a:extLst>
              <a:ext uri="{FF2B5EF4-FFF2-40B4-BE49-F238E27FC236}">
                <a16:creationId xmlns:a16="http://schemas.microsoft.com/office/drawing/2014/main" id="{3E5B7EB3-3E94-C1A7-B5BB-302F7EC8CFCC}"/>
              </a:ext>
            </a:extLst>
          </p:cNvPr>
          <p:cNvSpPr>
            <a:spLocks noGrp="1"/>
          </p:cNvSpPr>
          <p:nvPr>
            <p:ph type="title"/>
          </p:nvPr>
        </p:nvSpPr>
        <p:spPr>
          <a:xfrm>
            <a:off x="1097280" y="286603"/>
            <a:ext cx="10058400" cy="1450757"/>
          </a:xfrm>
        </p:spPr>
        <p:txBody>
          <a:bodyPr/>
          <a:lstStyle/>
          <a:p>
            <a:r>
              <a:rPr lang="en-US" dirty="0">
                <a:solidFill>
                  <a:schemeClr val="bg1"/>
                </a:solidFill>
                <a:cs typeface="Calibri Light"/>
              </a:rPr>
              <a:t>YouTube Video</a:t>
            </a:r>
            <a:endParaRPr lang="en-US" dirty="0">
              <a:solidFill>
                <a:schemeClr val="bg1"/>
              </a:solidFill>
            </a:endParaRPr>
          </a:p>
        </p:txBody>
      </p:sp>
      <p:pic>
        <p:nvPicPr>
          <p:cNvPr id="2" name="Online Media 1" descr="UDL Part 4 | HOW? Engagement">
            <a:hlinkClick r:id="" action="ppaction://media"/>
            <a:extLst>
              <a:ext uri="{FF2B5EF4-FFF2-40B4-BE49-F238E27FC236}">
                <a16:creationId xmlns:a16="http://schemas.microsoft.com/office/drawing/2014/main" id="{C17DABC9-C807-54A2-70F6-41EEA1AE897C}"/>
              </a:ext>
            </a:extLst>
          </p:cNvPr>
          <p:cNvPicPr>
            <a:picLocks noRot="1" noChangeAspect="1"/>
          </p:cNvPicPr>
          <p:nvPr>
            <a:videoFile r:link="rId1"/>
          </p:nvPr>
        </p:nvPicPr>
        <p:blipFill>
          <a:blip r:embed="rId5"/>
          <a:stretch>
            <a:fillRect/>
          </a:stretch>
        </p:blipFill>
        <p:spPr>
          <a:xfrm>
            <a:off x="851263" y="358704"/>
            <a:ext cx="9854600" cy="5567849"/>
          </a:xfrm>
          <a:prstGeom prst="rect">
            <a:avLst/>
          </a:prstGeom>
        </p:spPr>
      </p:pic>
    </p:spTree>
    <p:extLst>
      <p:ext uri="{BB962C8B-B14F-4D97-AF65-F5344CB8AC3E}">
        <p14:creationId xmlns:p14="http://schemas.microsoft.com/office/powerpoint/2010/main" val="264928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0F2CB8-5CF6-3C84-2EF3-E3CAAA07286B}"/>
              </a:ext>
            </a:extLst>
          </p:cNvPr>
          <p:cNvSpPr txBox="1"/>
          <p:nvPr/>
        </p:nvSpPr>
        <p:spPr>
          <a:xfrm>
            <a:off x="806489" y="5940999"/>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https://youtu.be/tYu7rFpYd4g</a:t>
            </a:r>
            <a:r>
              <a:rPr lang="en-US" dirty="0"/>
              <a:t> </a:t>
            </a:r>
          </a:p>
        </p:txBody>
      </p:sp>
      <p:sp>
        <p:nvSpPr>
          <p:cNvPr id="4" name="Title 1">
            <a:extLst>
              <a:ext uri="{FF2B5EF4-FFF2-40B4-BE49-F238E27FC236}">
                <a16:creationId xmlns:a16="http://schemas.microsoft.com/office/drawing/2014/main" id="{F38AF091-F2EB-6FC7-9731-7C67DDC1F8CE}"/>
              </a:ext>
            </a:extLst>
          </p:cNvPr>
          <p:cNvSpPr>
            <a:spLocks noGrp="1"/>
          </p:cNvSpPr>
          <p:nvPr>
            <p:ph type="title"/>
          </p:nvPr>
        </p:nvSpPr>
        <p:spPr>
          <a:xfrm>
            <a:off x="1097280" y="286603"/>
            <a:ext cx="10058400" cy="1450757"/>
          </a:xfrm>
        </p:spPr>
        <p:txBody>
          <a:bodyPr/>
          <a:lstStyle/>
          <a:p>
            <a:r>
              <a:rPr lang="en-US" dirty="0">
                <a:solidFill>
                  <a:schemeClr val="bg1"/>
                </a:solidFill>
                <a:cs typeface="Calibri Light"/>
              </a:rPr>
              <a:t>YouTube Video</a:t>
            </a:r>
            <a:endParaRPr lang="en-US" dirty="0">
              <a:solidFill>
                <a:schemeClr val="bg1"/>
              </a:solidFill>
            </a:endParaRPr>
          </a:p>
        </p:txBody>
      </p:sp>
      <p:pic>
        <p:nvPicPr>
          <p:cNvPr id="2" name="Online Media 1" descr="UDL Multiple forms of Engagement">
            <a:hlinkClick r:id="" action="ppaction://media"/>
            <a:extLst>
              <a:ext uri="{FF2B5EF4-FFF2-40B4-BE49-F238E27FC236}">
                <a16:creationId xmlns:a16="http://schemas.microsoft.com/office/drawing/2014/main" id="{EDA1965E-BA4B-62E5-2548-3DC4243DDEE6}"/>
              </a:ext>
            </a:extLst>
          </p:cNvPr>
          <p:cNvPicPr>
            <a:picLocks noRot="1" noChangeAspect="1"/>
          </p:cNvPicPr>
          <p:nvPr>
            <a:videoFile r:link="rId1"/>
          </p:nvPr>
        </p:nvPicPr>
        <p:blipFill>
          <a:blip r:embed="rId5"/>
          <a:stretch>
            <a:fillRect/>
          </a:stretch>
        </p:blipFill>
        <p:spPr>
          <a:xfrm>
            <a:off x="905537" y="318412"/>
            <a:ext cx="9817365" cy="5546811"/>
          </a:xfrm>
          <a:prstGeom prst="rect">
            <a:avLst/>
          </a:prstGeom>
        </p:spPr>
      </p:pic>
    </p:spTree>
    <p:extLst>
      <p:ext uri="{BB962C8B-B14F-4D97-AF65-F5344CB8AC3E}">
        <p14:creationId xmlns:p14="http://schemas.microsoft.com/office/powerpoint/2010/main" val="3006423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Person raising one eyebrow and smirking. ">
            <a:extLst>
              <a:ext uri="{FF2B5EF4-FFF2-40B4-BE49-F238E27FC236}">
                <a16:creationId xmlns:a16="http://schemas.microsoft.com/office/drawing/2014/main" id="{23A5DA36-7DD2-4371-A9CA-633E4A9B8C2A}"/>
              </a:ext>
            </a:extLst>
          </p:cNvPr>
          <p:cNvPicPr>
            <a:picLocks noChangeAspect="1"/>
          </p:cNvPicPr>
          <p:nvPr/>
        </p:nvPicPr>
        <p:blipFill rotWithShape="1">
          <a:blip r:embed="rId2">
            <a:extLst>
              <a:ext uri="{28A0092B-C50C-407E-A947-70E740481C1C}">
                <a14:useLocalDpi xmlns:a14="http://schemas.microsoft.com/office/drawing/2010/main"/>
              </a:ext>
            </a:extLst>
          </a:blip>
          <a:srcRect b="-1"/>
          <a:stretch/>
        </p:blipFill>
        <p:spPr>
          <a:xfrm>
            <a:off x="5469360" y="711194"/>
            <a:ext cx="6722639" cy="5683916"/>
          </a:xfrm>
          <a:prstGeom prst="rect">
            <a:avLst/>
          </a:prstGeom>
        </p:spPr>
      </p:pic>
      <p:sp>
        <p:nvSpPr>
          <p:cNvPr id="2" name="Title 1">
            <a:extLst>
              <a:ext uri="{FF2B5EF4-FFF2-40B4-BE49-F238E27FC236}">
                <a16:creationId xmlns:a16="http://schemas.microsoft.com/office/drawing/2014/main" id="{554B03D5-D6AA-456B-A15A-27FBC0C31971}"/>
              </a:ext>
            </a:extLst>
          </p:cNvPr>
          <p:cNvSpPr>
            <a:spLocks noGrp="1"/>
          </p:cNvSpPr>
          <p:nvPr>
            <p:ph type="title"/>
          </p:nvPr>
        </p:nvSpPr>
        <p:spPr>
          <a:xfrm>
            <a:off x="216957" y="309321"/>
            <a:ext cx="5746521" cy="1450757"/>
          </a:xfrm>
        </p:spPr>
        <p:txBody>
          <a:bodyPr/>
          <a:lstStyle/>
          <a:p>
            <a:r>
              <a:rPr lang="en-US" dirty="0"/>
              <a:t>Blended Courses and Case Based Learning</a:t>
            </a:r>
          </a:p>
        </p:txBody>
      </p:sp>
      <p:sp>
        <p:nvSpPr>
          <p:cNvPr id="3" name="Content Placeholder 2">
            <a:extLst>
              <a:ext uri="{FF2B5EF4-FFF2-40B4-BE49-F238E27FC236}">
                <a16:creationId xmlns:a16="http://schemas.microsoft.com/office/drawing/2014/main" id="{8C04970C-ED22-4437-8C95-08394C735146}"/>
              </a:ext>
            </a:extLst>
          </p:cNvPr>
          <p:cNvSpPr>
            <a:spLocks noGrp="1"/>
          </p:cNvSpPr>
          <p:nvPr>
            <p:ph idx="1"/>
          </p:nvPr>
        </p:nvSpPr>
        <p:spPr>
          <a:xfrm>
            <a:off x="414604" y="1845734"/>
            <a:ext cx="4986603" cy="4023360"/>
          </a:xfrm>
        </p:spPr>
        <p:txBody>
          <a:bodyPr/>
          <a:lstStyle/>
          <a:p>
            <a:r>
              <a:rPr lang="en-US" sz="1800" dirty="0">
                <a:hlinkClick r:id="rId3"/>
              </a:rPr>
              <a:t>http://udloncampus.cast.org/page/planning_course</a:t>
            </a:r>
            <a:endParaRPr lang="en-US" sz="1800" dirty="0"/>
          </a:p>
          <a:p>
            <a:r>
              <a:rPr lang="en-US" sz="1800" dirty="0">
                <a:hlinkClick r:id="rId4"/>
              </a:rPr>
              <a:t>http://udloncampus.cast.org/page/teach_case</a:t>
            </a:r>
            <a:endParaRPr lang="en-US" sz="1800" dirty="0"/>
          </a:p>
          <a:p>
            <a:endParaRPr lang="en-US" dirty="0"/>
          </a:p>
        </p:txBody>
      </p:sp>
      <p:sp>
        <p:nvSpPr>
          <p:cNvPr id="5" name="TextBox 4">
            <a:extLst>
              <a:ext uri="{FF2B5EF4-FFF2-40B4-BE49-F238E27FC236}">
                <a16:creationId xmlns:a16="http://schemas.microsoft.com/office/drawing/2014/main" id="{9654521F-4582-59E6-F5A3-966C5B4224C4}"/>
              </a:ext>
            </a:extLst>
          </p:cNvPr>
          <p:cNvSpPr txBox="1"/>
          <p:nvPr/>
        </p:nvSpPr>
        <p:spPr>
          <a:xfrm>
            <a:off x="5469360" y="6087333"/>
            <a:ext cx="2433358" cy="307777"/>
          </a:xfrm>
          <a:prstGeom prst="rect">
            <a:avLst/>
          </a:prstGeom>
          <a:solidFill>
            <a:schemeClr val="tx1"/>
          </a:solidFill>
        </p:spPr>
        <p:txBody>
          <a:bodyPr wrap="none" rtlCol="0">
            <a:spAutoFit/>
          </a:bodyPr>
          <a:lstStyle/>
          <a:p>
            <a:r>
              <a:rPr lang="en-US" sz="1400" dirty="0">
                <a:solidFill>
                  <a:schemeClr val="bg1"/>
                </a:solidFill>
                <a:hlinkClick r:id="rId5">
                  <a:extLst>
                    <a:ext uri="{A12FA001-AC4F-418D-AE19-62706E023703}">
                      <ahyp:hlinkClr xmlns:ahyp="http://schemas.microsoft.com/office/drawing/2018/hyperlinkcolor" val="tx"/>
                    </a:ext>
                  </a:extLst>
                </a:hlinkClick>
              </a:rPr>
              <a:t>Photo</a:t>
            </a:r>
            <a:r>
              <a:rPr lang="en-US" sz="1400" dirty="0">
                <a:solidFill>
                  <a:schemeClr val="bg1"/>
                </a:solidFill>
              </a:rPr>
              <a:t> by </a:t>
            </a:r>
            <a:r>
              <a:rPr lang="en-US" sz="1400" dirty="0">
                <a:solidFill>
                  <a:schemeClr val="bg1"/>
                </a:solidFill>
                <a:hlinkClick r:id="rId6">
                  <a:extLst>
                    <a:ext uri="{A12FA001-AC4F-418D-AE19-62706E023703}">
                      <ahyp:hlinkClr xmlns:ahyp="http://schemas.microsoft.com/office/drawing/2018/hyperlinkcolor" val="tx"/>
                    </a:ext>
                  </a:extLst>
                </a:hlinkClick>
              </a:rPr>
              <a:t>Ayo </a:t>
            </a:r>
            <a:r>
              <a:rPr lang="en-US" sz="1400" dirty="0" err="1">
                <a:solidFill>
                  <a:schemeClr val="bg1"/>
                </a:solidFill>
                <a:hlinkClick r:id="rId6">
                  <a:extLst>
                    <a:ext uri="{A12FA001-AC4F-418D-AE19-62706E023703}">
                      <ahyp:hlinkClr xmlns:ahyp="http://schemas.microsoft.com/office/drawing/2018/hyperlinkcolor" val="tx"/>
                    </a:ext>
                  </a:extLst>
                </a:hlinkClick>
              </a:rPr>
              <a:t>Ogunseinde</a:t>
            </a:r>
            <a:r>
              <a:rPr lang="en-US" sz="1400" dirty="0">
                <a:solidFill>
                  <a:schemeClr val="bg1"/>
                </a:solidFill>
              </a:rPr>
              <a:t>. </a:t>
            </a:r>
            <a:r>
              <a:rPr lang="en-US" sz="1400" dirty="0">
                <a:solidFill>
                  <a:schemeClr val="bg1"/>
                </a:solidFill>
                <a:hlinkClick r:id="rId7">
                  <a:extLst>
                    <a:ext uri="{A12FA001-AC4F-418D-AE19-62706E023703}">
                      <ahyp:hlinkClr xmlns:ahyp="http://schemas.microsoft.com/office/drawing/2018/hyperlinkcolor" val="tx"/>
                    </a:ext>
                  </a:extLst>
                </a:hlinkClick>
              </a:rPr>
              <a:t>CC0</a:t>
            </a:r>
            <a:endParaRPr lang="en-US" sz="1400" dirty="0">
              <a:solidFill>
                <a:schemeClr val="bg1"/>
              </a:solidFill>
            </a:endParaRPr>
          </a:p>
        </p:txBody>
      </p:sp>
    </p:spTree>
    <p:extLst>
      <p:ext uri="{BB962C8B-B14F-4D97-AF65-F5344CB8AC3E}">
        <p14:creationId xmlns:p14="http://schemas.microsoft.com/office/powerpoint/2010/main" val="8173646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2F97EE73-B91B-45CB-AB29-076149E06638}"/>
              </a:ext>
            </a:extLst>
          </p:cNvPr>
          <p:cNvGraphicFramePr>
            <a:graphicFrameLocks noGrp="1"/>
          </p:cNvGraphicFramePr>
          <p:nvPr>
            <p:extLst>
              <p:ext uri="{D42A27DB-BD31-4B8C-83A1-F6EECF244321}">
                <p14:modId xmlns:p14="http://schemas.microsoft.com/office/powerpoint/2010/main" val="2555828337"/>
              </p:ext>
            </p:extLst>
          </p:nvPr>
        </p:nvGraphicFramePr>
        <p:xfrm>
          <a:off x="0" y="501535"/>
          <a:ext cx="12192000" cy="5872593"/>
        </p:xfrm>
        <a:graphic>
          <a:graphicData uri="http://schemas.openxmlformats.org/drawingml/2006/table">
            <a:tbl>
              <a:tblPr firstRow="1" bandRow="1">
                <a:tableStyleId>{793D81CF-94F2-401A-BA57-92F5A7B2D0C5}</a:tableStyleId>
              </a:tblPr>
              <a:tblGrid>
                <a:gridCol w="3924300">
                  <a:extLst>
                    <a:ext uri="{9D8B030D-6E8A-4147-A177-3AD203B41FA5}">
                      <a16:colId xmlns:a16="http://schemas.microsoft.com/office/drawing/2014/main" val="1741572365"/>
                    </a:ext>
                  </a:extLst>
                </a:gridCol>
                <a:gridCol w="2946400">
                  <a:extLst>
                    <a:ext uri="{9D8B030D-6E8A-4147-A177-3AD203B41FA5}">
                      <a16:colId xmlns:a16="http://schemas.microsoft.com/office/drawing/2014/main" val="1213115507"/>
                    </a:ext>
                  </a:extLst>
                </a:gridCol>
                <a:gridCol w="5321300">
                  <a:extLst>
                    <a:ext uri="{9D8B030D-6E8A-4147-A177-3AD203B41FA5}">
                      <a16:colId xmlns:a16="http://schemas.microsoft.com/office/drawing/2014/main" val="1746428310"/>
                    </a:ext>
                  </a:extLst>
                </a:gridCol>
              </a:tblGrid>
              <a:tr h="660513">
                <a:tc>
                  <a:txBody>
                    <a:bodyPr/>
                    <a:lstStyle/>
                    <a:p>
                      <a:r>
                        <a:rPr lang="en-US" sz="2400" dirty="0"/>
                        <a:t>Potential Student Experience</a:t>
                      </a:r>
                    </a:p>
                  </a:txBody>
                  <a:tcPr/>
                </a:tc>
                <a:tc>
                  <a:txBody>
                    <a:bodyPr/>
                    <a:lstStyle/>
                    <a:p>
                      <a:r>
                        <a:rPr lang="en-US" sz="2400" dirty="0"/>
                        <a:t>Common Barriers</a:t>
                      </a:r>
                    </a:p>
                  </a:txBody>
                  <a:tcPr/>
                </a:tc>
                <a:tc>
                  <a:txBody>
                    <a:bodyPr/>
                    <a:lstStyle/>
                    <a:p>
                      <a:r>
                        <a:rPr lang="en-US" sz="2400" dirty="0"/>
                        <a:t>Possible Design Strategy</a:t>
                      </a:r>
                    </a:p>
                  </a:txBody>
                  <a:tcPr/>
                </a:tc>
                <a:extLst>
                  <a:ext uri="{0D108BD9-81ED-4DB2-BD59-A6C34878D82A}">
                    <a16:rowId xmlns:a16="http://schemas.microsoft.com/office/drawing/2014/main" val="814918539"/>
                  </a:ext>
                </a:extLst>
              </a:tr>
              <a:tr h="4439047">
                <a:tc>
                  <a:txBody>
                    <a:bodyPr/>
                    <a:lstStyle/>
                    <a:p>
                      <a:r>
                        <a:rPr lang="en-US" sz="2400" dirty="0"/>
                        <a:t>Students are bored during a lecture.</a:t>
                      </a:r>
                    </a:p>
                  </a:txBody>
                  <a:tcPr/>
                </a:tc>
                <a:tc>
                  <a:txBody>
                    <a:bodyPr/>
                    <a:lstStyle/>
                    <a:p>
                      <a:pPr marL="285750" indent="-285750">
                        <a:buFont typeface="Arial"/>
                        <a:buChar char="•"/>
                      </a:pPr>
                      <a:r>
                        <a:rPr lang="en-US" sz="2400" dirty="0"/>
                        <a:t>The lecture is too long.</a:t>
                      </a:r>
                    </a:p>
                    <a:p>
                      <a:pPr marL="285750" lvl="0" indent="-285750">
                        <a:buFont typeface="Arial"/>
                        <a:buChar char="•"/>
                      </a:pPr>
                      <a:r>
                        <a:rPr lang="en-US" sz="2400" dirty="0"/>
                        <a:t>There is no time for students to reflect on content and think. </a:t>
                      </a:r>
                    </a:p>
                    <a:p>
                      <a:pPr marL="285750" lvl="0" indent="-285750">
                        <a:buFont typeface="Arial"/>
                        <a:buChar char="•"/>
                      </a:pPr>
                      <a:r>
                        <a:rPr lang="en-US" sz="2400" dirty="0"/>
                        <a:t>Content is not relevant to student's everyday lives.</a:t>
                      </a:r>
                      <a:endParaRPr lang="en-US" dirty="0"/>
                    </a:p>
                    <a:p>
                      <a:pPr lvl="0">
                        <a:buNone/>
                      </a:pPr>
                      <a:endParaRPr lang="en-US" sz="2400" dirty="0"/>
                    </a:p>
                  </a:txBody>
                  <a:tcPr/>
                </a:tc>
                <a:tc>
                  <a:txBody>
                    <a:bodyPr/>
                    <a:lstStyle/>
                    <a:p>
                      <a:pPr marL="285750" indent="-285750">
                        <a:buFont typeface="Arial"/>
                        <a:buChar char="•"/>
                      </a:pPr>
                      <a:r>
                        <a:rPr lang="en-US" sz="2400" dirty="0"/>
                        <a:t>Use the flipped classroom model and have students view a video lecture prior to class and use interactive activities during class.</a:t>
                      </a:r>
                      <a:endParaRPr lang="en-US" dirty="0"/>
                    </a:p>
                    <a:p>
                      <a:pPr marL="285750" lvl="0" indent="-285750">
                        <a:buFont typeface="Arial"/>
                        <a:buChar char="•"/>
                      </a:pPr>
                      <a:r>
                        <a:rPr lang="en-US" sz="2400" dirty="0"/>
                        <a:t>Break long lectures up into short mini lectures.</a:t>
                      </a:r>
                    </a:p>
                    <a:p>
                      <a:pPr marL="285750" lvl="0" indent="-285750">
                        <a:buFont typeface="Arial"/>
                        <a:buChar char="•"/>
                      </a:pPr>
                      <a:r>
                        <a:rPr lang="en-US" sz="2400" dirty="0"/>
                        <a:t>Include activities and practice for students to reflect and respond in class with think-pair-share activities, response systems, or a few multiple choice questions. </a:t>
                      </a:r>
                    </a:p>
                    <a:p>
                      <a:pPr marL="285750" lvl="0" indent="-285750">
                        <a:buFont typeface="Arial"/>
                        <a:buChar char="•"/>
                      </a:pPr>
                      <a:r>
                        <a:rPr lang="en-US" sz="2400" dirty="0"/>
                        <a:t>Refer to current events or local events from students interests for increased engagement and relevance.</a:t>
                      </a:r>
                    </a:p>
                  </a:txBody>
                  <a:tcPr/>
                </a:tc>
                <a:extLst>
                  <a:ext uri="{0D108BD9-81ED-4DB2-BD59-A6C34878D82A}">
                    <a16:rowId xmlns:a16="http://schemas.microsoft.com/office/drawing/2014/main" val="3671801119"/>
                  </a:ext>
                </a:extLst>
              </a:tr>
            </a:tbl>
          </a:graphicData>
        </a:graphic>
      </p:graphicFrame>
      <p:pic>
        <p:nvPicPr>
          <p:cNvPr id="2" name="Graphic 6" descr="Confused face outline with solid fill">
            <a:extLst>
              <a:ext uri="{FF2B5EF4-FFF2-40B4-BE49-F238E27FC236}">
                <a16:creationId xmlns:a16="http://schemas.microsoft.com/office/drawing/2014/main" id="{35CD4F8A-AEE9-494B-BF6E-E9EF4037DE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2375" y="3964664"/>
            <a:ext cx="1116375" cy="1116375"/>
          </a:xfrm>
          <a:prstGeom prst="rect">
            <a:avLst/>
          </a:prstGeom>
        </p:spPr>
      </p:pic>
      <p:pic>
        <p:nvPicPr>
          <p:cNvPr id="6" name="Graphic 6" descr="Thought bubble outline">
            <a:extLst>
              <a:ext uri="{FF2B5EF4-FFF2-40B4-BE49-F238E27FC236}">
                <a16:creationId xmlns:a16="http://schemas.microsoft.com/office/drawing/2014/main" id="{69250B10-C3FE-478D-A426-EDACB0C0C9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33600" y="2892258"/>
            <a:ext cx="1395663" cy="1387642"/>
          </a:xfrm>
          <a:prstGeom prst="rect">
            <a:avLst/>
          </a:prstGeom>
        </p:spPr>
      </p:pic>
      <p:sp>
        <p:nvSpPr>
          <p:cNvPr id="5" name="Title 1">
            <a:extLst>
              <a:ext uri="{FF2B5EF4-FFF2-40B4-BE49-F238E27FC236}">
                <a16:creationId xmlns:a16="http://schemas.microsoft.com/office/drawing/2014/main" id="{511BB889-84B2-78F2-DFDF-9B759E0CDB3E}"/>
              </a:ext>
            </a:extLst>
          </p:cNvPr>
          <p:cNvSpPr>
            <a:spLocks noGrp="1"/>
          </p:cNvSpPr>
          <p:nvPr>
            <p:ph type="title"/>
          </p:nvPr>
        </p:nvSpPr>
        <p:spPr>
          <a:xfrm>
            <a:off x="99957" y="6455"/>
            <a:ext cx="11145370" cy="431024"/>
          </a:xfrm>
        </p:spPr>
        <p:txBody>
          <a:bodyPr>
            <a:noAutofit/>
          </a:bodyPr>
          <a:lstStyle/>
          <a:p>
            <a:r>
              <a:rPr lang="en-US" sz="2000" dirty="0">
                <a:solidFill>
                  <a:schemeClr val="bg1"/>
                </a:solidFill>
                <a:cs typeface="Calibri Light"/>
              </a:rPr>
              <a:t>Example student barrier and design strategy</a:t>
            </a:r>
          </a:p>
        </p:txBody>
      </p:sp>
    </p:spTree>
    <p:extLst>
      <p:ext uri="{BB962C8B-B14F-4D97-AF65-F5344CB8AC3E}">
        <p14:creationId xmlns:p14="http://schemas.microsoft.com/office/powerpoint/2010/main" val="7574598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2F97EE73-B91B-45CB-AB29-076149E06638}"/>
              </a:ext>
            </a:extLst>
          </p:cNvPr>
          <p:cNvGraphicFramePr>
            <a:graphicFrameLocks noGrp="1"/>
          </p:cNvGraphicFramePr>
          <p:nvPr>
            <p:extLst>
              <p:ext uri="{D42A27DB-BD31-4B8C-83A1-F6EECF244321}">
                <p14:modId xmlns:p14="http://schemas.microsoft.com/office/powerpoint/2010/main" val="4064190644"/>
              </p:ext>
            </p:extLst>
          </p:nvPr>
        </p:nvGraphicFramePr>
        <p:xfrm>
          <a:off x="0" y="778805"/>
          <a:ext cx="12192000" cy="5099560"/>
        </p:xfrm>
        <a:graphic>
          <a:graphicData uri="http://schemas.openxmlformats.org/drawingml/2006/table">
            <a:tbl>
              <a:tblPr firstRow="1" bandRow="1">
                <a:tableStyleId>{793D81CF-94F2-401A-BA57-92F5A7B2D0C5}</a:tableStyleId>
              </a:tblPr>
              <a:tblGrid>
                <a:gridCol w="3860800">
                  <a:extLst>
                    <a:ext uri="{9D8B030D-6E8A-4147-A177-3AD203B41FA5}">
                      <a16:colId xmlns:a16="http://schemas.microsoft.com/office/drawing/2014/main" val="1741572365"/>
                    </a:ext>
                  </a:extLst>
                </a:gridCol>
                <a:gridCol w="2628900">
                  <a:extLst>
                    <a:ext uri="{9D8B030D-6E8A-4147-A177-3AD203B41FA5}">
                      <a16:colId xmlns:a16="http://schemas.microsoft.com/office/drawing/2014/main" val="1213115507"/>
                    </a:ext>
                  </a:extLst>
                </a:gridCol>
                <a:gridCol w="5702300">
                  <a:extLst>
                    <a:ext uri="{9D8B030D-6E8A-4147-A177-3AD203B41FA5}">
                      <a16:colId xmlns:a16="http://schemas.microsoft.com/office/drawing/2014/main" val="1746428310"/>
                    </a:ext>
                  </a:extLst>
                </a:gridCol>
              </a:tblGrid>
              <a:tr h="660513">
                <a:tc>
                  <a:txBody>
                    <a:bodyPr/>
                    <a:lstStyle/>
                    <a:p>
                      <a:r>
                        <a:rPr lang="en-US" sz="2400" dirty="0"/>
                        <a:t>Potential Student Experience</a:t>
                      </a:r>
                    </a:p>
                  </a:txBody>
                  <a:tcPr/>
                </a:tc>
                <a:tc>
                  <a:txBody>
                    <a:bodyPr/>
                    <a:lstStyle/>
                    <a:p>
                      <a:r>
                        <a:rPr lang="en-US" sz="2400" dirty="0"/>
                        <a:t>Common Barriers</a:t>
                      </a:r>
                    </a:p>
                  </a:txBody>
                  <a:tcPr/>
                </a:tc>
                <a:tc>
                  <a:txBody>
                    <a:bodyPr/>
                    <a:lstStyle/>
                    <a:p>
                      <a:r>
                        <a:rPr lang="en-US" sz="2400" dirty="0"/>
                        <a:t>Possible Design Strategy</a:t>
                      </a:r>
                    </a:p>
                  </a:txBody>
                  <a:tcPr/>
                </a:tc>
                <a:extLst>
                  <a:ext uri="{0D108BD9-81ED-4DB2-BD59-A6C34878D82A}">
                    <a16:rowId xmlns:a16="http://schemas.microsoft.com/office/drawing/2014/main" val="814918539"/>
                  </a:ext>
                </a:extLst>
              </a:tr>
              <a:tr h="4439047">
                <a:tc>
                  <a:txBody>
                    <a:bodyPr/>
                    <a:lstStyle/>
                    <a:p>
                      <a:r>
                        <a:rPr lang="en-US" sz="2400" dirty="0"/>
                        <a:t>Students are not interested in the course from the first day of class.</a:t>
                      </a:r>
                    </a:p>
                  </a:txBody>
                  <a:tcPr/>
                </a:tc>
                <a:tc>
                  <a:txBody>
                    <a:bodyPr/>
                    <a:lstStyle/>
                    <a:p>
                      <a:pPr marL="285750" indent="-285750">
                        <a:buFont typeface="Arial"/>
                        <a:buChar char="•"/>
                      </a:pPr>
                      <a:r>
                        <a:rPr lang="en-US" sz="2400" dirty="0"/>
                        <a:t>Students don't choose the content.</a:t>
                      </a:r>
                    </a:p>
                    <a:p>
                      <a:pPr marL="285750" lvl="0" indent="-285750">
                        <a:buFont typeface="Arial"/>
                        <a:buChar char="•"/>
                      </a:pPr>
                      <a:r>
                        <a:rPr lang="en-US" sz="2400" dirty="0"/>
                        <a:t>Topics are not relevant and seem inauthentic to students.</a:t>
                      </a:r>
                    </a:p>
                    <a:p>
                      <a:pPr marL="285750" lvl="0" indent="-285750">
                        <a:buFont typeface="Arial"/>
                        <a:buChar char="•"/>
                      </a:pPr>
                      <a:endParaRPr lang="en-US" sz="2400" dirty="0"/>
                    </a:p>
                  </a:txBody>
                  <a:tcPr/>
                </a:tc>
                <a:tc>
                  <a:txBody>
                    <a:bodyPr/>
                    <a:lstStyle/>
                    <a:p>
                      <a:pPr marL="285750" indent="-285750">
                        <a:buFont typeface="Arial"/>
                        <a:buChar char="•"/>
                      </a:pPr>
                      <a:r>
                        <a:rPr lang="en-US" sz="2400" dirty="0"/>
                        <a:t>Ask students why they chose to take the course and what they hope to learn.</a:t>
                      </a:r>
                    </a:p>
                    <a:p>
                      <a:pPr marL="285750" lvl="0" indent="-285750">
                        <a:buFont typeface="Arial"/>
                        <a:buChar char="•"/>
                      </a:pPr>
                      <a:r>
                        <a:rPr lang="en-US" sz="2400" dirty="0"/>
                        <a:t>Use real-world, high-interest examples related to the course content, and give students an opportunity to discuss it individually or in small groups. </a:t>
                      </a:r>
                    </a:p>
                  </a:txBody>
                  <a:tcPr/>
                </a:tc>
                <a:extLst>
                  <a:ext uri="{0D108BD9-81ED-4DB2-BD59-A6C34878D82A}">
                    <a16:rowId xmlns:a16="http://schemas.microsoft.com/office/drawing/2014/main" val="3671801119"/>
                  </a:ext>
                </a:extLst>
              </a:tr>
            </a:tbl>
          </a:graphicData>
        </a:graphic>
      </p:graphicFrame>
      <p:pic>
        <p:nvPicPr>
          <p:cNvPr id="2" name="Graphic 6" descr="Confused face outline with solid fill">
            <a:extLst>
              <a:ext uri="{FF2B5EF4-FFF2-40B4-BE49-F238E27FC236}">
                <a16:creationId xmlns:a16="http://schemas.microsoft.com/office/drawing/2014/main" id="{E8822EF1-92B8-46CC-A293-7F6525ED41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05112" y="3996080"/>
            <a:ext cx="1116375" cy="1116375"/>
          </a:xfrm>
          <a:prstGeom prst="rect">
            <a:avLst/>
          </a:prstGeom>
        </p:spPr>
      </p:pic>
      <p:pic>
        <p:nvPicPr>
          <p:cNvPr id="8" name="Graphic 8" descr="Flask outline">
            <a:extLst>
              <a:ext uri="{FF2B5EF4-FFF2-40B4-BE49-F238E27FC236}">
                <a16:creationId xmlns:a16="http://schemas.microsoft.com/office/drawing/2014/main" id="{A3DDDC4E-A263-47FD-8454-2B772A4152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7350" y="4203315"/>
            <a:ext cx="1363578" cy="1363578"/>
          </a:xfrm>
          <a:prstGeom prst="rect">
            <a:avLst/>
          </a:prstGeom>
        </p:spPr>
      </p:pic>
      <p:sp>
        <p:nvSpPr>
          <p:cNvPr id="5" name="Title 1">
            <a:extLst>
              <a:ext uri="{FF2B5EF4-FFF2-40B4-BE49-F238E27FC236}">
                <a16:creationId xmlns:a16="http://schemas.microsoft.com/office/drawing/2014/main" id="{D8B80560-9090-6C56-FD4C-19A8747E8BAD}"/>
              </a:ext>
            </a:extLst>
          </p:cNvPr>
          <p:cNvSpPr>
            <a:spLocks noGrp="1"/>
          </p:cNvSpPr>
          <p:nvPr>
            <p:ph type="title"/>
          </p:nvPr>
        </p:nvSpPr>
        <p:spPr>
          <a:xfrm>
            <a:off x="99957" y="6455"/>
            <a:ext cx="11145370" cy="431024"/>
          </a:xfrm>
        </p:spPr>
        <p:txBody>
          <a:bodyPr>
            <a:noAutofit/>
          </a:bodyPr>
          <a:lstStyle/>
          <a:p>
            <a:r>
              <a:rPr lang="en-US" sz="2000" dirty="0">
                <a:solidFill>
                  <a:schemeClr val="bg1"/>
                </a:solidFill>
                <a:cs typeface="Calibri Light"/>
              </a:rPr>
              <a:t>Example student barrier and design strategy</a:t>
            </a:r>
          </a:p>
        </p:txBody>
      </p:sp>
    </p:spTree>
    <p:extLst>
      <p:ext uri="{BB962C8B-B14F-4D97-AF65-F5344CB8AC3E}">
        <p14:creationId xmlns:p14="http://schemas.microsoft.com/office/powerpoint/2010/main" val="4718848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2F97EE73-B91B-45CB-AB29-076149E06638}"/>
              </a:ext>
            </a:extLst>
          </p:cNvPr>
          <p:cNvGraphicFramePr>
            <a:graphicFrameLocks noGrp="1"/>
          </p:cNvGraphicFramePr>
          <p:nvPr>
            <p:extLst>
              <p:ext uri="{D42A27DB-BD31-4B8C-83A1-F6EECF244321}">
                <p14:modId xmlns:p14="http://schemas.microsoft.com/office/powerpoint/2010/main" val="2510190839"/>
              </p:ext>
            </p:extLst>
          </p:nvPr>
        </p:nvGraphicFramePr>
        <p:xfrm>
          <a:off x="0" y="764141"/>
          <a:ext cx="12192000" cy="5099560"/>
        </p:xfrm>
        <a:graphic>
          <a:graphicData uri="http://schemas.openxmlformats.org/drawingml/2006/table">
            <a:tbl>
              <a:tblPr firstRow="1" bandRow="1">
                <a:tableStyleId>{793D81CF-94F2-401A-BA57-92F5A7B2D0C5}</a:tableStyleId>
              </a:tblPr>
              <a:tblGrid>
                <a:gridCol w="3937000">
                  <a:extLst>
                    <a:ext uri="{9D8B030D-6E8A-4147-A177-3AD203B41FA5}">
                      <a16:colId xmlns:a16="http://schemas.microsoft.com/office/drawing/2014/main" val="1741572365"/>
                    </a:ext>
                  </a:extLst>
                </a:gridCol>
                <a:gridCol w="2400300">
                  <a:extLst>
                    <a:ext uri="{9D8B030D-6E8A-4147-A177-3AD203B41FA5}">
                      <a16:colId xmlns:a16="http://schemas.microsoft.com/office/drawing/2014/main" val="1213115507"/>
                    </a:ext>
                  </a:extLst>
                </a:gridCol>
                <a:gridCol w="5854700">
                  <a:extLst>
                    <a:ext uri="{9D8B030D-6E8A-4147-A177-3AD203B41FA5}">
                      <a16:colId xmlns:a16="http://schemas.microsoft.com/office/drawing/2014/main" val="1746428310"/>
                    </a:ext>
                  </a:extLst>
                </a:gridCol>
              </a:tblGrid>
              <a:tr h="660513">
                <a:tc>
                  <a:txBody>
                    <a:bodyPr/>
                    <a:lstStyle/>
                    <a:p>
                      <a:r>
                        <a:rPr lang="en-US" sz="2400" dirty="0"/>
                        <a:t>Potential Student Experience</a:t>
                      </a:r>
                    </a:p>
                  </a:txBody>
                  <a:tcPr/>
                </a:tc>
                <a:tc>
                  <a:txBody>
                    <a:bodyPr/>
                    <a:lstStyle/>
                    <a:p>
                      <a:r>
                        <a:rPr lang="en-US" sz="2400" dirty="0"/>
                        <a:t>Common Barriers</a:t>
                      </a:r>
                    </a:p>
                  </a:txBody>
                  <a:tcPr/>
                </a:tc>
                <a:tc>
                  <a:txBody>
                    <a:bodyPr/>
                    <a:lstStyle/>
                    <a:p>
                      <a:r>
                        <a:rPr lang="en-US" sz="2400" dirty="0"/>
                        <a:t>Possible Design Strategy</a:t>
                      </a:r>
                    </a:p>
                  </a:txBody>
                  <a:tcPr/>
                </a:tc>
                <a:extLst>
                  <a:ext uri="{0D108BD9-81ED-4DB2-BD59-A6C34878D82A}">
                    <a16:rowId xmlns:a16="http://schemas.microsoft.com/office/drawing/2014/main" val="814918539"/>
                  </a:ext>
                </a:extLst>
              </a:tr>
              <a:tr h="4439047">
                <a:tc>
                  <a:txBody>
                    <a:bodyPr/>
                    <a:lstStyle/>
                    <a:p>
                      <a:r>
                        <a:rPr lang="en-US" sz="2400" dirty="0"/>
                        <a:t>Learners feel overwhelmed during lectures.</a:t>
                      </a:r>
                    </a:p>
                  </a:txBody>
                  <a:tcPr/>
                </a:tc>
                <a:tc>
                  <a:txBody>
                    <a:bodyPr/>
                    <a:lstStyle/>
                    <a:p>
                      <a:pPr marL="285750" indent="-285750">
                        <a:buFont typeface="Arial"/>
                        <a:buChar char="•"/>
                      </a:pPr>
                      <a:r>
                        <a:rPr lang="en-US" sz="2400" dirty="0"/>
                        <a:t>No clear goals for the class.</a:t>
                      </a:r>
                    </a:p>
                    <a:p>
                      <a:pPr marL="285750" lvl="0" indent="-285750">
                        <a:buFont typeface="Arial"/>
                        <a:buChar char="•"/>
                      </a:pPr>
                      <a:r>
                        <a:rPr lang="en-US" sz="2400" dirty="0"/>
                        <a:t>There are few opportunities for feedback.</a:t>
                      </a:r>
                    </a:p>
                  </a:txBody>
                  <a:tcPr/>
                </a:tc>
                <a:tc>
                  <a:txBody>
                    <a:bodyPr/>
                    <a:lstStyle/>
                    <a:p>
                      <a:pPr marL="285750" indent="-285750">
                        <a:buFont typeface="Arial"/>
                        <a:buChar char="•"/>
                      </a:pPr>
                      <a:r>
                        <a:rPr lang="en-US" sz="2400" dirty="0"/>
                        <a:t>Set clear and manageable learning outcomes for each class.</a:t>
                      </a:r>
                    </a:p>
                    <a:p>
                      <a:pPr marL="285750" lvl="0" indent="-285750">
                        <a:buFont typeface="Arial"/>
                        <a:buChar char="•"/>
                      </a:pPr>
                      <a:r>
                        <a:rPr lang="en-US" sz="2400" dirty="0"/>
                        <a:t>Share an outline or agenda each class.</a:t>
                      </a:r>
                    </a:p>
                    <a:p>
                      <a:pPr marL="285750" lvl="0" indent="-285750">
                        <a:buFont typeface="Arial"/>
                        <a:buChar char="•"/>
                      </a:pPr>
                      <a:r>
                        <a:rPr lang="en-US" sz="2400" dirty="0"/>
                        <a:t>Include formative assessment practice activities like Kahoot gamified assessment quizzes, self-check questions, or a scenario to practice what they learned.</a:t>
                      </a:r>
                    </a:p>
                    <a:p>
                      <a:pPr marL="285750" lvl="0" indent="-285750">
                        <a:buFont typeface="Arial"/>
                        <a:buChar char="•"/>
                      </a:pPr>
                      <a:r>
                        <a:rPr lang="en-US" sz="2400" dirty="0"/>
                        <a:t>Use exit or entrance tickets where students answer a couple short questions about course materials and then give those back during the next class.</a:t>
                      </a:r>
                    </a:p>
                  </a:txBody>
                  <a:tcPr/>
                </a:tc>
                <a:extLst>
                  <a:ext uri="{0D108BD9-81ED-4DB2-BD59-A6C34878D82A}">
                    <a16:rowId xmlns:a16="http://schemas.microsoft.com/office/drawing/2014/main" val="3671801119"/>
                  </a:ext>
                </a:extLst>
              </a:tr>
            </a:tbl>
          </a:graphicData>
        </a:graphic>
      </p:graphicFrame>
      <p:pic>
        <p:nvPicPr>
          <p:cNvPr id="2" name="Graphic 6" descr="Confused face outline with solid fill">
            <a:extLst>
              <a:ext uri="{FF2B5EF4-FFF2-40B4-BE49-F238E27FC236}">
                <a16:creationId xmlns:a16="http://schemas.microsoft.com/office/drawing/2014/main" id="{3AADA951-1179-47BD-A3BD-9020F14434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38249" y="2686643"/>
            <a:ext cx="1116375" cy="1116375"/>
          </a:xfrm>
          <a:prstGeom prst="rect">
            <a:avLst/>
          </a:prstGeom>
        </p:spPr>
      </p:pic>
      <p:pic>
        <p:nvPicPr>
          <p:cNvPr id="6" name="Graphic 6" descr="Teacher with solid fill">
            <a:extLst>
              <a:ext uri="{FF2B5EF4-FFF2-40B4-BE49-F238E27FC236}">
                <a16:creationId xmlns:a16="http://schemas.microsoft.com/office/drawing/2014/main" id="{2609E660-729E-4F4E-B00B-98DE2B680E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0337" y="3162300"/>
            <a:ext cx="1748589" cy="1748589"/>
          </a:xfrm>
          <a:prstGeom prst="rect">
            <a:avLst/>
          </a:prstGeom>
        </p:spPr>
      </p:pic>
      <p:sp>
        <p:nvSpPr>
          <p:cNvPr id="5" name="Title 1">
            <a:extLst>
              <a:ext uri="{FF2B5EF4-FFF2-40B4-BE49-F238E27FC236}">
                <a16:creationId xmlns:a16="http://schemas.microsoft.com/office/drawing/2014/main" id="{288AC8F5-65AF-F9F4-FE51-59D24DC7F984}"/>
              </a:ext>
            </a:extLst>
          </p:cNvPr>
          <p:cNvSpPr>
            <a:spLocks noGrp="1"/>
          </p:cNvSpPr>
          <p:nvPr>
            <p:ph type="title"/>
          </p:nvPr>
        </p:nvSpPr>
        <p:spPr>
          <a:xfrm>
            <a:off x="99957" y="6455"/>
            <a:ext cx="11145370" cy="431024"/>
          </a:xfrm>
        </p:spPr>
        <p:txBody>
          <a:bodyPr>
            <a:noAutofit/>
          </a:bodyPr>
          <a:lstStyle/>
          <a:p>
            <a:r>
              <a:rPr lang="en-US" sz="2000" dirty="0">
                <a:solidFill>
                  <a:schemeClr val="bg1"/>
                </a:solidFill>
                <a:cs typeface="Calibri Light"/>
              </a:rPr>
              <a:t>Example student barrier and design strategy</a:t>
            </a:r>
          </a:p>
        </p:txBody>
      </p:sp>
    </p:spTree>
    <p:extLst>
      <p:ext uri="{BB962C8B-B14F-4D97-AF65-F5344CB8AC3E}">
        <p14:creationId xmlns:p14="http://schemas.microsoft.com/office/powerpoint/2010/main" val="4997740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10EBC9-5EED-4EF1-F269-6230B1A289A6}"/>
              </a:ext>
              <a:ext uri="{C183D7F6-B498-43B3-948B-1728B52AA6E4}">
                <adec:decorative xmlns:adec="http://schemas.microsoft.com/office/drawing/2017/decorative" val="1"/>
              </a:ext>
            </a:extLst>
          </p:cNvPr>
          <p:cNvSpPr/>
          <p:nvPr/>
        </p:nvSpPr>
        <p:spPr>
          <a:xfrm>
            <a:off x="1008608" y="997527"/>
            <a:ext cx="4283825" cy="49045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D9193D-9329-4580-BB9B-1F19C3D56878}"/>
              </a:ext>
            </a:extLst>
          </p:cNvPr>
          <p:cNvSpPr>
            <a:spLocks noGrp="1"/>
          </p:cNvSpPr>
          <p:nvPr>
            <p:ph type="title"/>
          </p:nvPr>
        </p:nvSpPr>
        <p:spPr>
          <a:xfrm>
            <a:off x="1021527" y="286603"/>
            <a:ext cx="4283825" cy="1450757"/>
          </a:xfrm>
        </p:spPr>
        <p:txBody>
          <a:bodyPr/>
          <a:lstStyle/>
          <a:p>
            <a:r>
              <a:rPr lang="en-US" dirty="0"/>
              <a:t>Day 5 Agenda</a:t>
            </a:r>
          </a:p>
        </p:txBody>
      </p:sp>
      <p:sp>
        <p:nvSpPr>
          <p:cNvPr id="3" name="Content Placeholder 2">
            <a:extLst>
              <a:ext uri="{FF2B5EF4-FFF2-40B4-BE49-F238E27FC236}">
                <a16:creationId xmlns:a16="http://schemas.microsoft.com/office/drawing/2014/main" id="{FCED730C-0803-457C-8999-30577DA8961B}"/>
              </a:ext>
            </a:extLst>
          </p:cNvPr>
          <p:cNvSpPr>
            <a:spLocks noGrp="1"/>
          </p:cNvSpPr>
          <p:nvPr>
            <p:ph idx="1"/>
          </p:nvPr>
        </p:nvSpPr>
        <p:spPr>
          <a:xfrm>
            <a:off x="1039733" y="1845734"/>
            <a:ext cx="4006694" cy="4023360"/>
          </a:xfrm>
        </p:spPr>
        <p:txBody>
          <a:bodyPr/>
          <a:lstStyle/>
          <a:p>
            <a:r>
              <a:rPr lang="en-US" dirty="0"/>
              <a:t>Making Digital Learning Resources More Accessible</a:t>
            </a:r>
          </a:p>
          <a:p>
            <a:r>
              <a:rPr lang="en-US" dirty="0"/>
              <a:t>EdTech Tools</a:t>
            </a:r>
          </a:p>
          <a:p>
            <a:r>
              <a:rPr lang="en-US" dirty="0"/>
              <a:t>Activity</a:t>
            </a:r>
          </a:p>
          <a:p>
            <a:r>
              <a:rPr lang="en-US" dirty="0"/>
              <a:t>Project work (worksheets 5-6)</a:t>
            </a:r>
          </a:p>
          <a:p>
            <a:pPr lvl="1"/>
            <a:r>
              <a:rPr lang="en-US" dirty="0"/>
              <a:t>Worksheet 7 after fall semester and course observations</a:t>
            </a:r>
          </a:p>
          <a:p>
            <a:r>
              <a:rPr lang="en-US" dirty="0"/>
              <a:t>Evaluate the UDL Academy and Celebration</a:t>
            </a:r>
          </a:p>
        </p:txBody>
      </p:sp>
      <p:pic>
        <p:nvPicPr>
          <p:cNvPr id="4" name="Picture 4" descr="hand writing &quot;Agenda&quot; with marker">
            <a:extLst>
              <a:ext uri="{FF2B5EF4-FFF2-40B4-BE49-F238E27FC236}">
                <a16:creationId xmlns:a16="http://schemas.microsoft.com/office/drawing/2014/main" id="{D151DEFB-FC18-E3C3-E46F-08E28C173AB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305353" y="1138349"/>
            <a:ext cx="6886647" cy="4607221"/>
          </a:xfrm>
          <a:prstGeom prst="rect">
            <a:avLst/>
          </a:prstGeom>
        </p:spPr>
      </p:pic>
      <p:sp>
        <p:nvSpPr>
          <p:cNvPr id="5" name="TextBox 4">
            <a:extLst>
              <a:ext uri="{FF2B5EF4-FFF2-40B4-BE49-F238E27FC236}">
                <a16:creationId xmlns:a16="http://schemas.microsoft.com/office/drawing/2014/main" id="{B5707191-5877-053C-AADA-614D586AA9DE}"/>
              </a:ext>
            </a:extLst>
          </p:cNvPr>
          <p:cNvSpPr txBox="1"/>
          <p:nvPr/>
        </p:nvSpPr>
        <p:spPr>
          <a:xfrm>
            <a:off x="7695776" y="5745570"/>
            <a:ext cx="4496224" cy="307777"/>
          </a:xfrm>
          <a:prstGeom prst="rect">
            <a:avLst/>
          </a:prstGeom>
          <a:noFill/>
        </p:spPr>
        <p:txBody>
          <a:bodyPr wrap="square">
            <a:spAutoFit/>
          </a:bodyPr>
          <a:lstStyle/>
          <a:p>
            <a:r>
              <a:rPr lang="en-US" sz="1400" dirty="0">
                <a:effectLst/>
                <a:hlinkClick r:id="rId4"/>
              </a:rPr>
              <a:t>Agenda</a:t>
            </a:r>
            <a:r>
              <a:rPr lang="en-US" sz="1400" dirty="0">
                <a:effectLst/>
              </a:rPr>
              <a:t> by </a:t>
            </a:r>
            <a:r>
              <a:rPr lang="en-US" sz="1400" dirty="0">
                <a:effectLst/>
                <a:hlinkClick r:id="rId5"/>
              </a:rPr>
              <a:t>Nick </a:t>
            </a:r>
            <a:r>
              <a:rPr lang="en-US" sz="1400" dirty="0" err="1">
                <a:effectLst/>
                <a:hlinkClick r:id="rId5"/>
              </a:rPr>
              <a:t>Youngson</a:t>
            </a:r>
            <a:r>
              <a:rPr lang="en-US" sz="1400" dirty="0">
                <a:effectLst/>
              </a:rPr>
              <a:t> </a:t>
            </a:r>
            <a:r>
              <a:rPr lang="en-US" sz="1400" dirty="0">
                <a:effectLst/>
                <a:hlinkClick r:id="rId6"/>
              </a:rPr>
              <a:t>CC BY-SA 3.0</a:t>
            </a:r>
            <a:r>
              <a:rPr lang="en-US" sz="1400" dirty="0">
                <a:effectLst/>
              </a:rPr>
              <a:t> </a:t>
            </a:r>
            <a:r>
              <a:rPr lang="en-US" sz="1400" dirty="0">
                <a:effectLst/>
                <a:hlinkClick r:id="rId7"/>
              </a:rPr>
              <a:t>Alpha Stock Images</a:t>
            </a:r>
            <a:r>
              <a:rPr lang="en-US" sz="1400" dirty="0">
                <a:effectLst/>
              </a:rPr>
              <a:t> </a:t>
            </a:r>
          </a:p>
        </p:txBody>
      </p:sp>
    </p:spTree>
    <p:extLst>
      <p:ext uri="{BB962C8B-B14F-4D97-AF65-F5344CB8AC3E}">
        <p14:creationId xmlns:p14="http://schemas.microsoft.com/office/powerpoint/2010/main" val="35053559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B03D5-D6AA-456B-A15A-27FBC0C31971}"/>
              </a:ext>
            </a:extLst>
          </p:cNvPr>
          <p:cNvSpPr>
            <a:spLocks noGrp="1"/>
          </p:cNvSpPr>
          <p:nvPr>
            <p:ph type="title"/>
          </p:nvPr>
        </p:nvSpPr>
        <p:spPr>
          <a:xfrm>
            <a:off x="4855974" y="286603"/>
            <a:ext cx="7241368" cy="1450757"/>
          </a:xfrm>
        </p:spPr>
        <p:txBody>
          <a:bodyPr/>
          <a:lstStyle/>
          <a:p>
            <a:r>
              <a:rPr lang="en-US" dirty="0"/>
              <a:t>General Accessibility Recommendations</a:t>
            </a:r>
          </a:p>
        </p:txBody>
      </p:sp>
      <p:sp>
        <p:nvSpPr>
          <p:cNvPr id="3" name="Content Placeholder 2">
            <a:extLst>
              <a:ext uri="{FF2B5EF4-FFF2-40B4-BE49-F238E27FC236}">
                <a16:creationId xmlns:a16="http://schemas.microsoft.com/office/drawing/2014/main" id="{8C04970C-ED22-4437-8C95-08394C735146}"/>
              </a:ext>
            </a:extLst>
          </p:cNvPr>
          <p:cNvSpPr>
            <a:spLocks noGrp="1"/>
          </p:cNvSpPr>
          <p:nvPr>
            <p:ph idx="1"/>
          </p:nvPr>
        </p:nvSpPr>
        <p:spPr>
          <a:xfrm>
            <a:off x="5196745" y="1845734"/>
            <a:ext cx="5958935" cy="4023360"/>
          </a:xfrm>
        </p:spPr>
        <p:txBody>
          <a:bodyPr/>
          <a:lstStyle/>
          <a:p>
            <a:pPr lvl="1"/>
            <a:r>
              <a:rPr lang="en-US" sz="2800" dirty="0"/>
              <a:t>Alt-text</a:t>
            </a:r>
          </a:p>
          <a:p>
            <a:pPr lvl="1"/>
            <a:r>
              <a:rPr lang="en-US" sz="2800" dirty="0"/>
              <a:t>Captions</a:t>
            </a:r>
          </a:p>
          <a:p>
            <a:pPr lvl="1"/>
            <a:r>
              <a:rPr lang="en-US" sz="2800" dirty="0"/>
              <a:t>Built-in Office Features</a:t>
            </a:r>
          </a:p>
          <a:p>
            <a:pPr lvl="1"/>
            <a:r>
              <a:rPr lang="en-US" sz="2800" dirty="0"/>
              <a:t>Accessibility Checkers</a:t>
            </a:r>
          </a:p>
          <a:p>
            <a:endParaRPr lang="en-US" dirty="0"/>
          </a:p>
        </p:txBody>
      </p:sp>
      <p:pic>
        <p:nvPicPr>
          <p:cNvPr id="6" name="Picture 5" descr="Drawn skyscrapers against a blue background with water in the foreground. ">
            <a:extLst>
              <a:ext uri="{FF2B5EF4-FFF2-40B4-BE49-F238E27FC236}">
                <a16:creationId xmlns:a16="http://schemas.microsoft.com/office/drawing/2014/main" id="{33E4DABE-2ACF-8CD5-D115-F31F1A63B731}"/>
              </a:ext>
            </a:extLst>
          </p:cNvPr>
          <p:cNvPicPr>
            <a:picLocks noChangeAspect="1"/>
          </p:cNvPicPr>
          <p:nvPr/>
        </p:nvPicPr>
        <p:blipFill rotWithShape="1">
          <a:blip r:embed="rId2">
            <a:extLst>
              <a:ext uri="{28A0092B-C50C-407E-A947-70E740481C1C}">
                <a14:useLocalDpi xmlns:a14="http://schemas.microsoft.com/office/drawing/2010/main" val="0"/>
              </a:ext>
            </a:extLst>
          </a:blip>
          <a:srcRect t="51636" r="47349"/>
          <a:stretch/>
        </p:blipFill>
        <p:spPr>
          <a:xfrm>
            <a:off x="0" y="0"/>
            <a:ext cx="4905403" cy="6373091"/>
          </a:xfrm>
          <a:prstGeom prst="rect">
            <a:avLst/>
          </a:prstGeom>
        </p:spPr>
      </p:pic>
      <p:sp>
        <p:nvSpPr>
          <p:cNvPr id="7" name="TextBox 6">
            <a:extLst>
              <a:ext uri="{FF2B5EF4-FFF2-40B4-BE49-F238E27FC236}">
                <a16:creationId xmlns:a16="http://schemas.microsoft.com/office/drawing/2014/main" id="{57DEB43E-DBE5-BC94-322C-CFC55483E0EA}"/>
              </a:ext>
            </a:extLst>
          </p:cNvPr>
          <p:cNvSpPr txBox="1"/>
          <p:nvPr/>
        </p:nvSpPr>
        <p:spPr>
          <a:xfrm>
            <a:off x="2090850" y="6065314"/>
            <a:ext cx="2814553" cy="307777"/>
          </a:xfrm>
          <a:prstGeom prst="rect">
            <a:avLst/>
          </a:prstGeom>
          <a:solidFill>
            <a:schemeClr val="tx1"/>
          </a:solidFill>
        </p:spPr>
        <p:txBody>
          <a:bodyPr wrap="none" rtlCol="0">
            <a:spAutoFit/>
          </a:bodyPr>
          <a:lstStyle/>
          <a:p>
            <a:r>
              <a:rPr lang="en-US" sz="1400" dirty="0">
                <a:solidFill>
                  <a:schemeClr val="bg1"/>
                </a:solidFill>
                <a:hlinkClick r:id="rId3">
                  <a:extLst>
                    <a:ext uri="{A12FA001-AC4F-418D-AE19-62706E023703}">
                      <ahyp:hlinkClr xmlns:ahyp="http://schemas.microsoft.com/office/drawing/2018/hyperlinkcolor" val="tx"/>
                    </a:ext>
                  </a:extLst>
                </a:hlinkClick>
              </a:rPr>
              <a:t>Image</a:t>
            </a:r>
            <a:r>
              <a:rPr lang="en-US" sz="1400" dirty="0">
                <a:solidFill>
                  <a:schemeClr val="bg1"/>
                </a:solidFill>
              </a:rPr>
              <a:t> by </a:t>
            </a:r>
            <a:r>
              <a:rPr lang="en-US" sz="1400" dirty="0">
                <a:solidFill>
                  <a:schemeClr val="bg1"/>
                </a:solidFill>
                <a:hlinkClick r:id="rId4">
                  <a:extLst>
                    <a:ext uri="{A12FA001-AC4F-418D-AE19-62706E023703}">
                      <ahyp:hlinkClr xmlns:ahyp="http://schemas.microsoft.com/office/drawing/2018/hyperlinkcolor" val="tx"/>
                    </a:ext>
                  </a:extLst>
                </a:hlinkClick>
              </a:rPr>
              <a:t>Keneeko</a:t>
            </a:r>
            <a:r>
              <a:rPr lang="en-US" sz="1400" dirty="0">
                <a:solidFill>
                  <a:schemeClr val="bg1"/>
                </a:solidFill>
              </a:rPr>
              <a:t>. </a:t>
            </a:r>
            <a:r>
              <a:rPr lang="en-US" sz="1400" dirty="0" err="1">
                <a:solidFill>
                  <a:schemeClr val="bg1"/>
                </a:solidFill>
              </a:rPr>
              <a:t>Pixabay</a:t>
            </a:r>
            <a:r>
              <a:rPr lang="en-US" sz="1400" dirty="0">
                <a:solidFill>
                  <a:schemeClr val="bg1"/>
                </a:solidFill>
              </a:rPr>
              <a:t> License. </a:t>
            </a:r>
          </a:p>
        </p:txBody>
      </p:sp>
    </p:spTree>
    <p:extLst>
      <p:ext uri="{BB962C8B-B14F-4D97-AF65-F5344CB8AC3E}">
        <p14:creationId xmlns:p14="http://schemas.microsoft.com/office/powerpoint/2010/main" val="38607104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lt-text example of an image of three girls sitting around a dog and the automatic alt-text is a group of people sitting around a dog.">
            <a:extLst>
              <a:ext uri="{FF2B5EF4-FFF2-40B4-BE49-F238E27FC236}">
                <a16:creationId xmlns:a16="http://schemas.microsoft.com/office/drawing/2014/main" id="{4989C743-B2AD-4BB5-B459-8C40DCFFF2C8}"/>
              </a:ext>
            </a:extLst>
          </p:cNvPr>
          <p:cNvPicPr>
            <a:picLocks noGrp="1" noChangeAspect="1"/>
          </p:cNvPicPr>
          <p:nvPr>
            <p:ph idx="1"/>
          </p:nvPr>
        </p:nvPicPr>
        <p:blipFill>
          <a:blip r:embed="rId2"/>
          <a:stretch>
            <a:fillRect/>
          </a:stretch>
        </p:blipFill>
        <p:spPr>
          <a:xfrm>
            <a:off x="616797" y="0"/>
            <a:ext cx="11575203" cy="6352388"/>
          </a:xfrm>
        </p:spPr>
      </p:pic>
      <p:sp>
        <p:nvSpPr>
          <p:cNvPr id="2" name="Title 1">
            <a:extLst>
              <a:ext uri="{FF2B5EF4-FFF2-40B4-BE49-F238E27FC236}">
                <a16:creationId xmlns:a16="http://schemas.microsoft.com/office/drawing/2014/main" id="{554B03D5-D6AA-456B-A15A-27FBC0C31971}"/>
              </a:ext>
            </a:extLst>
          </p:cNvPr>
          <p:cNvSpPr>
            <a:spLocks noGrp="1"/>
          </p:cNvSpPr>
          <p:nvPr>
            <p:ph type="title"/>
          </p:nvPr>
        </p:nvSpPr>
        <p:spPr>
          <a:xfrm>
            <a:off x="602475" y="4126291"/>
            <a:ext cx="10058400" cy="1450757"/>
          </a:xfrm>
        </p:spPr>
        <p:txBody>
          <a:bodyPr>
            <a:normAutofit/>
          </a:bodyPr>
          <a:lstStyle/>
          <a:p>
            <a:r>
              <a:rPr lang="en-US" sz="3600" dirty="0">
                <a:cs typeface="Calibri Light"/>
              </a:rPr>
              <a:t>Alt-Text and Images</a:t>
            </a:r>
            <a:endParaRPr lang="en-US" sz="3600" dirty="0"/>
          </a:p>
        </p:txBody>
      </p:sp>
    </p:spTree>
    <p:extLst>
      <p:ext uri="{BB962C8B-B14F-4D97-AF65-F5344CB8AC3E}">
        <p14:creationId xmlns:p14="http://schemas.microsoft.com/office/powerpoint/2010/main" val="3009185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B03D5-D6AA-456B-A15A-27FBC0C31971}"/>
              </a:ext>
            </a:extLst>
          </p:cNvPr>
          <p:cNvSpPr>
            <a:spLocks noGrp="1"/>
          </p:cNvSpPr>
          <p:nvPr>
            <p:ph type="title"/>
          </p:nvPr>
        </p:nvSpPr>
        <p:spPr/>
        <p:txBody>
          <a:bodyPr>
            <a:normAutofit/>
          </a:bodyPr>
          <a:lstStyle/>
          <a:p>
            <a:r>
              <a:rPr lang="en-US" sz="3600" dirty="0">
                <a:cs typeface="Calibri Light"/>
              </a:rPr>
              <a:t>Captions</a:t>
            </a:r>
            <a:endParaRPr lang="en-US" dirty="0"/>
          </a:p>
        </p:txBody>
      </p:sp>
      <p:sp>
        <p:nvSpPr>
          <p:cNvPr id="3" name="Content Placeholder 2">
            <a:extLst>
              <a:ext uri="{FF2B5EF4-FFF2-40B4-BE49-F238E27FC236}">
                <a16:creationId xmlns:a16="http://schemas.microsoft.com/office/drawing/2014/main" id="{8C04970C-ED22-4437-8C95-08394C735146}"/>
              </a:ext>
            </a:extLst>
          </p:cNvPr>
          <p:cNvSpPr>
            <a:spLocks noGrp="1"/>
          </p:cNvSpPr>
          <p:nvPr>
            <p:ph idx="1"/>
          </p:nvPr>
        </p:nvSpPr>
        <p:spPr/>
        <p:txBody>
          <a:bodyPr vert="horz" lIns="0" tIns="45720" rIns="0" bIns="45720" rtlCol="0" anchor="t">
            <a:normAutofit/>
          </a:bodyPr>
          <a:lstStyle/>
          <a:p>
            <a:pPr marL="383540" lvl="1">
              <a:buFont typeface="Arial,Sans-Serif" panose="020F0502020204030204" pitchFamily="34" charset="0"/>
              <a:buChar char="•"/>
            </a:pPr>
            <a:r>
              <a:rPr lang="en-US" sz="3200" dirty="0">
                <a:cs typeface="Calibri"/>
              </a:rPr>
              <a:t>Auto captioning and editing in YouTube (under 15 minutes for unverified accounts- links to a smartphone)</a:t>
            </a:r>
            <a:endParaRPr lang="en-US" sz="3200" dirty="0">
              <a:ea typeface="+mn-lt"/>
              <a:cs typeface="+mn-lt"/>
            </a:endParaRPr>
          </a:p>
          <a:p>
            <a:pPr marL="383540" lvl="1">
              <a:buFont typeface="Arial,Sans-Serif" panose="020F0502020204030204" pitchFamily="34" charset="0"/>
              <a:buChar char="•"/>
            </a:pPr>
            <a:r>
              <a:rPr lang="en-US" sz="3200" dirty="0">
                <a:cs typeface="Calibri"/>
              </a:rPr>
              <a:t>PowerPoint presentation captions</a:t>
            </a:r>
            <a:endParaRPr lang="en-US" sz="3200" dirty="0">
              <a:ea typeface="+mn-lt"/>
              <a:cs typeface="+mn-lt"/>
            </a:endParaRPr>
          </a:p>
          <a:p>
            <a:pPr marL="383540" lvl="1">
              <a:buFont typeface="Arial,Sans-Serif" panose="020F0502020204030204" pitchFamily="34" charset="0"/>
              <a:buChar char="•"/>
            </a:pPr>
            <a:endParaRPr lang="en-US" sz="3200" dirty="0">
              <a:ea typeface="+mn-lt"/>
              <a:cs typeface="+mn-lt"/>
            </a:endParaRPr>
          </a:p>
        </p:txBody>
      </p:sp>
      <p:pic>
        <p:nvPicPr>
          <p:cNvPr id="4" name="Picture 4" descr="Clicking on slide show and choosing the Always Use Subtitles checkbox to show automatic captions in PowerPoint.">
            <a:extLst>
              <a:ext uri="{FF2B5EF4-FFF2-40B4-BE49-F238E27FC236}">
                <a16:creationId xmlns:a16="http://schemas.microsoft.com/office/drawing/2014/main" id="{19F2BB4A-5A1A-4062-BC30-0CF6C7C51D7F}"/>
              </a:ext>
            </a:extLst>
          </p:cNvPr>
          <p:cNvPicPr>
            <a:picLocks noChangeAspect="1"/>
          </p:cNvPicPr>
          <p:nvPr/>
        </p:nvPicPr>
        <p:blipFill>
          <a:blip r:embed="rId2"/>
          <a:stretch>
            <a:fillRect/>
          </a:stretch>
        </p:blipFill>
        <p:spPr>
          <a:xfrm>
            <a:off x="3959" y="4273500"/>
            <a:ext cx="12184082" cy="2062813"/>
          </a:xfrm>
          <a:prstGeom prst="rect">
            <a:avLst/>
          </a:prstGeom>
        </p:spPr>
      </p:pic>
    </p:spTree>
    <p:extLst>
      <p:ext uri="{BB962C8B-B14F-4D97-AF65-F5344CB8AC3E}">
        <p14:creationId xmlns:p14="http://schemas.microsoft.com/office/powerpoint/2010/main" val="2247851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55BAB-62CE-4857-952B-9640B5947C65}"/>
              </a:ext>
            </a:extLst>
          </p:cNvPr>
          <p:cNvSpPr>
            <a:spLocks noGrp="1"/>
          </p:cNvSpPr>
          <p:nvPr>
            <p:ph type="title"/>
          </p:nvPr>
        </p:nvSpPr>
        <p:spPr>
          <a:xfrm>
            <a:off x="6096001" y="2686508"/>
            <a:ext cx="5796742" cy="2970380"/>
          </a:xfrm>
        </p:spPr>
        <p:txBody>
          <a:bodyPr>
            <a:noAutofit/>
          </a:bodyPr>
          <a:lstStyle/>
          <a:p>
            <a:r>
              <a:rPr lang="en-US" sz="8000" dirty="0"/>
              <a:t>What is Universal Design for Learning?</a:t>
            </a:r>
          </a:p>
        </p:txBody>
      </p:sp>
      <p:grpSp>
        <p:nvGrpSpPr>
          <p:cNvPr id="8" name="Group 7">
            <a:extLst>
              <a:ext uri="{FF2B5EF4-FFF2-40B4-BE49-F238E27FC236}">
                <a16:creationId xmlns:a16="http://schemas.microsoft.com/office/drawing/2014/main" id="{3632FD6C-26DB-4075-960E-DA4713A1BB93}"/>
              </a:ext>
            </a:extLst>
          </p:cNvPr>
          <p:cNvGrpSpPr/>
          <p:nvPr/>
        </p:nvGrpSpPr>
        <p:grpSpPr>
          <a:xfrm>
            <a:off x="0" y="0"/>
            <a:ext cx="6096000" cy="6378633"/>
            <a:chOff x="0" y="0"/>
            <a:chExt cx="6096000" cy="6378633"/>
          </a:xfrm>
        </p:grpSpPr>
        <p:sp>
          <p:nvSpPr>
            <p:cNvPr id="3" name="Rectangle 2">
              <a:extLst>
                <a:ext uri="{FF2B5EF4-FFF2-40B4-BE49-F238E27FC236}">
                  <a16:creationId xmlns:a16="http://schemas.microsoft.com/office/drawing/2014/main" id="{033E6A3E-2C31-A7FE-B352-AD60122EC7EB}"/>
                </a:ext>
                <a:ext uri="{C183D7F6-B498-43B3-948B-1728B52AA6E4}">
                  <adec:decorative xmlns:adec="http://schemas.microsoft.com/office/drawing/2017/decorative" val="1"/>
                </a:ext>
              </a:extLst>
            </p:cNvPr>
            <p:cNvSpPr/>
            <p:nvPr/>
          </p:nvSpPr>
          <p:spPr>
            <a:xfrm>
              <a:off x="0" y="0"/>
              <a:ext cx="6096000" cy="6378633"/>
            </a:xfrm>
            <a:prstGeom prst="rect">
              <a:avLst/>
            </a:prstGeom>
            <a:solidFill>
              <a:srgbClr val="F6D9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yellow light bulb with a black outline&#10;">
              <a:extLst>
                <a:ext uri="{FF2B5EF4-FFF2-40B4-BE49-F238E27FC236}">
                  <a16:creationId xmlns:a16="http://schemas.microsoft.com/office/drawing/2014/main" id="{1A2F85DD-59EF-895F-471C-DF97070D5C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32596">
              <a:off x="680016" y="437102"/>
              <a:ext cx="5098713" cy="5098713"/>
            </a:xfrm>
            <a:prstGeom prst="rect">
              <a:avLst/>
            </a:prstGeom>
          </p:spPr>
        </p:pic>
        <p:sp>
          <p:nvSpPr>
            <p:cNvPr id="7" name="TextBox 6">
              <a:extLst>
                <a:ext uri="{FF2B5EF4-FFF2-40B4-BE49-F238E27FC236}">
                  <a16:creationId xmlns:a16="http://schemas.microsoft.com/office/drawing/2014/main" id="{0F844A86-8EFF-B4AD-E906-36418943C78D}"/>
                </a:ext>
              </a:extLst>
            </p:cNvPr>
            <p:cNvSpPr txBox="1"/>
            <p:nvPr/>
          </p:nvSpPr>
          <p:spPr>
            <a:xfrm>
              <a:off x="3136670" y="6070856"/>
              <a:ext cx="2629438" cy="276999"/>
            </a:xfrm>
            <a:prstGeom prst="rect">
              <a:avLst/>
            </a:prstGeom>
            <a:noFill/>
          </p:spPr>
          <p:txBody>
            <a:bodyPr wrap="none" rtlCol="0">
              <a:spAutoFit/>
            </a:bodyPr>
            <a:lstStyle/>
            <a:p>
              <a:r>
                <a:rPr lang="en-US" sz="1200" dirty="0">
                  <a:solidFill>
                    <a:srgbClr val="002060"/>
                  </a:solidFill>
                </a:rPr>
                <a:t>“</a:t>
              </a:r>
              <a:r>
                <a:rPr lang="en-US" sz="1200" dirty="0">
                  <a:solidFill>
                    <a:srgbClr val="002060"/>
                  </a:solidFill>
                  <a:hlinkClick r:id="rId3">
                    <a:extLst>
                      <a:ext uri="{A12FA001-AC4F-418D-AE19-62706E023703}">
                        <ahyp:hlinkClr xmlns:ahyp="http://schemas.microsoft.com/office/drawing/2018/hyperlinkcolor" val="tx"/>
                      </a:ext>
                    </a:extLst>
                  </a:hlinkClick>
                </a:rPr>
                <a:t>Light bulb</a:t>
              </a:r>
              <a:r>
                <a:rPr lang="en-US" sz="1200" dirty="0">
                  <a:solidFill>
                    <a:srgbClr val="002060"/>
                  </a:solidFill>
                </a:rPr>
                <a:t>” by </a:t>
              </a:r>
              <a:r>
                <a:rPr lang="en-US" sz="1200" dirty="0">
                  <a:solidFill>
                    <a:srgbClr val="002060"/>
                  </a:solidFill>
                  <a:hlinkClick r:id="rId4">
                    <a:extLst>
                      <a:ext uri="{A12FA001-AC4F-418D-AE19-62706E023703}">
                        <ahyp:hlinkClr xmlns:ahyp="http://schemas.microsoft.com/office/drawing/2018/hyperlinkcolor" val="tx"/>
                      </a:ext>
                    </a:extLst>
                  </a:hlinkClick>
                </a:rPr>
                <a:t>Elionas</a:t>
              </a:r>
              <a:r>
                <a:rPr lang="en-US" sz="1200" dirty="0">
                  <a:solidFill>
                    <a:srgbClr val="002060"/>
                  </a:solidFill>
                </a:rPr>
                <a:t>. </a:t>
              </a:r>
              <a:r>
                <a:rPr lang="en-US" sz="1200" dirty="0" err="1">
                  <a:solidFill>
                    <a:srgbClr val="002060"/>
                  </a:solidFill>
                </a:rPr>
                <a:t>Pixabay</a:t>
              </a:r>
              <a:r>
                <a:rPr lang="en-US" sz="1200" dirty="0">
                  <a:solidFill>
                    <a:srgbClr val="002060"/>
                  </a:solidFill>
                </a:rPr>
                <a:t> License</a:t>
              </a:r>
            </a:p>
          </p:txBody>
        </p:sp>
      </p:grpSp>
    </p:spTree>
    <p:extLst>
      <p:ext uri="{BB962C8B-B14F-4D97-AF65-F5344CB8AC3E}">
        <p14:creationId xmlns:p14="http://schemas.microsoft.com/office/powerpoint/2010/main" val="4810001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B03D5-D6AA-456B-A15A-27FBC0C31971}"/>
              </a:ext>
            </a:extLst>
          </p:cNvPr>
          <p:cNvSpPr>
            <a:spLocks noGrp="1"/>
          </p:cNvSpPr>
          <p:nvPr>
            <p:ph type="title"/>
          </p:nvPr>
        </p:nvSpPr>
        <p:spPr>
          <a:xfrm>
            <a:off x="1097280" y="286604"/>
            <a:ext cx="10058400" cy="889054"/>
          </a:xfrm>
        </p:spPr>
        <p:txBody>
          <a:bodyPr>
            <a:normAutofit/>
          </a:bodyPr>
          <a:lstStyle/>
          <a:p>
            <a:r>
              <a:rPr lang="en-US" sz="3600" dirty="0">
                <a:cs typeface="Calibri Light"/>
              </a:rPr>
              <a:t>Word Headings</a:t>
            </a:r>
            <a:endParaRPr lang="en-US" dirty="0"/>
          </a:p>
        </p:txBody>
      </p:sp>
      <p:pic>
        <p:nvPicPr>
          <p:cNvPr id="6" name="Picture 6" descr="Example of Word headings feature used in a Word document">
            <a:extLst>
              <a:ext uri="{FF2B5EF4-FFF2-40B4-BE49-F238E27FC236}">
                <a16:creationId xmlns:a16="http://schemas.microsoft.com/office/drawing/2014/main" id="{717F8CC1-806D-484B-9A09-5CC8812B66CF}"/>
              </a:ext>
            </a:extLst>
          </p:cNvPr>
          <p:cNvPicPr>
            <a:picLocks noGrp="1" noChangeAspect="1"/>
          </p:cNvPicPr>
          <p:nvPr>
            <p:ph idx="1"/>
          </p:nvPr>
        </p:nvPicPr>
        <p:blipFill>
          <a:blip r:embed="rId2"/>
          <a:stretch>
            <a:fillRect/>
          </a:stretch>
        </p:blipFill>
        <p:spPr>
          <a:xfrm>
            <a:off x="1703715" y="1292069"/>
            <a:ext cx="8784570" cy="5032762"/>
          </a:xfrm>
        </p:spPr>
      </p:pic>
    </p:spTree>
    <p:extLst>
      <p:ext uri="{BB962C8B-B14F-4D97-AF65-F5344CB8AC3E}">
        <p14:creationId xmlns:p14="http://schemas.microsoft.com/office/powerpoint/2010/main" val="27096395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B03D5-D6AA-456B-A15A-27FBC0C31971}"/>
              </a:ext>
            </a:extLst>
          </p:cNvPr>
          <p:cNvSpPr>
            <a:spLocks noGrp="1"/>
          </p:cNvSpPr>
          <p:nvPr>
            <p:ph type="title"/>
          </p:nvPr>
        </p:nvSpPr>
        <p:spPr>
          <a:xfrm>
            <a:off x="1097280" y="286603"/>
            <a:ext cx="10058400" cy="1059439"/>
          </a:xfrm>
        </p:spPr>
        <p:txBody>
          <a:bodyPr>
            <a:normAutofit/>
          </a:bodyPr>
          <a:lstStyle/>
          <a:p>
            <a:r>
              <a:rPr lang="en-US" sz="3600" dirty="0">
                <a:solidFill>
                  <a:srgbClr val="404040"/>
                </a:solidFill>
                <a:ea typeface="+mj-lt"/>
                <a:cs typeface="+mj-lt"/>
              </a:rPr>
              <a:t>PowerPoint and Word Accessibility Checker Tools</a:t>
            </a:r>
            <a:endParaRPr lang="en-US" dirty="0"/>
          </a:p>
        </p:txBody>
      </p:sp>
      <p:pic>
        <p:nvPicPr>
          <p:cNvPr id="6" name="Picture 6" descr="In Word, the Check Accessibility tool is under File, Info.">
            <a:extLst>
              <a:ext uri="{FF2B5EF4-FFF2-40B4-BE49-F238E27FC236}">
                <a16:creationId xmlns:a16="http://schemas.microsoft.com/office/drawing/2014/main" id="{B2CE44B1-7243-463A-A197-C4A520BEAF84}"/>
              </a:ext>
            </a:extLst>
          </p:cNvPr>
          <p:cNvPicPr>
            <a:picLocks noGrp="1" noChangeAspect="1"/>
          </p:cNvPicPr>
          <p:nvPr>
            <p:ph idx="1"/>
          </p:nvPr>
        </p:nvPicPr>
        <p:blipFill>
          <a:blip r:embed="rId2"/>
          <a:stretch>
            <a:fillRect/>
          </a:stretch>
        </p:blipFill>
        <p:spPr>
          <a:xfrm>
            <a:off x="7493986" y="1934799"/>
            <a:ext cx="4696963" cy="4171801"/>
          </a:xfrm>
        </p:spPr>
      </p:pic>
      <p:pic>
        <p:nvPicPr>
          <p:cNvPr id="7" name="Picture 7" descr="In PowerPoint, under the Review tab, Check Accessibility is where the accessibility checker is located.">
            <a:extLst>
              <a:ext uri="{FF2B5EF4-FFF2-40B4-BE49-F238E27FC236}">
                <a16:creationId xmlns:a16="http://schemas.microsoft.com/office/drawing/2014/main" id="{35D24BA9-64FC-4E74-AA89-1CD542AB176E}"/>
              </a:ext>
            </a:extLst>
          </p:cNvPr>
          <p:cNvPicPr>
            <a:picLocks noChangeAspect="1"/>
          </p:cNvPicPr>
          <p:nvPr/>
        </p:nvPicPr>
        <p:blipFill>
          <a:blip r:embed="rId3"/>
          <a:stretch>
            <a:fillRect/>
          </a:stretch>
        </p:blipFill>
        <p:spPr>
          <a:xfrm>
            <a:off x="3959" y="1932429"/>
            <a:ext cx="7740732" cy="4160881"/>
          </a:xfrm>
          <a:prstGeom prst="rect">
            <a:avLst/>
          </a:prstGeom>
        </p:spPr>
      </p:pic>
    </p:spTree>
    <p:extLst>
      <p:ext uri="{BB962C8B-B14F-4D97-AF65-F5344CB8AC3E}">
        <p14:creationId xmlns:p14="http://schemas.microsoft.com/office/powerpoint/2010/main" val="41142239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B03D5-D6AA-456B-A15A-27FBC0C31971}"/>
              </a:ext>
            </a:extLst>
          </p:cNvPr>
          <p:cNvSpPr>
            <a:spLocks noGrp="1"/>
          </p:cNvSpPr>
          <p:nvPr>
            <p:ph type="title"/>
          </p:nvPr>
        </p:nvSpPr>
        <p:spPr/>
        <p:txBody>
          <a:bodyPr/>
          <a:lstStyle/>
          <a:p>
            <a:r>
              <a:rPr lang="en-US" dirty="0">
                <a:cs typeface="Calibri Light"/>
              </a:rPr>
              <a:t>Resources</a:t>
            </a:r>
            <a:endParaRPr lang="en-US" dirty="0"/>
          </a:p>
        </p:txBody>
      </p:sp>
      <p:sp>
        <p:nvSpPr>
          <p:cNvPr id="3" name="Content Placeholder 2">
            <a:extLst>
              <a:ext uri="{FF2B5EF4-FFF2-40B4-BE49-F238E27FC236}">
                <a16:creationId xmlns:a16="http://schemas.microsoft.com/office/drawing/2014/main" id="{8C04970C-ED22-4437-8C95-08394C735146}"/>
              </a:ext>
            </a:extLst>
          </p:cNvPr>
          <p:cNvSpPr>
            <a:spLocks noGrp="1"/>
          </p:cNvSpPr>
          <p:nvPr>
            <p:ph idx="1"/>
          </p:nvPr>
        </p:nvSpPr>
        <p:spPr/>
        <p:txBody>
          <a:bodyPr vert="horz" lIns="0" tIns="45720" rIns="0" bIns="45720" rtlCol="0" anchor="t">
            <a:normAutofit fontScale="77500" lnSpcReduction="20000"/>
          </a:bodyPr>
          <a:lstStyle/>
          <a:p>
            <a:r>
              <a:rPr lang="en-US" sz="3200" b="1" dirty="0">
                <a:ea typeface="+mn-lt"/>
                <a:cs typeface="+mn-lt"/>
              </a:rPr>
              <a:t>Books on UDL</a:t>
            </a:r>
          </a:p>
          <a:p>
            <a:pPr marL="383540" lvl="1"/>
            <a:r>
              <a:rPr lang="en-US" sz="3000" b="1" dirty="0">
                <a:ea typeface="+mn-lt"/>
                <a:cs typeface="+mn-lt"/>
              </a:rPr>
              <a:t>Accessible Instructional Design- </a:t>
            </a:r>
            <a:r>
              <a:rPr lang="en-US" sz="3000" b="1" dirty="0" err="1">
                <a:ea typeface="+mn-lt"/>
                <a:cs typeface="+mn-lt"/>
              </a:rPr>
              <a:t>Edyburn</a:t>
            </a:r>
            <a:r>
              <a:rPr lang="en-US" sz="3000" b="1" dirty="0">
                <a:ea typeface="+mn-lt"/>
                <a:cs typeface="+mn-lt"/>
              </a:rPr>
              <a:t>- section about online UDL</a:t>
            </a:r>
          </a:p>
          <a:p>
            <a:pPr marL="383540" lvl="1"/>
            <a:r>
              <a:rPr lang="en-US" sz="3000" b="1" dirty="0">
                <a:ea typeface="+mn-lt"/>
                <a:cs typeface="+mn-lt"/>
              </a:rPr>
              <a:t>Reach Everyone, Teach Everyone- Tobin and Behling</a:t>
            </a:r>
          </a:p>
          <a:p>
            <a:pPr marL="383540" lvl="1"/>
            <a:r>
              <a:rPr lang="en-US" sz="3000" b="1" dirty="0">
                <a:ea typeface="+mn-lt"/>
                <a:cs typeface="+mn-lt"/>
              </a:rPr>
              <a:t>UDL Navigators in Higher Education: A Field Guide- Black and Moore</a:t>
            </a:r>
          </a:p>
          <a:p>
            <a:r>
              <a:rPr lang="en-US" sz="3200" b="1" dirty="0">
                <a:ea typeface="+mn-lt"/>
                <a:cs typeface="+mn-lt"/>
                <a:hlinkClick r:id="rId2"/>
              </a:rPr>
              <a:t>Free UDL Course</a:t>
            </a:r>
            <a:endParaRPr lang="en-US" sz="3200" dirty="0">
              <a:ea typeface="+mn-lt"/>
              <a:cs typeface="+mn-lt"/>
            </a:endParaRPr>
          </a:p>
          <a:p>
            <a:r>
              <a:rPr lang="en-US" sz="3200" b="1" dirty="0">
                <a:ea typeface="+mn-lt"/>
                <a:cs typeface="+mn-lt"/>
                <a:hlinkClick r:id="rId3"/>
              </a:rPr>
              <a:t>Learning Designed Community</a:t>
            </a:r>
            <a:endParaRPr lang="en-US" sz="3200" dirty="0">
              <a:ea typeface="+mn-lt"/>
              <a:cs typeface="+mn-lt"/>
            </a:endParaRPr>
          </a:p>
          <a:p>
            <a:r>
              <a:rPr lang="en-US" sz="3200" b="1" dirty="0">
                <a:ea typeface="+mn-lt"/>
                <a:cs typeface="+mn-lt"/>
                <a:hlinkClick r:id="rId4"/>
              </a:rPr>
              <a:t>UDL Implementation and Research Network Videos</a:t>
            </a:r>
            <a:endParaRPr lang="en-US" sz="3200" b="1" dirty="0">
              <a:ea typeface="+mn-lt"/>
              <a:cs typeface="+mn-lt"/>
            </a:endParaRPr>
          </a:p>
          <a:p>
            <a:r>
              <a:rPr lang="en-US" sz="3200" b="1" dirty="0">
                <a:ea typeface="+mn-lt"/>
                <a:cs typeface="+mn-lt"/>
                <a:hlinkClick r:id="rId5"/>
              </a:rPr>
              <a:t>UDL Libguide</a:t>
            </a:r>
            <a:endParaRPr lang="en-US" sz="3200" b="1" dirty="0">
              <a:ea typeface="+mn-lt"/>
              <a:cs typeface="+mn-lt"/>
            </a:endParaRPr>
          </a:p>
          <a:p>
            <a:r>
              <a:rPr lang="en-US" sz="3200" b="1" dirty="0">
                <a:ea typeface="+mn-lt"/>
                <a:cs typeface="+mn-lt"/>
                <a:hlinkClick r:id="rId6"/>
              </a:rPr>
              <a:t>UDL Practice</a:t>
            </a:r>
            <a:r>
              <a:rPr lang="en-US" sz="3200" b="1" dirty="0">
                <a:ea typeface="+mn-lt"/>
                <a:cs typeface="+mn-lt"/>
              </a:rPr>
              <a:t> </a:t>
            </a:r>
            <a:endParaRPr lang="en-US" sz="3200" dirty="0">
              <a:cs typeface="Calibri" panose="020F0502020204030204"/>
            </a:endParaRPr>
          </a:p>
          <a:p>
            <a:r>
              <a:rPr lang="en-US" sz="3200" b="1" dirty="0">
                <a:ea typeface="+mn-lt"/>
                <a:cs typeface="+mn-lt"/>
                <a:hlinkClick r:id="rId7"/>
              </a:rPr>
              <a:t>WebAIM Resources</a:t>
            </a:r>
            <a:endParaRPr lang="en-US" dirty="0"/>
          </a:p>
          <a:p>
            <a:endParaRPr lang="en-US" sz="3200" dirty="0">
              <a:cs typeface="Calibri"/>
            </a:endParaRPr>
          </a:p>
        </p:txBody>
      </p:sp>
    </p:spTree>
    <p:extLst>
      <p:ext uri="{BB962C8B-B14F-4D97-AF65-F5344CB8AC3E}">
        <p14:creationId xmlns:p14="http://schemas.microsoft.com/office/powerpoint/2010/main" val="39848137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4925F-DA3A-4036-884C-B43E9E300CEF}"/>
              </a:ext>
            </a:extLst>
          </p:cNvPr>
          <p:cNvSpPr>
            <a:spLocks noGrp="1"/>
          </p:cNvSpPr>
          <p:nvPr>
            <p:ph type="title"/>
          </p:nvPr>
        </p:nvSpPr>
        <p:spPr/>
        <p:txBody>
          <a:bodyPr/>
          <a:lstStyle/>
          <a:p>
            <a:r>
              <a:rPr lang="en-US">
                <a:cs typeface="Calibri Light"/>
              </a:rPr>
              <a:t>EdTech Tool Resources</a:t>
            </a:r>
            <a:endParaRPr lang="en-US"/>
          </a:p>
        </p:txBody>
      </p:sp>
      <p:sp>
        <p:nvSpPr>
          <p:cNvPr id="3" name="Content Placeholder 2">
            <a:extLst>
              <a:ext uri="{FF2B5EF4-FFF2-40B4-BE49-F238E27FC236}">
                <a16:creationId xmlns:a16="http://schemas.microsoft.com/office/drawing/2014/main" id="{CB891453-71D6-4FED-9584-B1531387FFFE}"/>
              </a:ext>
            </a:extLst>
          </p:cNvPr>
          <p:cNvSpPr>
            <a:spLocks noGrp="1"/>
          </p:cNvSpPr>
          <p:nvPr>
            <p:ph idx="1"/>
          </p:nvPr>
        </p:nvSpPr>
        <p:spPr>
          <a:xfrm>
            <a:off x="1097280" y="1845734"/>
            <a:ext cx="10058400" cy="4516418"/>
          </a:xfrm>
        </p:spPr>
        <p:txBody>
          <a:bodyPr vert="horz" lIns="0" tIns="45720" rIns="0" bIns="45720" rtlCol="0" anchor="t">
            <a:normAutofit fontScale="92500" lnSpcReduction="20000"/>
          </a:bodyPr>
          <a:lstStyle/>
          <a:p>
            <a:r>
              <a:rPr lang="en-US" sz="3200">
                <a:ea typeface="+mn-lt"/>
                <a:cs typeface="+mn-lt"/>
                <a:hlinkClick r:id="rId2"/>
              </a:rPr>
              <a:t>Shared Google Doc with Recommended EdTech Tools</a:t>
            </a:r>
            <a:endParaRPr lang="en-US">
              <a:ea typeface="+mn-lt"/>
              <a:cs typeface="+mn-lt"/>
            </a:endParaRPr>
          </a:p>
          <a:p>
            <a:r>
              <a:rPr lang="en-US" sz="3200" err="1">
                <a:ea typeface="+mn-lt"/>
                <a:cs typeface="+mn-lt"/>
                <a:hlinkClick r:id="rId3"/>
              </a:rPr>
              <a:t>EdTechTeacher</a:t>
            </a:r>
            <a:endParaRPr lang="en-US">
              <a:cs typeface="Calibri"/>
              <a:hlinkClick r:id="rId3"/>
            </a:endParaRPr>
          </a:p>
          <a:p>
            <a:r>
              <a:rPr lang="en-US" sz="3200">
                <a:ea typeface="+mn-lt"/>
                <a:cs typeface="+mn-lt"/>
                <a:hlinkClick r:id="rId4"/>
              </a:rPr>
              <a:t>Using Media Ethically</a:t>
            </a:r>
            <a:endParaRPr lang="en-US" sz="3200">
              <a:ea typeface="+mn-lt"/>
              <a:cs typeface="+mn-lt"/>
            </a:endParaRPr>
          </a:p>
          <a:p>
            <a:r>
              <a:rPr lang="en-US" sz="3200">
                <a:ea typeface="+mn-lt"/>
                <a:cs typeface="+mn-lt"/>
                <a:hlinkClick r:id="rId5"/>
              </a:rPr>
              <a:t>Create Images</a:t>
            </a:r>
            <a:r>
              <a:rPr lang="en-US" sz="3200">
                <a:ea typeface="+mn-lt"/>
                <a:cs typeface="+mn-lt"/>
              </a:rPr>
              <a:t> - edit photos, create infographics, create GIFs, screenshots, etc.</a:t>
            </a:r>
          </a:p>
          <a:p>
            <a:r>
              <a:rPr lang="en-US" sz="3200">
                <a:ea typeface="+mn-lt"/>
                <a:cs typeface="+mn-lt"/>
                <a:hlinkClick r:id="rId6"/>
              </a:rPr>
              <a:t>Stock Images</a:t>
            </a:r>
            <a:r>
              <a:rPr lang="en-US" sz="3200">
                <a:ea typeface="+mn-lt"/>
                <a:cs typeface="+mn-lt"/>
              </a:rPr>
              <a:t> - royalty free, high-definition photos curated by professional photographers for the public to freely use. </a:t>
            </a:r>
          </a:p>
          <a:p>
            <a:r>
              <a:rPr lang="en-US" sz="3200">
                <a:ea typeface="+mn-lt"/>
                <a:cs typeface="+mn-lt"/>
                <a:hlinkClick r:id="rId7"/>
              </a:rPr>
              <a:t>Create Music</a:t>
            </a:r>
            <a:r>
              <a:rPr lang="en-US" sz="3200">
                <a:ea typeface="+mn-lt"/>
                <a:cs typeface="+mn-lt"/>
              </a:rPr>
              <a:t> - Resources for royalty free music to use</a:t>
            </a:r>
            <a:endParaRPr lang="en-US" sz="3200">
              <a:cs typeface="Calibri"/>
            </a:endParaRPr>
          </a:p>
          <a:p>
            <a:r>
              <a:rPr lang="en-US" sz="3200">
                <a:ea typeface="+mn-lt"/>
                <a:cs typeface="+mn-lt"/>
                <a:hlinkClick r:id="rId8"/>
              </a:rPr>
              <a:t>Create Videos</a:t>
            </a:r>
            <a:r>
              <a:rPr lang="en-US" sz="3200">
                <a:ea typeface="+mn-lt"/>
                <a:cs typeface="+mn-lt"/>
              </a:rPr>
              <a:t> - You can create animated videos, screencasts (record your computer screen), and more</a:t>
            </a:r>
            <a:endParaRPr lang="en-US" sz="3200">
              <a:cs typeface="Calibri"/>
            </a:endParaRPr>
          </a:p>
        </p:txBody>
      </p:sp>
    </p:spTree>
    <p:extLst>
      <p:ext uri="{BB962C8B-B14F-4D97-AF65-F5344CB8AC3E}">
        <p14:creationId xmlns:p14="http://schemas.microsoft.com/office/powerpoint/2010/main" val="684861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B771B-7434-4B58-9B3B-22B2B84F04E6}"/>
              </a:ext>
            </a:extLst>
          </p:cNvPr>
          <p:cNvSpPr>
            <a:spLocks noGrp="1"/>
          </p:cNvSpPr>
          <p:nvPr>
            <p:ph type="title"/>
          </p:nvPr>
        </p:nvSpPr>
        <p:spPr/>
        <p:txBody>
          <a:bodyPr/>
          <a:lstStyle/>
          <a:p>
            <a:r>
              <a:rPr lang="en-US"/>
              <a:t>Your Action Items</a:t>
            </a:r>
          </a:p>
        </p:txBody>
      </p:sp>
      <p:graphicFrame>
        <p:nvGraphicFramePr>
          <p:cNvPr id="14" name="Content Placeholder 2">
            <a:extLst>
              <a:ext uri="{FF2B5EF4-FFF2-40B4-BE49-F238E27FC236}">
                <a16:creationId xmlns:a16="http://schemas.microsoft.com/office/drawing/2014/main" id="{52768E35-D211-4162-9195-90D13C1B36D8}"/>
              </a:ext>
            </a:extLst>
          </p:cNvPr>
          <p:cNvGraphicFramePr>
            <a:graphicFrameLocks noGrp="1"/>
          </p:cNvGraphicFramePr>
          <p:nvPr>
            <p:ph idx="1"/>
            <p:extLst>
              <p:ext uri="{D42A27DB-BD31-4B8C-83A1-F6EECF244321}">
                <p14:modId xmlns:p14="http://schemas.microsoft.com/office/powerpoint/2010/main" val="3787289623"/>
              </p:ext>
            </p:extLst>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 name="Graphic 17">
            <a:extLst>
              <a:ext uri="{FF2B5EF4-FFF2-40B4-BE49-F238E27FC236}">
                <a16:creationId xmlns:a16="http://schemas.microsoft.com/office/drawing/2014/main" id="{558C4BAB-45CB-46E6-83BA-92094E379075}"/>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87102" y="2314853"/>
            <a:ext cx="914400" cy="914400"/>
          </a:xfrm>
          <a:prstGeom prst="rect">
            <a:avLst/>
          </a:prstGeom>
        </p:spPr>
      </p:pic>
      <p:pic>
        <p:nvPicPr>
          <p:cNvPr id="23" name="Graphic 17">
            <a:extLst>
              <a:ext uri="{FF2B5EF4-FFF2-40B4-BE49-F238E27FC236}">
                <a16:creationId xmlns:a16="http://schemas.microsoft.com/office/drawing/2014/main" id="{6F7F5112-DD49-41A8-80AE-12412A4D8AAD}"/>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99739" y="1623358"/>
            <a:ext cx="914400" cy="914400"/>
          </a:xfrm>
          <a:prstGeom prst="rect">
            <a:avLst/>
          </a:prstGeom>
        </p:spPr>
      </p:pic>
      <p:pic>
        <p:nvPicPr>
          <p:cNvPr id="27" name="Graphic 17">
            <a:extLst>
              <a:ext uri="{FF2B5EF4-FFF2-40B4-BE49-F238E27FC236}">
                <a16:creationId xmlns:a16="http://schemas.microsoft.com/office/drawing/2014/main" id="{8378E106-B042-45BC-94E2-B619B1FC7E8B}"/>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42813" y="5120640"/>
            <a:ext cx="701489" cy="701489"/>
          </a:xfrm>
          <a:prstGeom prst="rect">
            <a:avLst/>
          </a:prstGeom>
        </p:spPr>
      </p:pic>
      <p:sp>
        <p:nvSpPr>
          <p:cNvPr id="18" name="Oval 17" descr="Red Circle for emphasis">
            <a:extLst>
              <a:ext uri="{FF2B5EF4-FFF2-40B4-BE49-F238E27FC236}">
                <a16:creationId xmlns:a16="http://schemas.microsoft.com/office/drawing/2014/main" id="{ABD8CB11-F6DB-4EA9-9317-A22B082EAD8D}"/>
              </a:ext>
            </a:extLst>
          </p:cNvPr>
          <p:cNvSpPr/>
          <p:nvPr/>
        </p:nvSpPr>
        <p:spPr>
          <a:xfrm>
            <a:off x="988234" y="3879476"/>
            <a:ext cx="3436934" cy="47064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28" name="Oval 27" descr="Red Circle for emphasis">
            <a:extLst>
              <a:ext uri="{FF2B5EF4-FFF2-40B4-BE49-F238E27FC236}">
                <a16:creationId xmlns:a16="http://schemas.microsoft.com/office/drawing/2014/main" id="{9FF14169-E903-4855-9169-7E1CD4B1CA2F}"/>
              </a:ext>
            </a:extLst>
          </p:cNvPr>
          <p:cNvSpPr/>
          <p:nvPr/>
        </p:nvSpPr>
        <p:spPr>
          <a:xfrm>
            <a:off x="1036637" y="3171264"/>
            <a:ext cx="3506966" cy="51547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descr="Red Circle for emphasis">
            <a:extLst>
              <a:ext uri="{FF2B5EF4-FFF2-40B4-BE49-F238E27FC236}">
                <a16:creationId xmlns:a16="http://schemas.microsoft.com/office/drawing/2014/main" id="{9DD44EDB-9576-4686-8DE4-83B5BD4156AE}"/>
              </a:ext>
            </a:extLst>
          </p:cNvPr>
          <p:cNvSpPr/>
          <p:nvPr/>
        </p:nvSpPr>
        <p:spPr>
          <a:xfrm>
            <a:off x="590665" y="4374495"/>
            <a:ext cx="10558196" cy="914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3" descr="A hand drawn checklist with the words &quot;to do&quot; on the side. ">
            <a:extLst>
              <a:ext uri="{FF2B5EF4-FFF2-40B4-BE49-F238E27FC236}">
                <a16:creationId xmlns:a16="http://schemas.microsoft.com/office/drawing/2014/main" id="{E78D67CF-291E-84D8-6612-B8A59F0B1D7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295360" y="471846"/>
            <a:ext cx="3292257" cy="1646128"/>
          </a:xfrm>
          <a:prstGeom prst="rect">
            <a:avLst/>
          </a:prstGeom>
        </p:spPr>
      </p:pic>
      <p:sp>
        <p:nvSpPr>
          <p:cNvPr id="4" name="TextBox 3">
            <a:extLst>
              <a:ext uri="{FF2B5EF4-FFF2-40B4-BE49-F238E27FC236}">
                <a16:creationId xmlns:a16="http://schemas.microsoft.com/office/drawing/2014/main" id="{10F5907D-7800-3AB4-3471-9DEDFF2D4B57}"/>
              </a:ext>
            </a:extLst>
          </p:cNvPr>
          <p:cNvSpPr txBox="1"/>
          <p:nvPr/>
        </p:nvSpPr>
        <p:spPr>
          <a:xfrm>
            <a:off x="7249559" y="2111229"/>
            <a:ext cx="3421706" cy="307777"/>
          </a:xfrm>
          <a:prstGeom prst="rect">
            <a:avLst/>
          </a:prstGeom>
          <a:noFill/>
        </p:spPr>
        <p:txBody>
          <a:bodyPr wrap="square" rtlCol="0">
            <a:spAutoFit/>
          </a:bodyPr>
          <a:lstStyle/>
          <a:p>
            <a:r>
              <a:rPr lang="en-US" sz="1400" dirty="0"/>
              <a:t>“</a:t>
            </a:r>
            <a:r>
              <a:rPr lang="en-US" sz="1400" dirty="0">
                <a:hlinkClick r:id="rId10"/>
              </a:rPr>
              <a:t>To Do</a:t>
            </a:r>
            <a:r>
              <a:rPr lang="en-US" sz="1400" dirty="0"/>
              <a:t>” by </a:t>
            </a:r>
            <a:r>
              <a:rPr lang="en-US" sz="1400" dirty="0">
                <a:hlinkClick r:id="rId11"/>
              </a:rPr>
              <a:t>FinnPetersenSH</a:t>
            </a:r>
            <a:r>
              <a:rPr lang="en-US" sz="1400" dirty="0"/>
              <a:t>. </a:t>
            </a:r>
            <a:r>
              <a:rPr lang="en-US" sz="1400" dirty="0" err="1"/>
              <a:t>Pixabay</a:t>
            </a:r>
            <a:r>
              <a:rPr lang="en-US" sz="1400" dirty="0"/>
              <a:t> License.</a:t>
            </a:r>
          </a:p>
        </p:txBody>
      </p:sp>
    </p:spTree>
    <p:extLst>
      <p:ext uri="{BB962C8B-B14F-4D97-AF65-F5344CB8AC3E}">
        <p14:creationId xmlns:p14="http://schemas.microsoft.com/office/powerpoint/2010/main" val="2814160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B5B-AAE3-47D6-D90A-66CD64D34534}"/>
              </a:ext>
            </a:extLst>
          </p:cNvPr>
          <p:cNvSpPr>
            <a:spLocks noGrp="1"/>
          </p:cNvSpPr>
          <p:nvPr>
            <p:ph type="title"/>
          </p:nvPr>
        </p:nvSpPr>
        <p:spPr/>
        <p:txBody>
          <a:bodyPr/>
          <a:lstStyle/>
          <a:p>
            <a:r>
              <a:rPr lang="en-US" dirty="0">
                <a:solidFill>
                  <a:schemeClr val="bg1"/>
                </a:solidFill>
                <a:cs typeface="Calibri Light"/>
              </a:rPr>
              <a:t>YouTube Video</a:t>
            </a:r>
            <a:endParaRPr lang="en-US" dirty="0">
              <a:solidFill>
                <a:schemeClr val="bg1"/>
              </a:solidFill>
            </a:endParaRPr>
          </a:p>
        </p:txBody>
      </p:sp>
      <p:sp>
        <p:nvSpPr>
          <p:cNvPr id="5" name="TextBox 4">
            <a:extLst>
              <a:ext uri="{FF2B5EF4-FFF2-40B4-BE49-F238E27FC236}">
                <a16:creationId xmlns:a16="http://schemas.microsoft.com/office/drawing/2014/main" id="{431B460D-06AA-8CCE-6EE5-B28F0E5D8EB9}"/>
              </a:ext>
            </a:extLst>
          </p:cNvPr>
          <p:cNvSpPr txBox="1"/>
          <p:nvPr/>
        </p:nvSpPr>
        <p:spPr>
          <a:xfrm>
            <a:off x="836019" y="5968618"/>
            <a:ext cx="61005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https://youtu.be/AGQ_7K35ysA</a:t>
            </a:r>
            <a:r>
              <a:rPr lang="en-US" dirty="0"/>
              <a:t> </a:t>
            </a:r>
          </a:p>
        </p:txBody>
      </p:sp>
      <p:pic>
        <p:nvPicPr>
          <p:cNvPr id="6" name="Online Media 5" descr="What is Universal Design for Learning (UDL)?">
            <a:hlinkClick r:id="" action="ppaction://media"/>
            <a:extLst>
              <a:ext uri="{FF2B5EF4-FFF2-40B4-BE49-F238E27FC236}">
                <a16:creationId xmlns:a16="http://schemas.microsoft.com/office/drawing/2014/main" id="{0617C776-2123-FE24-48EA-B0926C7D703B}"/>
              </a:ext>
            </a:extLst>
          </p:cNvPr>
          <p:cNvPicPr>
            <a:picLocks noRot="1" noChangeAspect="1"/>
          </p:cNvPicPr>
          <p:nvPr>
            <a:videoFile r:link="rId1"/>
          </p:nvPr>
        </p:nvPicPr>
        <p:blipFill>
          <a:blip r:embed="rId5"/>
          <a:stretch>
            <a:fillRect/>
          </a:stretch>
        </p:blipFill>
        <p:spPr>
          <a:xfrm>
            <a:off x="899387" y="293414"/>
            <a:ext cx="9934868" cy="5613201"/>
          </a:xfrm>
          <a:prstGeom prst="rect">
            <a:avLst/>
          </a:prstGeom>
        </p:spPr>
      </p:pic>
    </p:spTree>
    <p:extLst>
      <p:ext uri="{BB962C8B-B14F-4D97-AF65-F5344CB8AC3E}">
        <p14:creationId xmlns:p14="http://schemas.microsoft.com/office/powerpoint/2010/main" val="220514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3D293D-06A1-9B45-1C96-6E80FC334012}"/>
              </a:ext>
            </a:extLst>
          </p:cNvPr>
          <p:cNvSpPr txBox="1"/>
          <p:nvPr/>
        </p:nvSpPr>
        <p:spPr>
          <a:xfrm>
            <a:off x="88894" y="5523383"/>
            <a:ext cx="6519332" cy="369332"/>
          </a:xfrm>
          <a:prstGeom prst="rect">
            <a:avLst/>
          </a:prstGeom>
          <a:noFill/>
        </p:spPr>
        <p:txBody>
          <a:bodyPr wrap="square">
            <a:spAutoFit/>
          </a:bodyPr>
          <a:lstStyle/>
          <a:p>
            <a:r>
              <a:rPr lang="en-US" dirty="0">
                <a:hlinkClick r:id="rId4"/>
              </a:rPr>
              <a:t>https://youtu.be/bIGwqVJ58HY</a:t>
            </a:r>
            <a:r>
              <a:rPr lang="en-US" dirty="0"/>
              <a:t> </a:t>
            </a:r>
          </a:p>
        </p:txBody>
      </p:sp>
      <p:pic>
        <p:nvPicPr>
          <p:cNvPr id="3" name="Online Media 2" descr="UDL Series Part 1: WHY UDL?">
            <a:hlinkClick r:id="" action="ppaction://media"/>
            <a:extLst>
              <a:ext uri="{FF2B5EF4-FFF2-40B4-BE49-F238E27FC236}">
                <a16:creationId xmlns:a16="http://schemas.microsoft.com/office/drawing/2014/main" id="{09496B41-9CBC-3677-693A-9A4522220F52}"/>
              </a:ext>
            </a:extLst>
          </p:cNvPr>
          <p:cNvPicPr>
            <a:picLocks noRot="1" noChangeAspect="1"/>
          </p:cNvPicPr>
          <p:nvPr>
            <a:videoFile r:link="rId1"/>
          </p:nvPr>
        </p:nvPicPr>
        <p:blipFill>
          <a:blip r:embed="rId5"/>
          <a:stretch>
            <a:fillRect/>
          </a:stretch>
        </p:blipFill>
        <p:spPr>
          <a:xfrm>
            <a:off x="180803" y="728400"/>
            <a:ext cx="8288423" cy="4682959"/>
          </a:xfrm>
          <a:prstGeom prst="rect">
            <a:avLst/>
          </a:prstGeom>
        </p:spPr>
      </p:pic>
      <p:sp>
        <p:nvSpPr>
          <p:cNvPr id="14" name="Title 1">
            <a:extLst>
              <a:ext uri="{FF2B5EF4-FFF2-40B4-BE49-F238E27FC236}">
                <a16:creationId xmlns:a16="http://schemas.microsoft.com/office/drawing/2014/main" id="{F1A11236-BFFD-0A6B-853A-8786BCE255F9}"/>
              </a:ext>
            </a:extLst>
          </p:cNvPr>
          <p:cNvSpPr>
            <a:spLocks noGrp="1"/>
          </p:cNvSpPr>
          <p:nvPr>
            <p:ph type="title"/>
          </p:nvPr>
        </p:nvSpPr>
        <p:spPr>
          <a:xfrm>
            <a:off x="8946303" y="2195651"/>
            <a:ext cx="3064894" cy="2007181"/>
          </a:xfrm>
        </p:spPr>
        <p:txBody>
          <a:bodyPr vert="horz" lIns="91440" tIns="45720" rIns="91440" bIns="45720" rtlCol="0" anchor="b">
            <a:normAutofit/>
          </a:bodyPr>
          <a:lstStyle/>
          <a:p>
            <a:r>
              <a:rPr lang="en-US" sz="7200" dirty="0">
                <a:solidFill>
                  <a:schemeClr val="tx1">
                    <a:lumMod val="85000"/>
                    <a:lumOff val="15000"/>
                  </a:schemeClr>
                </a:solidFill>
              </a:rPr>
              <a:t>Why UDL?</a:t>
            </a:r>
          </a:p>
        </p:txBody>
      </p:sp>
    </p:spTree>
    <p:extLst>
      <p:ext uri="{BB962C8B-B14F-4D97-AF65-F5344CB8AC3E}">
        <p14:creationId xmlns:p14="http://schemas.microsoft.com/office/powerpoint/2010/main" val="401531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602CD-A1DF-499E-A6A5-71352F0EEE8D}"/>
              </a:ext>
            </a:extLst>
          </p:cNvPr>
          <p:cNvSpPr>
            <a:spLocks noGrp="1"/>
          </p:cNvSpPr>
          <p:nvPr>
            <p:ph type="title"/>
          </p:nvPr>
        </p:nvSpPr>
        <p:spPr/>
        <p:txBody>
          <a:bodyPr/>
          <a:lstStyle/>
          <a:p>
            <a:r>
              <a:rPr lang="en-US" dirty="0"/>
              <a:t>Universal Design</a:t>
            </a:r>
          </a:p>
        </p:txBody>
      </p:sp>
      <p:sp>
        <p:nvSpPr>
          <p:cNvPr id="3" name="Content Placeholder 2">
            <a:extLst>
              <a:ext uri="{FF2B5EF4-FFF2-40B4-BE49-F238E27FC236}">
                <a16:creationId xmlns:a16="http://schemas.microsoft.com/office/drawing/2014/main" id="{D7315B17-867E-4894-BCFD-D6D458612873}"/>
              </a:ext>
            </a:extLst>
          </p:cNvPr>
          <p:cNvSpPr>
            <a:spLocks noGrp="1"/>
          </p:cNvSpPr>
          <p:nvPr>
            <p:ph idx="1"/>
          </p:nvPr>
        </p:nvSpPr>
        <p:spPr/>
        <p:txBody>
          <a:bodyPr/>
          <a:lstStyle/>
          <a:p>
            <a:r>
              <a:rPr lang="en-US" dirty="0"/>
              <a:t>"Universal Design is the design and composition of an environment so that it can be accessed, understood and used to the greatest extent possible by all people regardless of their age, size, ability or disability... If an environment is accessible, usable, convenient and a pleasure to use, everyone benefits. By considering the diverse needs and abilities of all throughout the design process, universal design creates products, services and environments that meet peoples' needs. Simply put, universal design is good design."</a:t>
            </a:r>
          </a:p>
          <a:p>
            <a:r>
              <a:rPr lang="en-US" dirty="0"/>
              <a:t>National Disability Authority. (2020). What is universal design. Universal design. </a:t>
            </a:r>
            <a:r>
              <a:rPr lang="en-US" dirty="0">
                <a:hlinkClick r:id="rId3"/>
              </a:rPr>
              <a:t>https://universaldesign.ie/what-is-universal-design/</a:t>
            </a:r>
            <a:r>
              <a:rPr lang="en-US" dirty="0"/>
              <a:t>.</a:t>
            </a:r>
          </a:p>
        </p:txBody>
      </p:sp>
    </p:spTree>
    <p:extLst>
      <p:ext uri="{BB962C8B-B14F-4D97-AF65-F5344CB8AC3E}">
        <p14:creationId xmlns:p14="http://schemas.microsoft.com/office/powerpoint/2010/main" val="1546170560"/>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2850</TotalTime>
  <Words>3319</Words>
  <Application>Microsoft Office PowerPoint</Application>
  <PresentationFormat>Widescreen</PresentationFormat>
  <Paragraphs>344</Paragraphs>
  <Slides>64</Slides>
  <Notes>22</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Arial</vt:lpstr>
      <vt:lpstr>Arial,Sans-Serif</vt:lpstr>
      <vt:lpstr>Calibri</vt:lpstr>
      <vt:lpstr>Calibri Light</vt:lpstr>
      <vt:lpstr>Roboto</vt:lpstr>
      <vt:lpstr>Retrospect</vt:lpstr>
      <vt:lpstr>UDL Academy</vt:lpstr>
      <vt:lpstr>Day 1 Agenda</vt:lpstr>
      <vt:lpstr>Your Action Items</vt:lpstr>
      <vt:lpstr>Brain Based Learning Networks</vt:lpstr>
      <vt:lpstr>UDL Background</vt:lpstr>
      <vt:lpstr>What is Universal Design for Learning?</vt:lpstr>
      <vt:lpstr>YouTube Video</vt:lpstr>
      <vt:lpstr>Why UDL?</vt:lpstr>
      <vt:lpstr>Universal Design</vt:lpstr>
      <vt:lpstr>Universal Design for Learning</vt:lpstr>
      <vt:lpstr>UDL Principles</vt:lpstr>
      <vt:lpstr>UDL on College Campuses</vt:lpstr>
      <vt:lpstr>Access</vt:lpstr>
      <vt:lpstr>YouTube Video</vt:lpstr>
      <vt:lpstr>YouTube Video</vt:lpstr>
      <vt:lpstr>What is Learner Variability?</vt:lpstr>
      <vt:lpstr>Educationally, does one size fit all?</vt:lpstr>
      <vt:lpstr>Learner variability is the rule, not the exception</vt:lpstr>
      <vt:lpstr>YouTube Video</vt:lpstr>
      <vt:lpstr>"Firm goals, flexible means" ?</vt:lpstr>
      <vt:lpstr>Should we hold all students to the same high standard? </vt:lpstr>
      <vt:lpstr>Pair Presentations Preparation</vt:lpstr>
      <vt:lpstr>What's Ahead: Days 2-5 Agenda</vt:lpstr>
      <vt:lpstr>Multiple Means of Representation &amp; UDL Syllabus</vt:lpstr>
      <vt:lpstr>Day 2 Agenda</vt:lpstr>
      <vt:lpstr>Multiple Means of Representation</vt:lpstr>
      <vt:lpstr>Guidelines for Representation</vt:lpstr>
      <vt:lpstr>YouTube Video</vt:lpstr>
      <vt:lpstr>YouTube Video</vt:lpstr>
      <vt:lpstr>Example student barrier and design strategy</vt:lpstr>
      <vt:lpstr>Example student barrier and design strategy</vt:lpstr>
      <vt:lpstr>Example student barrier and design strategy</vt:lpstr>
      <vt:lpstr>Multiple ways to take in information</vt:lpstr>
      <vt:lpstr>Syllabus</vt:lpstr>
      <vt:lpstr>Multiple Means of Action &amp; Expression &amp; Assessment</vt:lpstr>
      <vt:lpstr>Day 3 Agenda</vt:lpstr>
      <vt:lpstr>Multiple Means of Action &amp; Expression</vt:lpstr>
      <vt:lpstr>Guidelines for Action &amp; Expression</vt:lpstr>
      <vt:lpstr>YouTube Video</vt:lpstr>
      <vt:lpstr>YouTube Video</vt:lpstr>
      <vt:lpstr>UDL Assessment</vt:lpstr>
      <vt:lpstr>Example student barrier and design strategy</vt:lpstr>
      <vt:lpstr>Example student barrier and design strategy</vt:lpstr>
      <vt:lpstr>Example student barrier and design strategy</vt:lpstr>
      <vt:lpstr>Example Assignments in Multiple Formats</vt:lpstr>
      <vt:lpstr>Multiple Means of Engagement &amp; Blended Courses</vt:lpstr>
      <vt:lpstr>Day 4 Agenda</vt:lpstr>
      <vt:lpstr>Multiple Means of Engagement</vt:lpstr>
      <vt:lpstr>Guidelines for Engagement</vt:lpstr>
      <vt:lpstr>YouTube Video</vt:lpstr>
      <vt:lpstr>YouTube Video</vt:lpstr>
      <vt:lpstr>Blended Courses and Case Based Learning</vt:lpstr>
      <vt:lpstr>Example student barrier and design strategy</vt:lpstr>
      <vt:lpstr>Example student barrier and design strategy</vt:lpstr>
      <vt:lpstr>Example student barrier and design strategy</vt:lpstr>
      <vt:lpstr>Day 5 Agenda</vt:lpstr>
      <vt:lpstr>General Accessibility Recommendations</vt:lpstr>
      <vt:lpstr>Alt-Text and Images</vt:lpstr>
      <vt:lpstr>Captions</vt:lpstr>
      <vt:lpstr>Word Headings</vt:lpstr>
      <vt:lpstr>PowerPoint and Word Accessibility Checker Tools</vt:lpstr>
      <vt:lpstr>Resources</vt:lpstr>
      <vt:lpstr>EdTech Tool Resources</vt:lpstr>
      <vt:lpstr>Your Action Items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Craig Erschel Shepherd (cshphrd2)</cp:lastModifiedBy>
  <cp:revision>515</cp:revision>
  <dcterms:created xsi:type="dcterms:W3CDTF">2021-05-11T20:21:45Z</dcterms:created>
  <dcterms:modified xsi:type="dcterms:W3CDTF">2023-06-03T11:56:47Z</dcterms:modified>
</cp:coreProperties>
</file>