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18"/>
  </p:notesMasterIdLst>
  <p:handoutMasterIdLst>
    <p:handoutMasterId r:id="rId19"/>
  </p:handout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Lst>
  <p:sldSz cx="12192000" cy="6858000"/>
  <p:notesSz cx="6858000" cy="9144000"/>
  <p:defaultTextStyle>
    <a:defPPr>
      <a:defRPr lang="en-US"/>
    </a:defPPr>
    <a:lvl1pPr algn="l" rtl="0" eaLnBrk="0" fontAlgn="base" hangingPunct="0">
      <a:spcBef>
        <a:spcPct val="0"/>
      </a:spcBef>
      <a:spcAft>
        <a:spcPct val="0"/>
      </a:spcAft>
      <a:defRPr sz="2400" kern="1200">
        <a:solidFill>
          <a:schemeClr val="tx1"/>
        </a:solidFill>
        <a:latin typeface="Comic Sans MS" panose="030F0702030302020204" pitchFamily="66" charset="0"/>
        <a:ea typeface="MS PGothic" panose="020B0600070205080204" pitchFamily="34" charset="-128"/>
        <a:cs typeface="+mn-cs"/>
      </a:defRPr>
    </a:lvl1pPr>
    <a:lvl2pPr marL="457200" algn="l" rtl="0" eaLnBrk="0" fontAlgn="base" hangingPunct="0">
      <a:spcBef>
        <a:spcPct val="0"/>
      </a:spcBef>
      <a:spcAft>
        <a:spcPct val="0"/>
      </a:spcAft>
      <a:defRPr sz="2400" kern="1200">
        <a:solidFill>
          <a:schemeClr val="tx1"/>
        </a:solidFill>
        <a:latin typeface="Comic Sans MS" panose="030F0702030302020204" pitchFamily="66" charset="0"/>
        <a:ea typeface="MS PGothic" panose="020B0600070205080204" pitchFamily="34" charset="-128"/>
        <a:cs typeface="+mn-cs"/>
      </a:defRPr>
    </a:lvl2pPr>
    <a:lvl3pPr marL="914400" algn="l" rtl="0" eaLnBrk="0" fontAlgn="base" hangingPunct="0">
      <a:spcBef>
        <a:spcPct val="0"/>
      </a:spcBef>
      <a:spcAft>
        <a:spcPct val="0"/>
      </a:spcAft>
      <a:defRPr sz="2400" kern="1200">
        <a:solidFill>
          <a:schemeClr val="tx1"/>
        </a:solidFill>
        <a:latin typeface="Comic Sans MS" panose="030F0702030302020204" pitchFamily="66" charset="0"/>
        <a:ea typeface="MS PGothic" panose="020B0600070205080204" pitchFamily="34" charset="-128"/>
        <a:cs typeface="+mn-cs"/>
      </a:defRPr>
    </a:lvl3pPr>
    <a:lvl4pPr marL="1371600" algn="l" rtl="0" eaLnBrk="0" fontAlgn="base" hangingPunct="0">
      <a:spcBef>
        <a:spcPct val="0"/>
      </a:spcBef>
      <a:spcAft>
        <a:spcPct val="0"/>
      </a:spcAft>
      <a:defRPr sz="2400" kern="1200">
        <a:solidFill>
          <a:schemeClr val="tx1"/>
        </a:solidFill>
        <a:latin typeface="Comic Sans MS" panose="030F0702030302020204" pitchFamily="66" charset="0"/>
        <a:ea typeface="MS PGothic" panose="020B0600070205080204" pitchFamily="34" charset="-128"/>
        <a:cs typeface="+mn-cs"/>
      </a:defRPr>
    </a:lvl4pPr>
    <a:lvl5pPr marL="1828800" algn="l" rtl="0" eaLnBrk="0" fontAlgn="base" hangingPunct="0">
      <a:spcBef>
        <a:spcPct val="0"/>
      </a:spcBef>
      <a:spcAft>
        <a:spcPct val="0"/>
      </a:spcAft>
      <a:defRPr sz="2400" kern="1200">
        <a:solidFill>
          <a:schemeClr val="tx1"/>
        </a:solidFill>
        <a:latin typeface="Comic Sans MS" panose="030F0702030302020204" pitchFamily="66" charset="0"/>
        <a:ea typeface="MS PGothic" panose="020B0600070205080204" pitchFamily="34" charset="-128"/>
        <a:cs typeface="+mn-cs"/>
      </a:defRPr>
    </a:lvl5pPr>
    <a:lvl6pPr marL="2286000" algn="l" defTabSz="914400" rtl="0" eaLnBrk="1" latinLnBrk="0" hangingPunct="1">
      <a:defRPr sz="2400" kern="1200">
        <a:solidFill>
          <a:schemeClr val="tx1"/>
        </a:solidFill>
        <a:latin typeface="Comic Sans MS" panose="030F0702030302020204" pitchFamily="66" charset="0"/>
        <a:ea typeface="MS PGothic" panose="020B0600070205080204" pitchFamily="34" charset="-128"/>
        <a:cs typeface="+mn-cs"/>
      </a:defRPr>
    </a:lvl6pPr>
    <a:lvl7pPr marL="2743200" algn="l" defTabSz="914400" rtl="0" eaLnBrk="1" latinLnBrk="0" hangingPunct="1">
      <a:defRPr sz="2400" kern="1200">
        <a:solidFill>
          <a:schemeClr val="tx1"/>
        </a:solidFill>
        <a:latin typeface="Comic Sans MS" panose="030F0702030302020204" pitchFamily="66" charset="0"/>
        <a:ea typeface="MS PGothic" panose="020B0600070205080204" pitchFamily="34" charset="-128"/>
        <a:cs typeface="+mn-cs"/>
      </a:defRPr>
    </a:lvl7pPr>
    <a:lvl8pPr marL="3200400" algn="l" defTabSz="914400" rtl="0" eaLnBrk="1" latinLnBrk="0" hangingPunct="1">
      <a:defRPr sz="2400" kern="1200">
        <a:solidFill>
          <a:schemeClr val="tx1"/>
        </a:solidFill>
        <a:latin typeface="Comic Sans MS" panose="030F0702030302020204" pitchFamily="66" charset="0"/>
        <a:ea typeface="MS PGothic" panose="020B0600070205080204" pitchFamily="34" charset="-128"/>
        <a:cs typeface="+mn-cs"/>
      </a:defRPr>
    </a:lvl8pPr>
    <a:lvl9pPr marL="3657600" algn="l" defTabSz="914400" rtl="0" eaLnBrk="1" latinLnBrk="0" hangingPunct="1">
      <a:defRPr sz="2400" kern="1200">
        <a:solidFill>
          <a:schemeClr val="tx1"/>
        </a:solidFill>
        <a:latin typeface="Comic Sans MS" panose="030F0702030302020204" pitchFamily="66" charset="0"/>
        <a:ea typeface="MS PGothic" panose="020B0600070205080204" pitchFamily="34" charset="-128"/>
        <a:cs typeface="+mn-cs"/>
      </a:defRPr>
    </a:lvl9pPr>
  </p:defaultTextStyle>
  <p:extLst>
    <p:ext uri="{EFAFB233-063F-42B5-8137-9DF3F51BA10A}">
      <p15:sldGuideLst xmlns:p15="http://schemas.microsoft.com/office/powerpoint/2012/main">
        <p15:guide id="1" orient="horz" pos="4319">
          <p15:clr>
            <a:srgbClr val="A4A3A4"/>
          </p15:clr>
        </p15:guide>
        <p15:guide id="2" pos="7679">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F5597"/>
    <a:srgbClr val="595959"/>
    <a:srgbClr val="B8E08C"/>
    <a:srgbClr val="FF0000"/>
    <a:srgbClr val="CC9900"/>
    <a:srgbClr val="663300"/>
    <a:srgbClr val="006600"/>
    <a:srgbClr val="990000"/>
    <a:srgbClr val="003399"/>
    <a:srgbClr val="FFFF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955" autoAdjust="0"/>
    <p:restoredTop sz="95807" autoAdjust="0"/>
  </p:normalViewPr>
  <p:slideViewPr>
    <p:cSldViewPr snapToGrid="0" showGuides="1">
      <p:cViewPr>
        <p:scale>
          <a:sx n="93" d="100"/>
          <a:sy n="93" d="100"/>
        </p:scale>
        <p:origin x="72" y="186"/>
      </p:cViewPr>
      <p:guideLst>
        <p:guide orient="horz" pos="4319"/>
        <p:guide pos="7679"/>
      </p:guideLst>
    </p:cSldViewPr>
  </p:slideViewPr>
  <p:outlineViewPr>
    <p:cViewPr>
      <p:scale>
        <a:sx n="33" d="100"/>
        <a:sy n="33" d="100"/>
      </p:scale>
      <p:origin x="0" y="-16551"/>
    </p:cViewPr>
  </p:outlin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9090" name="Rectangle 2">
            <a:extLst>
              <a:ext uri="{FF2B5EF4-FFF2-40B4-BE49-F238E27FC236}">
                <a16:creationId xmlns:a16="http://schemas.microsoft.com/office/drawing/2014/main" id="{C54D9C12-C77C-44B5-A4B6-550B204C29CB}"/>
              </a:ext>
            </a:extLst>
          </p:cNvPr>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a:latin typeface="Times New Roman" panose="02020603050405020304" pitchFamily="18" charset="0"/>
              </a:defRPr>
            </a:lvl1pPr>
          </a:lstStyle>
          <a:p>
            <a:pPr>
              <a:defRPr/>
            </a:pPr>
            <a:endParaRPr lang="en-US" altLang="en-US"/>
          </a:p>
        </p:txBody>
      </p:sp>
      <p:sp>
        <p:nvSpPr>
          <p:cNvPr id="89091" name="Rectangle 3">
            <a:extLst>
              <a:ext uri="{FF2B5EF4-FFF2-40B4-BE49-F238E27FC236}">
                <a16:creationId xmlns:a16="http://schemas.microsoft.com/office/drawing/2014/main" id="{9794E248-9E8C-443A-A5ED-3F797AF9CCF3}"/>
              </a:ext>
            </a:extLst>
          </p:cNvPr>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latin typeface="Times New Roman" panose="02020603050405020304" pitchFamily="18" charset="0"/>
              </a:defRPr>
            </a:lvl1pPr>
          </a:lstStyle>
          <a:p>
            <a:pPr>
              <a:defRPr/>
            </a:pPr>
            <a:endParaRPr lang="en-US" altLang="en-US"/>
          </a:p>
        </p:txBody>
      </p:sp>
      <p:sp>
        <p:nvSpPr>
          <p:cNvPr id="89092" name="Rectangle 4">
            <a:extLst>
              <a:ext uri="{FF2B5EF4-FFF2-40B4-BE49-F238E27FC236}">
                <a16:creationId xmlns:a16="http://schemas.microsoft.com/office/drawing/2014/main" id="{3F807E8F-6973-4907-A2A9-0016C1976F78}"/>
              </a:ext>
            </a:extLst>
          </p:cNvPr>
          <p:cNvSpPr>
            <a:spLocks noGrp="1" noChangeArrowheads="1"/>
          </p:cNvSpPr>
          <p:nvPr>
            <p:ph type="ftr" sz="quarter" idx="2"/>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atin typeface="Times New Roman" panose="02020603050405020304" pitchFamily="18" charset="0"/>
              </a:defRPr>
            </a:lvl1pPr>
          </a:lstStyle>
          <a:p>
            <a:pPr>
              <a:defRPr/>
            </a:pPr>
            <a:endParaRPr lang="en-US" altLang="en-US"/>
          </a:p>
        </p:txBody>
      </p:sp>
      <p:sp>
        <p:nvSpPr>
          <p:cNvPr id="89093" name="Rectangle 5">
            <a:extLst>
              <a:ext uri="{FF2B5EF4-FFF2-40B4-BE49-F238E27FC236}">
                <a16:creationId xmlns:a16="http://schemas.microsoft.com/office/drawing/2014/main" id="{BE14ACE5-F3A1-44D5-A056-A5EADFD2C8D4}"/>
              </a:ext>
            </a:extLst>
          </p:cNvPr>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atin typeface="Times New Roman" panose="02020603050405020304" pitchFamily="18" charset="0"/>
              </a:defRPr>
            </a:lvl1pPr>
          </a:lstStyle>
          <a:p>
            <a:fld id="{2B9D48F8-701B-40D8-B658-5D61D9E7BD24}" type="slidenum">
              <a:rPr lang="en-US" altLang="en-US"/>
              <a:pPr/>
              <a:t>‹#›</a:t>
            </a:fld>
            <a:endParaRPr lang="en-US" alt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2" name="Rectangle 2">
            <a:extLst>
              <a:ext uri="{FF2B5EF4-FFF2-40B4-BE49-F238E27FC236}">
                <a16:creationId xmlns:a16="http://schemas.microsoft.com/office/drawing/2014/main" id="{454A6B60-46F5-44FD-91EA-C6001B68C5E2}"/>
              </a:ext>
            </a:extLst>
          </p:cNvPr>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a:latin typeface="Times New Roman" panose="02020603050405020304" pitchFamily="18" charset="0"/>
              </a:defRPr>
            </a:lvl1pPr>
          </a:lstStyle>
          <a:p>
            <a:pPr>
              <a:defRPr/>
            </a:pPr>
            <a:endParaRPr lang="en-US" altLang="en-US"/>
          </a:p>
        </p:txBody>
      </p:sp>
      <p:sp>
        <p:nvSpPr>
          <p:cNvPr id="5123" name="Rectangle 3">
            <a:extLst>
              <a:ext uri="{FF2B5EF4-FFF2-40B4-BE49-F238E27FC236}">
                <a16:creationId xmlns:a16="http://schemas.microsoft.com/office/drawing/2014/main" id="{03195FFD-7637-4C12-9641-4DC81A95556D}"/>
              </a:ext>
            </a:extLst>
          </p:cNvPr>
          <p:cNvSpPr>
            <a:spLocks noGrp="1" noChangeArrowheads="1"/>
          </p:cNvSpPr>
          <p:nvPr>
            <p:ph type="dt"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latin typeface="Times New Roman" panose="02020603050405020304" pitchFamily="18" charset="0"/>
              </a:defRPr>
            </a:lvl1pPr>
          </a:lstStyle>
          <a:p>
            <a:pPr>
              <a:defRPr/>
            </a:pPr>
            <a:endParaRPr lang="en-US" altLang="en-US"/>
          </a:p>
        </p:txBody>
      </p:sp>
      <p:sp>
        <p:nvSpPr>
          <p:cNvPr id="15364" name="Rectangle 4">
            <a:extLst>
              <a:ext uri="{FF2B5EF4-FFF2-40B4-BE49-F238E27FC236}">
                <a16:creationId xmlns:a16="http://schemas.microsoft.com/office/drawing/2014/main" id="{7B94D00D-C45E-44AC-BBC9-BB7161F66FA4}"/>
              </a:ext>
            </a:extLst>
          </p:cNvPr>
          <p:cNvSpPr>
            <a:spLocks noGrp="1" noRot="1" noChangeAspect="1" noChangeArrowheads="1" noTextEdit="1"/>
          </p:cNvSpPr>
          <p:nvPr>
            <p:ph type="sldImg" idx="2"/>
          </p:nvPr>
        </p:nvSpPr>
        <p:spPr bwMode="auto">
          <a:xfrm>
            <a:off x="381000" y="685800"/>
            <a:ext cx="6096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125" name="Rectangle 5">
            <a:extLst>
              <a:ext uri="{FF2B5EF4-FFF2-40B4-BE49-F238E27FC236}">
                <a16:creationId xmlns:a16="http://schemas.microsoft.com/office/drawing/2014/main" id="{E8C99408-3AA3-49C2-A275-BEB167CA671A}"/>
              </a:ext>
            </a:extLst>
          </p:cNvPr>
          <p:cNvSpPr>
            <a:spLocks noGrp="1" noChangeArrowheads="1"/>
          </p:cNvSpPr>
          <p:nvPr>
            <p:ph type="body" sz="quarter" idx="3"/>
          </p:nvPr>
        </p:nvSpPr>
        <p:spPr bwMode="auto">
          <a:xfrm>
            <a:off x="914400" y="4343400"/>
            <a:ext cx="50292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5126" name="Rectangle 6">
            <a:extLst>
              <a:ext uri="{FF2B5EF4-FFF2-40B4-BE49-F238E27FC236}">
                <a16:creationId xmlns:a16="http://schemas.microsoft.com/office/drawing/2014/main" id="{E1259C95-AE49-459E-B2EE-D26ED3BBEBD1}"/>
              </a:ext>
            </a:extLst>
          </p:cNvPr>
          <p:cNvSpPr>
            <a:spLocks noGrp="1" noChangeArrowheads="1"/>
          </p:cNvSpPr>
          <p:nvPr>
            <p:ph type="ftr" sz="quarter" idx="4"/>
          </p:nvPr>
        </p:nvSpPr>
        <p:spPr bwMode="auto">
          <a:xfrm>
            <a:off x="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atin typeface="Times New Roman" panose="02020603050405020304" pitchFamily="18" charset="0"/>
              </a:defRPr>
            </a:lvl1pPr>
          </a:lstStyle>
          <a:p>
            <a:pPr>
              <a:defRPr/>
            </a:pPr>
            <a:endParaRPr lang="en-US" altLang="en-US"/>
          </a:p>
        </p:txBody>
      </p:sp>
      <p:sp>
        <p:nvSpPr>
          <p:cNvPr id="5127" name="Rectangle 7">
            <a:extLst>
              <a:ext uri="{FF2B5EF4-FFF2-40B4-BE49-F238E27FC236}">
                <a16:creationId xmlns:a16="http://schemas.microsoft.com/office/drawing/2014/main" id="{71ED5B40-1D5B-4B3A-8EE7-056D8C983385}"/>
              </a:ext>
            </a:extLst>
          </p:cNvPr>
          <p:cNvSpPr>
            <a:spLocks noGrp="1" noChangeArrowheads="1"/>
          </p:cNvSpPr>
          <p:nvPr>
            <p:ph type="sldNum" sz="quarter" idx="5"/>
          </p:nvPr>
        </p:nvSpPr>
        <p:spPr bwMode="auto">
          <a:xfrm>
            <a:off x="388620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atin typeface="Times New Roman" panose="02020603050405020304" pitchFamily="18" charset="0"/>
              </a:defRPr>
            </a:lvl1pPr>
          </a:lstStyle>
          <a:p>
            <a:fld id="{4B22A6BE-9336-4166-AE8C-1C58964F57D9}" type="slidenum">
              <a:rPr lang="en-US" altLang="en-US"/>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S PGothic" panose="020B0600070205080204" pitchFamily="34" charset="-128"/>
        <a:cs typeface="ＭＳ Ｐゴシック" pitchFamily="-112" charset="-128"/>
      </a:defRPr>
    </a:lvl1pPr>
    <a:lvl2pPr marL="457200" algn="l" rtl="0" eaLnBrk="0" fontAlgn="base" hangingPunct="0">
      <a:spcBef>
        <a:spcPct val="30000"/>
      </a:spcBef>
      <a:spcAft>
        <a:spcPct val="0"/>
      </a:spcAft>
      <a:defRPr sz="1200" kern="1200">
        <a:solidFill>
          <a:schemeClr val="tx1"/>
        </a:solidFill>
        <a:latin typeface="Times New Roman" pitchFamily="18" charset="0"/>
        <a:ea typeface="MS PGothic" panose="020B0600070205080204" pitchFamily="34" charset="-128"/>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S PGothic" panose="020B0600070205080204" pitchFamily="34" charset="-128"/>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S PGothic" panose="020B0600070205080204" pitchFamily="34" charset="-128"/>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S PGothic" panose="020B0600070205080204" pitchFamily="34" charset="-128"/>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lvl1pPr>
              <a:defRPr sz="4400">
                <a:solidFill>
                  <a:srgbClr val="2F5597"/>
                </a:solidFill>
              </a:defRPr>
            </a:lvl1pPr>
          </a:lstStyle>
          <a:p>
            <a:r>
              <a:rPr lang="en-US"/>
              <a:t>Click to edit Master title style</a:t>
            </a:r>
            <a:endParaRPr lang="en-US" dirty="0"/>
          </a:p>
        </p:txBody>
      </p:sp>
      <p:sp>
        <p:nvSpPr>
          <p:cNvPr id="3" name="Subtitle 2"/>
          <p:cNvSpPr>
            <a:spLocks noGrp="1"/>
          </p:cNvSpPr>
          <p:nvPr>
            <p:ph type="subTitle" idx="1"/>
          </p:nvPr>
        </p:nvSpPr>
        <p:spPr>
          <a:xfrm>
            <a:off x="1828800" y="3886200"/>
            <a:ext cx="85344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endParaRPr lang="en-US" dirty="0"/>
          </a:p>
        </p:txBody>
      </p:sp>
    </p:spTree>
    <p:extLst>
      <p:ext uri="{BB962C8B-B14F-4D97-AF65-F5344CB8AC3E}">
        <p14:creationId xmlns:p14="http://schemas.microsoft.com/office/powerpoint/2010/main" val="3790521468"/>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rgbClr val="2F5597"/>
                </a:solidFill>
              </a:defRPr>
            </a:lvl1p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767634736"/>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lvl1pPr>
              <a:defRPr>
                <a:solidFill>
                  <a:srgbClr val="2F5597"/>
                </a:solidFil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4288578724"/>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016000" y="274638"/>
            <a:ext cx="10058400" cy="1143000"/>
          </a:xfrm>
        </p:spPr>
        <p:txBody>
          <a:bodyPr/>
          <a:lstStyle>
            <a:lvl1pPr>
              <a:defRPr>
                <a:solidFill>
                  <a:srgbClr val="2F5597"/>
                </a:solidFill>
              </a:defRPr>
            </a:lvl1pPr>
          </a:lstStyle>
          <a:p>
            <a:r>
              <a:rPr lang="en-US"/>
              <a:t>Click to edit Master title style</a:t>
            </a:r>
            <a:endParaRPr lang="en-US" dirty="0"/>
          </a:p>
        </p:txBody>
      </p:sp>
      <p:sp>
        <p:nvSpPr>
          <p:cNvPr id="3" name="Text Placeholder 2"/>
          <p:cNvSpPr>
            <a:spLocks noGrp="1"/>
          </p:cNvSpPr>
          <p:nvPr>
            <p:ph type="body" sz="half" idx="1"/>
          </p:nvPr>
        </p:nvSpPr>
        <p:spPr>
          <a:xfrm>
            <a:off x="609600" y="1600201"/>
            <a:ext cx="53848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1"/>
            <a:ext cx="53848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237388527"/>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type="objAndTx" preserve="1">
  <p:cSld name="Title, Content and Text">
    <p:spTree>
      <p:nvGrpSpPr>
        <p:cNvPr id="1" name=""/>
        <p:cNvGrpSpPr/>
        <p:nvPr/>
      </p:nvGrpSpPr>
      <p:grpSpPr>
        <a:xfrm>
          <a:off x="0" y="0"/>
          <a:ext cx="0" cy="0"/>
          <a:chOff x="0" y="0"/>
          <a:chExt cx="0" cy="0"/>
        </a:xfrm>
      </p:grpSpPr>
      <p:sp>
        <p:nvSpPr>
          <p:cNvPr id="2" name="Title 1"/>
          <p:cNvSpPr>
            <a:spLocks noGrp="1"/>
          </p:cNvSpPr>
          <p:nvPr>
            <p:ph type="title"/>
          </p:nvPr>
        </p:nvSpPr>
        <p:spPr>
          <a:xfrm>
            <a:off x="1016000" y="274638"/>
            <a:ext cx="10058400" cy="1143000"/>
          </a:xfrm>
        </p:spPr>
        <p:txBody>
          <a:bodyPr/>
          <a:lstStyle>
            <a:lvl1pPr>
              <a:defRPr>
                <a:solidFill>
                  <a:srgbClr val="2F5597"/>
                </a:solidFill>
              </a:defRPr>
            </a:lvl1pPr>
          </a:lstStyle>
          <a:p>
            <a:r>
              <a:rPr lang="en-US"/>
              <a:t>Click to edit Master title style</a:t>
            </a:r>
            <a:endParaRPr lang="en-US" dirty="0"/>
          </a:p>
        </p:txBody>
      </p:sp>
      <p:sp>
        <p:nvSpPr>
          <p:cNvPr id="3" name="Content Placeholder 2"/>
          <p:cNvSpPr>
            <a:spLocks noGrp="1"/>
          </p:cNvSpPr>
          <p:nvPr>
            <p:ph sz="half" idx="1"/>
          </p:nvPr>
        </p:nvSpPr>
        <p:spPr>
          <a:xfrm>
            <a:off x="609600" y="1600201"/>
            <a:ext cx="53848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197600" y="1600201"/>
            <a:ext cx="53848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504875969"/>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rgbClr val="2F5597"/>
                </a:solidFill>
              </a:defRPr>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303807288"/>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solidFill>
                  <a:srgbClr val="2F5597"/>
                </a:solidFill>
              </a:defRPr>
            </a:lvl1pPr>
          </a:lstStyle>
          <a:p>
            <a:r>
              <a:rPr lang="en-US"/>
              <a:t>Click to edit Master title style</a:t>
            </a:r>
            <a:endParaRPr lang="en-US" dirty="0"/>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Tree>
    <p:extLst>
      <p:ext uri="{BB962C8B-B14F-4D97-AF65-F5344CB8AC3E}">
        <p14:creationId xmlns:p14="http://schemas.microsoft.com/office/powerpoint/2010/main" val="2816039997"/>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rgbClr val="2F5597"/>
                </a:solidFill>
              </a:defRPr>
            </a:lvl1pPr>
          </a:lstStyle>
          <a:p>
            <a:r>
              <a:rPr lang="en-US"/>
              <a:t>Click to edit Master title style</a:t>
            </a:r>
            <a:endParaRPr lang="en-US" dirty="0"/>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322764608"/>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lvl1pPr>
              <a:defRPr>
                <a:solidFill>
                  <a:srgbClr val="2F5597"/>
                </a:solidFill>
              </a:defRPr>
            </a:lvl1pPr>
          </a:lstStyle>
          <a:p>
            <a:r>
              <a:rPr lang="en-US"/>
              <a:t>Click to edit Master title style</a:t>
            </a:r>
            <a:endParaRPr lang="en-US" dirty="0"/>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866861950"/>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rgbClr val="2F5597"/>
                </a:solidFill>
              </a:defRPr>
            </a:lvl1pPr>
          </a:lstStyle>
          <a:p>
            <a:r>
              <a:rPr lang="en-US"/>
              <a:t>Click to edit Master title style</a:t>
            </a:r>
            <a:endParaRPr lang="en-US" dirty="0"/>
          </a:p>
        </p:txBody>
      </p:sp>
    </p:spTree>
    <p:extLst>
      <p:ext uri="{BB962C8B-B14F-4D97-AF65-F5344CB8AC3E}">
        <p14:creationId xmlns:p14="http://schemas.microsoft.com/office/powerpoint/2010/main" val="2995847248"/>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148343994"/>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solidFill>
                  <a:srgbClr val="2F5597"/>
                </a:solidFill>
              </a:defRPr>
            </a:lvl1pPr>
          </a:lstStyle>
          <a:p>
            <a:r>
              <a:rPr lang="en-US"/>
              <a:t>Click to edit Master title style</a:t>
            </a:r>
            <a:endParaRPr lang="en-US" dirty="0"/>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1366403030"/>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solidFill>
                  <a:srgbClr val="2F5597"/>
                </a:solidFill>
              </a:defRPr>
            </a:lvl1pPr>
          </a:lstStyle>
          <a:p>
            <a:r>
              <a:rPr lang="en-US"/>
              <a:t>Click to edit Master title style</a:t>
            </a:r>
            <a:endParaRPr lang="en-US" dirty="0"/>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a:t>Click icon to add picture</a:t>
            </a:r>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2440688886"/>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hyperlink" Target="https://creativecommons.org/licenses/by-nc-sa/4.0/" TargetMode="External"/><Relationship Id="rId2" Type="http://schemas.openxmlformats.org/officeDocument/2006/relationships/slideLayout" Target="../slideLayouts/slideLayout2.xml"/><Relationship Id="rId16"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hyperlink" Target="https://journals.uwyo.edu/index.php/jtilt/index" TargetMode="Externa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14">
            <a:extLst>
              <a:ext uri="{FF2B5EF4-FFF2-40B4-BE49-F238E27FC236}">
                <a16:creationId xmlns:a16="http://schemas.microsoft.com/office/drawing/2014/main" id="{C8C1C049-F093-489D-90F9-FF3503ADDF19}"/>
              </a:ext>
            </a:extLst>
          </p:cNvPr>
          <p:cNvSpPr>
            <a:spLocks noGrp="1" noChangeArrowheads="1"/>
          </p:cNvSpPr>
          <p:nvPr>
            <p:ph type="title"/>
          </p:nvPr>
        </p:nvSpPr>
        <p:spPr bwMode="auto">
          <a:xfrm>
            <a:off x="1016000" y="274638"/>
            <a:ext cx="100584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endParaRPr lang="en-US" altLang="en-US" dirty="0"/>
          </a:p>
        </p:txBody>
      </p:sp>
      <p:sp>
        <p:nvSpPr>
          <p:cNvPr id="1027" name="Rectangle 15">
            <a:extLst>
              <a:ext uri="{FF2B5EF4-FFF2-40B4-BE49-F238E27FC236}">
                <a16:creationId xmlns:a16="http://schemas.microsoft.com/office/drawing/2014/main" id="{0270379C-98BA-456F-9A8F-BAB630A6FC15}"/>
              </a:ext>
            </a:extLst>
          </p:cNvPr>
          <p:cNvSpPr>
            <a:spLocks noGrp="1" noChangeArrowheads="1"/>
          </p:cNvSpPr>
          <p:nvPr>
            <p:ph type="body" idx="1"/>
          </p:nvPr>
        </p:nvSpPr>
        <p:spPr bwMode="auto">
          <a:xfrm>
            <a:off x="609600" y="1600200"/>
            <a:ext cx="109728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cxnSp>
        <p:nvCxnSpPr>
          <p:cNvPr id="5" name="Straight Connector 4">
            <a:extLst>
              <a:ext uri="{FF2B5EF4-FFF2-40B4-BE49-F238E27FC236}">
                <a16:creationId xmlns:a16="http://schemas.microsoft.com/office/drawing/2014/main" id="{A1DB6455-0209-2065-F6CC-30EB98328600}"/>
              </a:ext>
              <a:ext uri="{C183D7F6-B498-43B3-948B-1728B52AA6E4}">
                <adec:decorative xmlns:adec="http://schemas.microsoft.com/office/drawing/2017/decorative" val="1"/>
              </a:ext>
            </a:extLst>
          </p:cNvPr>
          <p:cNvCxnSpPr>
            <a:cxnSpLocks/>
          </p:cNvCxnSpPr>
          <p:nvPr userDrawn="1"/>
        </p:nvCxnSpPr>
        <p:spPr>
          <a:xfrm>
            <a:off x="5195" y="6437165"/>
            <a:ext cx="12186805" cy="0"/>
          </a:xfrm>
          <a:prstGeom prst="line">
            <a:avLst/>
          </a:prstGeom>
          <a:ln w="57150">
            <a:solidFill>
              <a:srgbClr val="B8E08C"/>
            </a:solidFill>
          </a:ln>
        </p:spPr>
        <p:style>
          <a:lnRef idx="1">
            <a:schemeClr val="accent1"/>
          </a:lnRef>
          <a:fillRef idx="0">
            <a:schemeClr val="accent1"/>
          </a:fillRef>
          <a:effectRef idx="0">
            <a:schemeClr val="accent1"/>
          </a:effectRef>
          <a:fontRef idx="minor">
            <a:schemeClr val="tx1"/>
          </a:fontRef>
        </p:style>
      </p:cxnSp>
      <p:sp>
        <p:nvSpPr>
          <p:cNvPr id="6" name="Rectangle 5">
            <a:extLst>
              <a:ext uri="{FF2B5EF4-FFF2-40B4-BE49-F238E27FC236}">
                <a16:creationId xmlns:a16="http://schemas.microsoft.com/office/drawing/2014/main" id="{EC493F0C-13A0-FB5C-3D8D-286241BDE092}"/>
              </a:ext>
              <a:ext uri="{C183D7F6-B498-43B3-948B-1728B52AA6E4}">
                <adec:decorative xmlns:adec="http://schemas.microsoft.com/office/drawing/2017/decorative" val="1"/>
              </a:ext>
            </a:extLst>
          </p:cNvPr>
          <p:cNvSpPr/>
          <p:nvPr userDrawn="1"/>
        </p:nvSpPr>
        <p:spPr>
          <a:xfrm>
            <a:off x="5194" y="6477002"/>
            <a:ext cx="12186805" cy="380998"/>
          </a:xfrm>
          <a:prstGeom prst="rect">
            <a:avLst/>
          </a:prstGeom>
          <a:solidFill>
            <a:srgbClr val="2F5597"/>
          </a:solidFill>
          <a:ln>
            <a:solidFill>
              <a:srgbClr val="2F559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000" u="none" dirty="0">
                <a:solidFill>
                  <a:schemeClr val="bg1"/>
                </a:solidFill>
                <a:latin typeface="Roboto" panose="02000000000000000000" pitchFamily="2" charset="0"/>
                <a:ea typeface="Roboto" panose="02000000000000000000" pitchFamily="2" charset="0"/>
                <a:hlinkClick r:id="rId15">
                  <a:extLst>
                    <a:ext uri="{A12FA001-AC4F-418D-AE19-62706E023703}">
                      <ahyp:hlinkClr xmlns:ahyp="http://schemas.microsoft.com/office/drawing/2018/hyperlinkcolor" val="tx"/>
                    </a:ext>
                  </a:extLst>
                </a:hlinkClick>
              </a:rPr>
              <a:t>Journal of Technology-Integrated Lessons and Teaching</a:t>
            </a:r>
            <a:r>
              <a:rPr lang="en-US" sz="1000" dirty="0">
                <a:solidFill>
                  <a:schemeClr val="bg1"/>
                </a:solidFill>
                <a:latin typeface="Roboto" panose="02000000000000000000" pitchFamily="2" charset="0"/>
                <a:ea typeface="Roboto" panose="02000000000000000000" pitchFamily="2" charset="0"/>
              </a:rPr>
              <a:t>, 2(1).</a:t>
            </a:r>
          </a:p>
        </p:txBody>
      </p:sp>
      <p:pic>
        <p:nvPicPr>
          <p:cNvPr id="7" name="Picture 6">
            <a:hlinkClick r:id="rId15"/>
            <a:extLst>
              <a:ext uri="{FF2B5EF4-FFF2-40B4-BE49-F238E27FC236}">
                <a16:creationId xmlns:a16="http://schemas.microsoft.com/office/drawing/2014/main" id="{BCE05341-DD77-EB2C-106C-FE0D7F70D446}"/>
              </a:ext>
              <a:ext uri="{C183D7F6-B498-43B3-948B-1728B52AA6E4}">
                <adec:decorative xmlns:adec="http://schemas.microsoft.com/office/drawing/2017/decorative" val="1"/>
              </a:ext>
            </a:extLst>
          </p:cNvPr>
          <p:cNvPicPr>
            <a:picLocks noChangeAspect="1"/>
          </p:cNvPicPr>
          <p:nvPr userDrawn="1"/>
        </p:nvPicPr>
        <p:blipFill>
          <a:blip r:embed="rId16">
            <a:extLst>
              <a:ext uri="{28A0092B-C50C-407E-A947-70E740481C1C}">
                <a14:useLocalDpi xmlns:a14="http://schemas.microsoft.com/office/drawing/2010/main" val="0"/>
              </a:ext>
            </a:extLst>
          </a:blip>
          <a:stretch>
            <a:fillRect/>
          </a:stretch>
        </p:blipFill>
        <p:spPr>
          <a:xfrm>
            <a:off x="11250025" y="109242"/>
            <a:ext cx="868680" cy="493395"/>
          </a:xfrm>
          <a:prstGeom prst="rect">
            <a:avLst/>
          </a:prstGeom>
        </p:spPr>
      </p:pic>
      <p:pic>
        <p:nvPicPr>
          <p:cNvPr id="8" name="Picture 7" descr="Creative Commons, Attribution, Non-Commercial, Share Alike icon.">
            <a:hlinkClick r:id="rId17"/>
            <a:extLst>
              <a:ext uri="{FF2B5EF4-FFF2-40B4-BE49-F238E27FC236}">
                <a16:creationId xmlns:a16="http://schemas.microsoft.com/office/drawing/2014/main" id="{B1D746F0-1DEE-FF75-477C-ADEF8F836C99}"/>
              </a:ext>
            </a:extLst>
          </p:cNvPr>
          <p:cNvPicPr>
            <a:picLocks noChangeAspect="1"/>
          </p:cNvPicPr>
          <p:nvPr userDrawn="1"/>
        </p:nvPicPr>
        <p:blipFill>
          <a:blip r:embed="rId18">
            <a:extLst>
              <a:ext uri="{28A0092B-C50C-407E-A947-70E740481C1C}">
                <a14:useLocalDpi xmlns:a14="http://schemas.microsoft.com/office/drawing/2010/main" val="0"/>
              </a:ext>
            </a:extLst>
          </a:blip>
          <a:srcRect/>
          <a:stretch>
            <a:fillRect/>
          </a:stretch>
        </p:blipFill>
        <p:spPr bwMode="auto">
          <a:xfrm>
            <a:off x="11310503" y="6526535"/>
            <a:ext cx="808202" cy="276046"/>
          </a:xfrm>
          <a:prstGeom prst="rect">
            <a:avLst/>
          </a:prstGeom>
          <a:noFill/>
          <a:ln>
            <a:noFill/>
          </a:ln>
        </p:spPr>
      </p:pic>
    </p:spTree>
  </p:cSld>
  <p:clrMap bg1="lt1" tx1="dk1" bg2="lt2" tx2="dk2" accent1="accent1" accent2="accent2" accent3="accent3" accent4="accent4" accent5="accent5" accent6="accent6" hlink="hlink" folHlink="folHlink"/>
  <p:sldLayoutIdLst>
    <p:sldLayoutId id="2147484143" r:id="rId1"/>
    <p:sldLayoutId id="2147484144" r:id="rId2"/>
    <p:sldLayoutId id="2147484145" r:id="rId3"/>
    <p:sldLayoutId id="2147484146" r:id="rId4"/>
    <p:sldLayoutId id="2147484147" r:id="rId5"/>
    <p:sldLayoutId id="2147484148" r:id="rId6"/>
    <p:sldLayoutId id="2147484149" r:id="rId7"/>
    <p:sldLayoutId id="2147484150" r:id="rId8"/>
    <p:sldLayoutId id="2147484151" r:id="rId9"/>
    <p:sldLayoutId id="2147484152" r:id="rId10"/>
    <p:sldLayoutId id="2147484153" r:id="rId11"/>
    <p:sldLayoutId id="2147484154" r:id="rId12"/>
    <p:sldLayoutId id="2147484155" r:id="rId13"/>
  </p:sldLayoutIdLst>
  <p:hf hdr="0" ftr="0" dt="0"/>
  <p:txStyles>
    <p:titleStyle>
      <a:lvl1pPr algn="ctr" rtl="0" eaLnBrk="1" fontAlgn="base" hangingPunct="1">
        <a:spcBef>
          <a:spcPct val="0"/>
        </a:spcBef>
        <a:spcAft>
          <a:spcPct val="0"/>
        </a:spcAft>
        <a:defRPr sz="3600">
          <a:solidFill>
            <a:srgbClr val="2F5597"/>
          </a:solidFill>
          <a:latin typeface="+mj-lt"/>
          <a:ea typeface="MS PGothic" panose="020B0600070205080204" pitchFamily="34" charset="-128"/>
          <a:cs typeface="ＭＳ Ｐゴシック" pitchFamily="-112" charset="-128"/>
        </a:defRPr>
      </a:lvl1pPr>
      <a:lvl2pPr algn="ctr" rtl="0" eaLnBrk="1" fontAlgn="base" hangingPunct="1">
        <a:spcBef>
          <a:spcPct val="0"/>
        </a:spcBef>
        <a:spcAft>
          <a:spcPct val="0"/>
        </a:spcAft>
        <a:defRPr sz="3600">
          <a:solidFill>
            <a:schemeClr val="tx2"/>
          </a:solidFill>
          <a:latin typeface="Verdana" pitchFamily="34" charset="0"/>
          <a:ea typeface="MS PGothic" panose="020B0600070205080204" pitchFamily="34" charset="-128"/>
          <a:cs typeface="ＭＳ Ｐゴシック" pitchFamily="-112" charset="-128"/>
        </a:defRPr>
      </a:lvl2pPr>
      <a:lvl3pPr algn="ctr" rtl="0" eaLnBrk="1" fontAlgn="base" hangingPunct="1">
        <a:spcBef>
          <a:spcPct val="0"/>
        </a:spcBef>
        <a:spcAft>
          <a:spcPct val="0"/>
        </a:spcAft>
        <a:defRPr sz="3600">
          <a:solidFill>
            <a:schemeClr val="tx2"/>
          </a:solidFill>
          <a:latin typeface="Verdana" pitchFamily="34" charset="0"/>
          <a:ea typeface="MS PGothic" panose="020B0600070205080204" pitchFamily="34" charset="-128"/>
          <a:cs typeface="ＭＳ Ｐゴシック" pitchFamily="-112" charset="-128"/>
        </a:defRPr>
      </a:lvl3pPr>
      <a:lvl4pPr algn="ctr" rtl="0" eaLnBrk="1" fontAlgn="base" hangingPunct="1">
        <a:spcBef>
          <a:spcPct val="0"/>
        </a:spcBef>
        <a:spcAft>
          <a:spcPct val="0"/>
        </a:spcAft>
        <a:defRPr sz="3600">
          <a:solidFill>
            <a:schemeClr val="tx2"/>
          </a:solidFill>
          <a:latin typeface="Verdana" pitchFamily="34" charset="0"/>
          <a:ea typeface="MS PGothic" panose="020B0600070205080204" pitchFamily="34" charset="-128"/>
          <a:cs typeface="ＭＳ Ｐゴシック" pitchFamily="-112" charset="-128"/>
        </a:defRPr>
      </a:lvl4pPr>
      <a:lvl5pPr algn="ctr" rtl="0" eaLnBrk="1" fontAlgn="base" hangingPunct="1">
        <a:spcBef>
          <a:spcPct val="0"/>
        </a:spcBef>
        <a:spcAft>
          <a:spcPct val="0"/>
        </a:spcAft>
        <a:defRPr sz="3600">
          <a:solidFill>
            <a:schemeClr val="tx2"/>
          </a:solidFill>
          <a:latin typeface="Verdana" pitchFamily="34" charset="0"/>
          <a:ea typeface="MS PGothic" panose="020B0600070205080204" pitchFamily="34" charset="-128"/>
          <a:cs typeface="ＭＳ Ｐゴシック" pitchFamily="-112" charset="-128"/>
        </a:defRPr>
      </a:lvl5pPr>
      <a:lvl6pPr marL="457200" algn="ctr" rtl="0" eaLnBrk="1" fontAlgn="base" hangingPunct="1">
        <a:spcBef>
          <a:spcPct val="0"/>
        </a:spcBef>
        <a:spcAft>
          <a:spcPct val="0"/>
        </a:spcAft>
        <a:defRPr sz="3600">
          <a:solidFill>
            <a:schemeClr val="tx2"/>
          </a:solidFill>
          <a:latin typeface="Verdana" pitchFamily="34" charset="0"/>
        </a:defRPr>
      </a:lvl6pPr>
      <a:lvl7pPr marL="914400" algn="ctr" rtl="0" eaLnBrk="1" fontAlgn="base" hangingPunct="1">
        <a:spcBef>
          <a:spcPct val="0"/>
        </a:spcBef>
        <a:spcAft>
          <a:spcPct val="0"/>
        </a:spcAft>
        <a:defRPr sz="3600">
          <a:solidFill>
            <a:schemeClr val="tx2"/>
          </a:solidFill>
          <a:latin typeface="Verdana" pitchFamily="34" charset="0"/>
        </a:defRPr>
      </a:lvl7pPr>
      <a:lvl8pPr marL="1371600" algn="ctr" rtl="0" eaLnBrk="1" fontAlgn="base" hangingPunct="1">
        <a:spcBef>
          <a:spcPct val="0"/>
        </a:spcBef>
        <a:spcAft>
          <a:spcPct val="0"/>
        </a:spcAft>
        <a:defRPr sz="3600">
          <a:solidFill>
            <a:schemeClr val="tx2"/>
          </a:solidFill>
          <a:latin typeface="Verdana" pitchFamily="34" charset="0"/>
        </a:defRPr>
      </a:lvl8pPr>
      <a:lvl9pPr marL="1828800" algn="ctr" rtl="0" eaLnBrk="1" fontAlgn="base" hangingPunct="1">
        <a:spcBef>
          <a:spcPct val="0"/>
        </a:spcBef>
        <a:spcAft>
          <a:spcPct val="0"/>
        </a:spcAft>
        <a:defRPr sz="3600">
          <a:solidFill>
            <a:schemeClr val="tx2"/>
          </a:solidFill>
          <a:latin typeface="Verdana" pitchFamily="34" charset="0"/>
        </a:defRPr>
      </a:lvl9pPr>
    </p:titleStyle>
    <p:bodyStyle>
      <a:lvl1pPr marL="342900" indent="-342900" algn="l" rtl="0" eaLnBrk="1" fontAlgn="base" hangingPunct="1">
        <a:spcBef>
          <a:spcPct val="20000"/>
        </a:spcBef>
        <a:spcAft>
          <a:spcPct val="0"/>
        </a:spcAft>
        <a:buChar char="•"/>
        <a:defRPr sz="3200">
          <a:solidFill>
            <a:schemeClr val="tx1"/>
          </a:solidFill>
          <a:latin typeface="+mn-lt"/>
          <a:ea typeface="MS PGothic" panose="020B0600070205080204" pitchFamily="34" charset="-128"/>
          <a:cs typeface="ＭＳ Ｐゴシック" pitchFamily="-112" charset="-128"/>
        </a:defRPr>
      </a:lvl1pPr>
      <a:lvl2pPr marL="742950" indent="-285750" algn="l" rtl="0" eaLnBrk="1" fontAlgn="base" hangingPunct="1">
        <a:spcBef>
          <a:spcPct val="20000"/>
        </a:spcBef>
        <a:spcAft>
          <a:spcPct val="0"/>
        </a:spcAft>
        <a:buChar char="–"/>
        <a:defRPr sz="2800">
          <a:solidFill>
            <a:schemeClr val="tx1"/>
          </a:solidFill>
          <a:latin typeface="+mn-lt"/>
          <a:ea typeface="MS PGothic" panose="020B0600070205080204" pitchFamily="34" charset="-128"/>
        </a:defRPr>
      </a:lvl2pPr>
      <a:lvl3pPr marL="1143000" indent="-228600" algn="l" rtl="0" eaLnBrk="1" fontAlgn="base" hangingPunct="1">
        <a:spcBef>
          <a:spcPct val="20000"/>
        </a:spcBef>
        <a:spcAft>
          <a:spcPct val="0"/>
        </a:spcAft>
        <a:buChar char="•"/>
        <a:defRPr sz="2400">
          <a:solidFill>
            <a:schemeClr val="tx1"/>
          </a:solidFill>
          <a:latin typeface="+mn-lt"/>
          <a:ea typeface="MS PGothic" panose="020B0600070205080204" pitchFamily="34" charset="-128"/>
        </a:defRPr>
      </a:lvl3pPr>
      <a:lvl4pPr marL="1600200" indent="-228600" algn="l" rtl="0" eaLnBrk="1" fontAlgn="base" hangingPunct="1">
        <a:spcBef>
          <a:spcPct val="20000"/>
        </a:spcBef>
        <a:spcAft>
          <a:spcPct val="0"/>
        </a:spcAft>
        <a:buChar char="•"/>
        <a:defRPr sz="2000">
          <a:solidFill>
            <a:schemeClr val="tx1"/>
          </a:solidFill>
          <a:latin typeface="+mn-lt"/>
          <a:ea typeface="MS PGothic" panose="020B0600070205080204" pitchFamily="34" charset="-128"/>
        </a:defRPr>
      </a:lvl4pPr>
      <a:lvl5pPr marL="2057400" indent="-228600" algn="l" rtl="0" eaLnBrk="1" fontAlgn="base" hangingPunct="1">
        <a:spcBef>
          <a:spcPct val="20000"/>
        </a:spcBef>
        <a:spcAft>
          <a:spcPct val="0"/>
        </a:spcAft>
        <a:buChar char="»"/>
        <a:defRPr sz="2000">
          <a:solidFill>
            <a:schemeClr val="tx1"/>
          </a:solidFill>
          <a:latin typeface="+mn-lt"/>
          <a:ea typeface="MS PGothic" panose="020B0600070205080204" pitchFamily="34" charset="-128"/>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3840"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hyperlink" Target="https://udlguidelines.cast.org/" TargetMode="External"/><Relationship Id="rId1" Type="http://schemas.openxmlformats.org/officeDocument/2006/relationships/slideLayout" Target="../slideLayouts/slideLayout6.xml"/><Relationship Id="rId4" Type="http://schemas.openxmlformats.org/officeDocument/2006/relationships/hyperlink" Target="https://www.flickr.com/photos/gforsythe/9101797199/" TargetMode="Externa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3" Type="http://schemas.openxmlformats.org/officeDocument/2006/relationships/hyperlink" Target="https://edtechbooks.org/digitaltoolsapps/evaluatingaccessibility/simple" TargetMode="External"/><Relationship Id="rId7" Type="http://schemas.openxmlformats.org/officeDocument/2006/relationships/hyperlink" Target="https://www2.ed.gov/about/offices/list/ocr/letters/colleague-20100629.html" TargetMode="External"/><Relationship Id="rId2" Type="http://schemas.openxmlformats.org/officeDocument/2006/relationships/hyperlink" Target="https://www.atia.org/home/at-resources/what-is-at/#:~:text=Assistive%20technology%20(AT)%20is%20any,capabilities%20of%20persons%20with%20disabilities" TargetMode="External"/><Relationship Id="rId1" Type="http://schemas.openxmlformats.org/officeDocument/2006/relationships/slideLayout" Target="../slideLayouts/slideLayout6.xml"/><Relationship Id="rId6" Type="http://schemas.openxmlformats.org/officeDocument/2006/relationships/hyperlink" Target="https://youtu.be/MRZWjCaXtQo" TargetMode="External"/><Relationship Id="rId5" Type="http://schemas.openxmlformats.org/officeDocument/2006/relationships/hyperlink" Target="https://youtu.be/VGDlo-5zL7I" TargetMode="External"/><Relationship Id="rId4" Type="http://schemas.openxmlformats.org/officeDocument/2006/relationships/hyperlink" Target="https://classroom.synonym.com/inclusive-learning-environment-7305062.html"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33026A-A2AF-6151-9112-44E3AFB14F9D}"/>
              </a:ext>
            </a:extLst>
          </p:cNvPr>
          <p:cNvSpPr>
            <a:spLocks noGrp="1"/>
          </p:cNvSpPr>
          <p:nvPr>
            <p:ph type="ctrTitle"/>
          </p:nvPr>
        </p:nvSpPr>
        <p:spPr/>
        <p:txBody>
          <a:bodyPr/>
          <a:lstStyle/>
          <a:p>
            <a:r>
              <a:rPr lang="en-US" dirty="0"/>
              <a:t>Accessibility and Assistive Technology</a:t>
            </a:r>
          </a:p>
        </p:txBody>
      </p:sp>
      <p:sp>
        <p:nvSpPr>
          <p:cNvPr id="3" name="Subtitle 2">
            <a:extLst>
              <a:ext uri="{FF2B5EF4-FFF2-40B4-BE49-F238E27FC236}">
                <a16:creationId xmlns:a16="http://schemas.microsoft.com/office/drawing/2014/main" id="{90A7B3BC-E72C-C501-735D-04F3C219E24F}"/>
              </a:ext>
            </a:extLst>
          </p:cNvPr>
          <p:cNvSpPr>
            <a:spLocks noGrp="1"/>
          </p:cNvSpPr>
          <p:nvPr>
            <p:ph type="subTitle" idx="1"/>
          </p:nvPr>
        </p:nvSpPr>
        <p:spPr/>
        <p:txBody>
          <a:bodyPr/>
          <a:lstStyle/>
          <a:p>
            <a:r>
              <a:rPr lang="en-US" dirty="0" err="1"/>
              <a:t>Xinyue</a:t>
            </a:r>
            <a:r>
              <a:rPr lang="en-US" dirty="0"/>
              <a:t> Ren</a:t>
            </a:r>
          </a:p>
          <a:p>
            <a:endParaRPr lang="en-US" dirty="0"/>
          </a:p>
        </p:txBody>
      </p:sp>
    </p:spTree>
    <p:extLst>
      <p:ext uri="{BB962C8B-B14F-4D97-AF65-F5344CB8AC3E}">
        <p14:creationId xmlns:p14="http://schemas.microsoft.com/office/powerpoint/2010/main" val="54586431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F63BB0-847E-C00D-610F-CBB80B126918}"/>
              </a:ext>
            </a:extLst>
          </p:cNvPr>
          <p:cNvSpPr>
            <a:spLocks noGrp="1"/>
          </p:cNvSpPr>
          <p:nvPr>
            <p:ph type="title"/>
          </p:nvPr>
        </p:nvSpPr>
        <p:spPr/>
        <p:txBody>
          <a:bodyPr/>
          <a:lstStyle/>
          <a:p>
            <a:r>
              <a:rPr lang="en-US" sz="3600" dirty="0">
                <a:latin typeface="Roboto" panose="02000000000000000000" pitchFamily="2" charset="0"/>
                <a:ea typeface="Roboto" panose="02000000000000000000" pitchFamily="2" charset="0"/>
                <a:cs typeface="Roboto" panose="02000000000000000000" pitchFamily="2" charset="0"/>
                <a:hlinkClick r:id="rId2"/>
              </a:rPr>
              <a:t>Universal Design for Learning Guidelines</a:t>
            </a:r>
            <a:endParaRPr lang="en-US" dirty="0"/>
          </a:p>
        </p:txBody>
      </p:sp>
      <p:pic>
        <p:nvPicPr>
          <p:cNvPr id="3" name="Picture 2" descr="A picture reiterating that Universal Design for Learning provides multiple means of action and expression, representation, and engagement. &#10;">
            <a:extLst>
              <a:ext uri="{FF2B5EF4-FFF2-40B4-BE49-F238E27FC236}">
                <a16:creationId xmlns:a16="http://schemas.microsoft.com/office/drawing/2014/main" id="{3BCD0A49-6319-84E2-7427-75DB19758B48}"/>
              </a:ext>
            </a:extLst>
          </p:cNvPr>
          <p:cNvPicPr>
            <a:picLocks noChangeAspect="1"/>
          </p:cNvPicPr>
          <p:nvPr/>
        </p:nvPicPr>
        <p:blipFill>
          <a:blip r:embed="rId3">
            <a:extLst>
              <a:ext uri="{837473B0-CC2E-450A-ABE3-18F120FF3D39}">
                <a1611:picAttrSrcUrl xmlns:a1611="http://schemas.microsoft.com/office/drawing/2016/11/main" r:id="rId4"/>
              </a:ext>
            </a:extLst>
          </a:blip>
          <a:stretch>
            <a:fillRect/>
          </a:stretch>
        </p:blipFill>
        <p:spPr>
          <a:xfrm>
            <a:off x="2554211" y="1184695"/>
            <a:ext cx="7083578" cy="4877229"/>
          </a:xfrm>
          <a:prstGeom prst="rect">
            <a:avLst/>
          </a:prstGeom>
        </p:spPr>
      </p:pic>
      <p:sp>
        <p:nvSpPr>
          <p:cNvPr id="4" name="TextBox 3">
            <a:extLst>
              <a:ext uri="{FF2B5EF4-FFF2-40B4-BE49-F238E27FC236}">
                <a16:creationId xmlns:a16="http://schemas.microsoft.com/office/drawing/2014/main" id="{A02A6226-C970-AF63-3F20-36E5194E7FF5}"/>
              </a:ext>
            </a:extLst>
          </p:cNvPr>
          <p:cNvSpPr txBox="1"/>
          <p:nvPr/>
        </p:nvSpPr>
        <p:spPr>
          <a:xfrm>
            <a:off x="433953" y="6061924"/>
            <a:ext cx="11282766" cy="276999"/>
          </a:xfrm>
          <a:prstGeom prst="rect">
            <a:avLst/>
          </a:prstGeom>
          <a:noFill/>
        </p:spPr>
        <p:txBody>
          <a:bodyPr wrap="square" rtlCol="0">
            <a:spAutoFit/>
          </a:bodyPr>
          <a:lstStyle/>
          <a:p>
            <a:pPr algn="ctr"/>
            <a:r>
              <a:rPr lang="en-US" sz="1200" dirty="0">
                <a:latin typeface="+mn-lt"/>
              </a:rPr>
              <a:t>CAST (2018). Universal Design for Learning Guidelines version 2.2. Retrieved from </a:t>
            </a:r>
            <a:r>
              <a:rPr lang="en-US" sz="1200" dirty="0">
                <a:latin typeface="+mn-lt"/>
                <a:hlinkClick r:id="rId2"/>
              </a:rPr>
              <a:t>https://udlguidelines.cast.org/</a:t>
            </a:r>
            <a:endParaRPr lang="en-US" sz="1200" dirty="0">
              <a:latin typeface="+mn-lt"/>
            </a:endParaRPr>
          </a:p>
        </p:txBody>
      </p:sp>
    </p:spTree>
    <p:extLst>
      <p:ext uri="{BB962C8B-B14F-4D97-AF65-F5344CB8AC3E}">
        <p14:creationId xmlns:p14="http://schemas.microsoft.com/office/powerpoint/2010/main" val="265771166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C3F593-6D48-0ED9-B2F0-612BF33D337E}"/>
              </a:ext>
            </a:extLst>
          </p:cNvPr>
          <p:cNvSpPr>
            <a:spLocks noGrp="1"/>
          </p:cNvSpPr>
          <p:nvPr>
            <p:ph type="ctrTitle"/>
          </p:nvPr>
        </p:nvSpPr>
        <p:spPr/>
        <p:txBody>
          <a:bodyPr/>
          <a:lstStyle/>
          <a:p>
            <a:r>
              <a:rPr lang="en-US" sz="3200" dirty="0"/>
              <a:t>Part 2: Assistive Technology and Accessibility Evaluation</a:t>
            </a:r>
          </a:p>
        </p:txBody>
      </p:sp>
    </p:spTree>
    <p:extLst>
      <p:ext uri="{BB962C8B-B14F-4D97-AF65-F5344CB8AC3E}">
        <p14:creationId xmlns:p14="http://schemas.microsoft.com/office/powerpoint/2010/main" val="3681091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8DEE01-477B-7363-89D0-304963114502}"/>
              </a:ext>
            </a:extLst>
          </p:cNvPr>
          <p:cNvSpPr>
            <a:spLocks noGrp="1"/>
          </p:cNvSpPr>
          <p:nvPr>
            <p:ph type="title"/>
          </p:nvPr>
        </p:nvSpPr>
        <p:spPr/>
        <p:txBody>
          <a:bodyPr/>
          <a:lstStyle/>
          <a:p>
            <a:r>
              <a:rPr lang="en-US" dirty="0"/>
              <a:t>Assistive Technology</a:t>
            </a:r>
          </a:p>
        </p:txBody>
      </p:sp>
      <p:sp>
        <p:nvSpPr>
          <p:cNvPr id="3" name="TextBox 2">
            <a:extLst>
              <a:ext uri="{FF2B5EF4-FFF2-40B4-BE49-F238E27FC236}">
                <a16:creationId xmlns:a16="http://schemas.microsoft.com/office/drawing/2014/main" id="{77406ABB-C1E1-598C-B09B-57B68944C5DC}"/>
              </a:ext>
            </a:extLst>
          </p:cNvPr>
          <p:cNvSpPr txBox="1"/>
          <p:nvPr/>
        </p:nvSpPr>
        <p:spPr>
          <a:xfrm>
            <a:off x="706056" y="1417638"/>
            <a:ext cx="10822329" cy="2939587"/>
          </a:xfrm>
          <a:prstGeom prst="rect">
            <a:avLst/>
          </a:prstGeom>
          <a:noFill/>
        </p:spPr>
        <p:txBody>
          <a:bodyPr wrap="square" rtlCol="0">
            <a:spAutoFit/>
          </a:bodyPr>
          <a:lstStyle/>
          <a:p>
            <a:pPr>
              <a:lnSpc>
                <a:spcPct val="200000"/>
              </a:lnSpc>
            </a:pPr>
            <a:r>
              <a:rPr lang="en-US" dirty="0">
                <a:latin typeface="+mn-lt"/>
              </a:rPr>
              <a:t>Any item, piece of equipment, software program, or product system that is used to increase, maintain, or improve the functional capabilities of person with disabilities” (</a:t>
            </a:r>
            <a:r>
              <a:rPr lang="en-US" dirty="0" err="1">
                <a:latin typeface="+mn-lt"/>
              </a:rPr>
              <a:t>ATiA</a:t>
            </a:r>
            <a:r>
              <a:rPr lang="en-US" dirty="0">
                <a:latin typeface="+mn-lt"/>
              </a:rPr>
              <a:t>, n.d., para. 3). </a:t>
            </a:r>
          </a:p>
          <a:p>
            <a:pPr>
              <a:lnSpc>
                <a:spcPct val="200000"/>
              </a:lnSpc>
            </a:pPr>
            <a:endParaRPr lang="en-US" dirty="0"/>
          </a:p>
        </p:txBody>
      </p:sp>
    </p:spTree>
    <p:extLst>
      <p:ext uri="{BB962C8B-B14F-4D97-AF65-F5344CB8AC3E}">
        <p14:creationId xmlns:p14="http://schemas.microsoft.com/office/powerpoint/2010/main" val="132069236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8DEE01-477B-7363-89D0-304963114502}"/>
              </a:ext>
            </a:extLst>
          </p:cNvPr>
          <p:cNvSpPr>
            <a:spLocks noGrp="1"/>
          </p:cNvSpPr>
          <p:nvPr>
            <p:ph type="title"/>
          </p:nvPr>
        </p:nvSpPr>
        <p:spPr/>
        <p:txBody>
          <a:bodyPr/>
          <a:lstStyle/>
          <a:p>
            <a:r>
              <a:rPr lang="en-US" dirty="0"/>
              <a:t>Assistive Technology Examples</a:t>
            </a:r>
          </a:p>
        </p:txBody>
      </p:sp>
      <p:sp>
        <p:nvSpPr>
          <p:cNvPr id="3" name="TextBox 2">
            <a:extLst>
              <a:ext uri="{FF2B5EF4-FFF2-40B4-BE49-F238E27FC236}">
                <a16:creationId xmlns:a16="http://schemas.microsoft.com/office/drawing/2014/main" id="{77406ABB-C1E1-598C-B09B-57B68944C5DC}"/>
              </a:ext>
            </a:extLst>
          </p:cNvPr>
          <p:cNvSpPr txBox="1"/>
          <p:nvPr/>
        </p:nvSpPr>
        <p:spPr>
          <a:xfrm>
            <a:off x="706056" y="1417638"/>
            <a:ext cx="10822329" cy="5894242"/>
          </a:xfrm>
          <a:prstGeom prst="rect">
            <a:avLst/>
          </a:prstGeom>
          <a:noFill/>
        </p:spPr>
        <p:txBody>
          <a:bodyPr wrap="square" rtlCol="0">
            <a:spAutoFit/>
          </a:bodyPr>
          <a:lstStyle/>
          <a:p>
            <a:pPr marL="45720" indent="-137160">
              <a:lnSpc>
                <a:spcPct val="200000"/>
              </a:lnSpc>
              <a:buFont typeface="Arial" panose="020B0604020202020204" pitchFamily="34" charset="0"/>
              <a:buChar char="•"/>
            </a:pPr>
            <a:r>
              <a:rPr lang="en-US" dirty="0">
                <a:latin typeface="+mn-lt"/>
              </a:rPr>
              <a:t>Sign language interpretation </a:t>
            </a:r>
          </a:p>
          <a:p>
            <a:pPr marL="45720" indent="-137160">
              <a:lnSpc>
                <a:spcPct val="200000"/>
              </a:lnSpc>
              <a:buFont typeface="Arial" panose="020B0604020202020204" pitchFamily="34" charset="0"/>
              <a:buChar char="•"/>
            </a:pPr>
            <a:r>
              <a:rPr lang="en-US" dirty="0">
                <a:latin typeface="+mn-lt"/>
              </a:rPr>
              <a:t> Immersive reader</a:t>
            </a:r>
          </a:p>
          <a:p>
            <a:pPr marL="45720" indent="-137160">
              <a:lnSpc>
                <a:spcPct val="200000"/>
              </a:lnSpc>
              <a:buFont typeface="Arial" panose="020B0604020202020204" pitchFamily="34" charset="0"/>
              <a:buChar char="•"/>
            </a:pPr>
            <a:r>
              <a:rPr lang="en-US" dirty="0">
                <a:latin typeface="+mn-lt"/>
              </a:rPr>
              <a:t> Speech-to-text transcription </a:t>
            </a:r>
          </a:p>
          <a:p>
            <a:pPr marL="45720" indent="-137160">
              <a:lnSpc>
                <a:spcPct val="200000"/>
              </a:lnSpc>
              <a:buFont typeface="Arial" panose="020B0604020202020204" pitchFamily="34" charset="0"/>
              <a:buChar char="•"/>
            </a:pPr>
            <a:r>
              <a:rPr lang="en-US" dirty="0">
                <a:latin typeface="+mn-lt"/>
              </a:rPr>
              <a:t> Speech recognition software </a:t>
            </a:r>
          </a:p>
          <a:p>
            <a:pPr marL="45720" indent="-137160">
              <a:lnSpc>
                <a:spcPct val="200000"/>
              </a:lnSpc>
              <a:buFont typeface="Arial" panose="020B0604020202020204" pitchFamily="34" charset="0"/>
              <a:buChar char="•"/>
            </a:pPr>
            <a:r>
              <a:rPr lang="en-US" dirty="0">
                <a:latin typeface="+mn-lt"/>
              </a:rPr>
              <a:t> Talking calculator</a:t>
            </a:r>
          </a:p>
          <a:p>
            <a:pPr marL="45720" indent="-137160">
              <a:lnSpc>
                <a:spcPct val="200000"/>
              </a:lnSpc>
              <a:buFont typeface="Arial" panose="020B0604020202020204" pitchFamily="34" charset="0"/>
              <a:buChar char="•"/>
            </a:pPr>
            <a:endParaRPr lang="en-US" dirty="0">
              <a:latin typeface="+mn-lt"/>
            </a:endParaRPr>
          </a:p>
          <a:p>
            <a:pPr>
              <a:lnSpc>
                <a:spcPct val="200000"/>
              </a:lnSpc>
            </a:pPr>
            <a:endParaRPr lang="en-US" dirty="0">
              <a:latin typeface="+mn-lt"/>
            </a:endParaRPr>
          </a:p>
          <a:p>
            <a:pPr>
              <a:lnSpc>
                <a:spcPct val="200000"/>
              </a:lnSpc>
            </a:pPr>
            <a:endParaRPr lang="en-US" dirty="0"/>
          </a:p>
        </p:txBody>
      </p:sp>
    </p:spTree>
    <p:extLst>
      <p:ext uri="{BB962C8B-B14F-4D97-AF65-F5344CB8AC3E}">
        <p14:creationId xmlns:p14="http://schemas.microsoft.com/office/powerpoint/2010/main" val="340045538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8DEE01-477B-7363-89D0-304963114502}"/>
              </a:ext>
            </a:extLst>
          </p:cNvPr>
          <p:cNvSpPr>
            <a:spLocks noGrp="1"/>
          </p:cNvSpPr>
          <p:nvPr>
            <p:ph type="title"/>
          </p:nvPr>
        </p:nvSpPr>
        <p:spPr/>
        <p:txBody>
          <a:bodyPr/>
          <a:lstStyle/>
          <a:p>
            <a:r>
              <a:rPr lang="en-US" dirty="0"/>
              <a:t>How to make learning content accessible?</a:t>
            </a:r>
          </a:p>
        </p:txBody>
      </p:sp>
      <p:sp>
        <p:nvSpPr>
          <p:cNvPr id="3" name="TextBox 2">
            <a:extLst>
              <a:ext uri="{FF2B5EF4-FFF2-40B4-BE49-F238E27FC236}">
                <a16:creationId xmlns:a16="http://schemas.microsoft.com/office/drawing/2014/main" id="{77406ABB-C1E1-598C-B09B-57B68944C5DC}"/>
              </a:ext>
            </a:extLst>
          </p:cNvPr>
          <p:cNvSpPr txBox="1"/>
          <p:nvPr/>
        </p:nvSpPr>
        <p:spPr>
          <a:xfrm>
            <a:off x="706056" y="1417638"/>
            <a:ext cx="10822329" cy="5894242"/>
          </a:xfrm>
          <a:prstGeom prst="rect">
            <a:avLst/>
          </a:prstGeom>
          <a:noFill/>
        </p:spPr>
        <p:txBody>
          <a:bodyPr wrap="square" rtlCol="0">
            <a:spAutoFit/>
          </a:bodyPr>
          <a:lstStyle/>
          <a:p>
            <a:pPr marL="45720" indent="-137160">
              <a:lnSpc>
                <a:spcPct val="200000"/>
              </a:lnSpc>
              <a:buFont typeface="Arial" panose="020B0604020202020204" pitchFamily="34" charset="0"/>
              <a:buChar char="•"/>
            </a:pPr>
            <a:r>
              <a:rPr lang="en-US" dirty="0">
                <a:latin typeface="+mn-lt"/>
              </a:rPr>
              <a:t> Images </a:t>
            </a:r>
          </a:p>
          <a:p>
            <a:pPr marL="45720" indent="-137160">
              <a:lnSpc>
                <a:spcPct val="200000"/>
              </a:lnSpc>
              <a:buFont typeface="Arial" panose="020B0604020202020204" pitchFamily="34" charset="0"/>
              <a:buChar char="•"/>
            </a:pPr>
            <a:r>
              <a:rPr lang="en-US" dirty="0">
                <a:latin typeface="+mn-lt"/>
              </a:rPr>
              <a:t> Tables</a:t>
            </a:r>
          </a:p>
          <a:p>
            <a:pPr marL="45720" indent="-137160">
              <a:lnSpc>
                <a:spcPct val="200000"/>
              </a:lnSpc>
              <a:buFont typeface="Arial" panose="020B0604020202020204" pitchFamily="34" charset="0"/>
              <a:buChar char="•"/>
            </a:pPr>
            <a:r>
              <a:rPr lang="en-US" dirty="0">
                <a:latin typeface="+mn-lt"/>
              </a:rPr>
              <a:t> Links </a:t>
            </a:r>
          </a:p>
          <a:p>
            <a:pPr marL="45720" indent="-137160">
              <a:lnSpc>
                <a:spcPct val="200000"/>
              </a:lnSpc>
              <a:buFont typeface="Arial" panose="020B0604020202020204" pitchFamily="34" charset="0"/>
              <a:buChar char="•"/>
            </a:pPr>
            <a:r>
              <a:rPr lang="en-US" dirty="0">
                <a:latin typeface="+mn-lt"/>
              </a:rPr>
              <a:t> Videos</a:t>
            </a:r>
          </a:p>
          <a:p>
            <a:pPr marL="45720" indent="-137160">
              <a:lnSpc>
                <a:spcPct val="200000"/>
              </a:lnSpc>
              <a:buFont typeface="Arial" panose="020B0604020202020204" pitchFamily="34" charset="0"/>
              <a:buChar char="•"/>
            </a:pPr>
            <a:r>
              <a:rPr lang="en-US" dirty="0">
                <a:latin typeface="+mn-lt"/>
              </a:rPr>
              <a:t> Audios</a:t>
            </a:r>
          </a:p>
          <a:p>
            <a:pPr marL="45720" indent="-137160">
              <a:lnSpc>
                <a:spcPct val="200000"/>
              </a:lnSpc>
              <a:buFont typeface="Arial" panose="020B0604020202020204" pitchFamily="34" charset="0"/>
              <a:buChar char="•"/>
            </a:pPr>
            <a:r>
              <a:rPr lang="en-US" dirty="0">
                <a:latin typeface="+mn-lt"/>
              </a:rPr>
              <a:t> Others </a:t>
            </a:r>
          </a:p>
          <a:p>
            <a:pPr>
              <a:lnSpc>
                <a:spcPct val="200000"/>
              </a:lnSpc>
            </a:pPr>
            <a:endParaRPr lang="en-US" dirty="0">
              <a:latin typeface="+mn-lt"/>
            </a:endParaRPr>
          </a:p>
          <a:p>
            <a:pPr>
              <a:lnSpc>
                <a:spcPct val="200000"/>
              </a:lnSpc>
            </a:pPr>
            <a:endParaRPr lang="en-US" dirty="0"/>
          </a:p>
        </p:txBody>
      </p:sp>
    </p:spTree>
    <p:extLst>
      <p:ext uri="{BB962C8B-B14F-4D97-AF65-F5344CB8AC3E}">
        <p14:creationId xmlns:p14="http://schemas.microsoft.com/office/powerpoint/2010/main" val="198848696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8DEE01-477B-7363-89D0-304963114502}"/>
              </a:ext>
            </a:extLst>
          </p:cNvPr>
          <p:cNvSpPr>
            <a:spLocks noGrp="1"/>
          </p:cNvSpPr>
          <p:nvPr>
            <p:ph type="title"/>
          </p:nvPr>
        </p:nvSpPr>
        <p:spPr/>
        <p:txBody>
          <a:bodyPr/>
          <a:lstStyle/>
          <a:p>
            <a:r>
              <a:rPr lang="en-US" dirty="0"/>
              <a:t>Accessibility Evaluation</a:t>
            </a:r>
          </a:p>
        </p:txBody>
      </p:sp>
      <p:sp>
        <p:nvSpPr>
          <p:cNvPr id="3" name="TextBox 2">
            <a:extLst>
              <a:ext uri="{FF2B5EF4-FFF2-40B4-BE49-F238E27FC236}">
                <a16:creationId xmlns:a16="http://schemas.microsoft.com/office/drawing/2014/main" id="{77406ABB-C1E1-598C-B09B-57B68944C5DC}"/>
              </a:ext>
            </a:extLst>
          </p:cNvPr>
          <p:cNvSpPr txBox="1"/>
          <p:nvPr/>
        </p:nvSpPr>
        <p:spPr>
          <a:xfrm>
            <a:off x="706056" y="1417638"/>
            <a:ext cx="10822329" cy="4416915"/>
          </a:xfrm>
          <a:prstGeom prst="rect">
            <a:avLst/>
          </a:prstGeom>
          <a:noFill/>
        </p:spPr>
        <p:txBody>
          <a:bodyPr wrap="square" rtlCol="0">
            <a:spAutoFit/>
          </a:bodyPr>
          <a:lstStyle/>
          <a:p>
            <a:pPr marL="45720" indent="-137160">
              <a:lnSpc>
                <a:spcPct val="200000"/>
              </a:lnSpc>
              <a:buFont typeface="Arial" panose="020B0604020202020204" pitchFamily="34" charset="0"/>
              <a:buChar char="•"/>
            </a:pPr>
            <a:r>
              <a:rPr lang="en-US" dirty="0">
                <a:latin typeface="+mn-lt"/>
              </a:rPr>
              <a:t> Accessibility statement</a:t>
            </a:r>
          </a:p>
          <a:p>
            <a:pPr marL="45720" indent="-137160">
              <a:lnSpc>
                <a:spcPct val="200000"/>
              </a:lnSpc>
              <a:buFont typeface="Arial" panose="020B0604020202020204" pitchFamily="34" charset="0"/>
              <a:buChar char="•"/>
            </a:pPr>
            <a:r>
              <a:rPr lang="en-US" dirty="0">
                <a:latin typeface="+mn-lt"/>
              </a:rPr>
              <a:t> POUR model (Perceivable, Operable, Understandable, and Robust)  </a:t>
            </a:r>
          </a:p>
          <a:p>
            <a:pPr marL="0" indent="0">
              <a:lnSpc>
                <a:spcPct val="200000"/>
              </a:lnSpc>
              <a:buFont typeface="Arial" panose="020B0604020202020204" pitchFamily="34" charset="0"/>
              <a:buNone/>
            </a:pPr>
            <a:r>
              <a:rPr lang="en-US" dirty="0">
                <a:latin typeface="+mn-lt"/>
              </a:rPr>
              <a:t>   (Federico et al., 2020) </a:t>
            </a:r>
          </a:p>
          <a:p>
            <a:pPr marL="45720" indent="-137160">
              <a:lnSpc>
                <a:spcPct val="200000"/>
              </a:lnSpc>
              <a:buFont typeface="Arial" panose="020B0604020202020204" pitchFamily="34" charset="0"/>
              <a:buChar char="•"/>
            </a:pPr>
            <a:endParaRPr lang="en-US" dirty="0">
              <a:latin typeface="+mn-lt"/>
            </a:endParaRPr>
          </a:p>
          <a:p>
            <a:pPr>
              <a:lnSpc>
                <a:spcPct val="200000"/>
              </a:lnSpc>
            </a:pPr>
            <a:endParaRPr lang="en-US" dirty="0">
              <a:latin typeface="+mn-lt"/>
            </a:endParaRPr>
          </a:p>
          <a:p>
            <a:pPr>
              <a:lnSpc>
                <a:spcPct val="200000"/>
              </a:lnSpc>
            </a:pPr>
            <a:endParaRPr lang="en-US" dirty="0"/>
          </a:p>
        </p:txBody>
      </p:sp>
    </p:spTree>
    <p:extLst>
      <p:ext uri="{BB962C8B-B14F-4D97-AF65-F5344CB8AC3E}">
        <p14:creationId xmlns:p14="http://schemas.microsoft.com/office/powerpoint/2010/main" val="57912005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8DEE01-477B-7363-89D0-304963114502}"/>
              </a:ext>
            </a:extLst>
          </p:cNvPr>
          <p:cNvSpPr>
            <a:spLocks noGrp="1"/>
          </p:cNvSpPr>
          <p:nvPr>
            <p:ph type="title"/>
          </p:nvPr>
        </p:nvSpPr>
        <p:spPr/>
        <p:txBody>
          <a:bodyPr/>
          <a:lstStyle/>
          <a:p>
            <a:r>
              <a:rPr lang="en-US" dirty="0"/>
              <a:t>References</a:t>
            </a:r>
          </a:p>
        </p:txBody>
      </p:sp>
      <p:sp>
        <p:nvSpPr>
          <p:cNvPr id="3" name="TextBox 2">
            <a:extLst>
              <a:ext uri="{FF2B5EF4-FFF2-40B4-BE49-F238E27FC236}">
                <a16:creationId xmlns:a16="http://schemas.microsoft.com/office/drawing/2014/main" id="{77406ABB-C1E1-598C-B09B-57B68944C5DC}"/>
              </a:ext>
            </a:extLst>
          </p:cNvPr>
          <p:cNvSpPr txBox="1"/>
          <p:nvPr/>
        </p:nvSpPr>
        <p:spPr>
          <a:xfrm>
            <a:off x="684835" y="1926924"/>
            <a:ext cx="10822329" cy="4334520"/>
          </a:xfrm>
          <a:prstGeom prst="rect">
            <a:avLst/>
          </a:prstGeom>
          <a:noFill/>
        </p:spPr>
        <p:txBody>
          <a:bodyPr wrap="square" rtlCol="0">
            <a:spAutoFit/>
          </a:bodyPr>
          <a:lstStyle/>
          <a:p>
            <a:pPr marL="0" lvl="0" indent="0" algn="l" rtl="0">
              <a:spcBef>
                <a:spcPts val="1000"/>
              </a:spcBef>
              <a:spcAft>
                <a:spcPts val="0"/>
              </a:spcAft>
              <a:buNone/>
            </a:pPr>
            <a:r>
              <a:rPr lang="en-US" sz="1800" dirty="0" err="1">
                <a:solidFill>
                  <a:srgbClr val="000000"/>
                </a:solidFill>
                <a:latin typeface="Roboto" panose="02000000000000000000" pitchFamily="2" charset="0"/>
                <a:ea typeface="Roboto" panose="02000000000000000000" pitchFamily="2" charset="0"/>
                <a:cs typeface="Roboto" panose="02000000000000000000" pitchFamily="2" charset="0"/>
              </a:rPr>
              <a:t>ATiA</a:t>
            </a:r>
            <a:r>
              <a:rPr lang="en-US" sz="1800" dirty="0">
                <a:solidFill>
                  <a:srgbClr val="000000"/>
                </a:solidFill>
                <a:latin typeface="Roboto" panose="02000000000000000000" pitchFamily="2" charset="0"/>
                <a:ea typeface="Roboto" panose="02000000000000000000" pitchFamily="2" charset="0"/>
                <a:cs typeface="Roboto" panose="02000000000000000000" pitchFamily="2" charset="0"/>
              </a:rPr>
              <a:t>. (n.d.) </a:t>
            </a:r>
            <a:r>
              <a:rPr lang="en-US" sz="1800" i="1" dirty="0">
                <a:solidFill>
                  <a:srgbClr val="000000"/>
                </a:solidFill>
                <a:latin typeface="Roboto" panose="02000000000000000000" pitchFamily="2" charset="0"/>
                <a:ea typeface="Roboto" panose="02000000000000000000" pitchFamily="2" charset="0"/>
                <a:cs typeface="Roboto" panose="02000000000000000000" pitchFamily="2" charset="0"/>
              </a:rPr>
              <a:t>What is AT?</a:t>
            </a:r>
            <a:r>
              <a:rPr lang="en-US" sz="1800" dirty="0">
                <a:solidFill>
                  <a:srgbClr val="000000"/>
                </a:solidFill>
                <a:latin typeface="Roboto" panose="02000000000000000000" pitchFamily="2" charset="0"/>
                <a:ea typeface="Roboto" panose="02000000000000000000" pitchFamily="2" charset="0"/>
                <a:cs typeface="Roboto" panose="02000000000000000000" pitchFamily="2" charset="0"/>
              </a:rPr>
              <a:t> Retrieved April 2, 2023, from</a:t>
            </a:r>
            <a:r>
              <a:rPr lang="en-US" sz="1800" dirty="0">
                <a:solidFill>
                  <a:srgbClr val="000000"/>
                </a:solidFill>
                <a:uFill>
                  <a:noFill/>
                </a:uFill>
                <a:latin typeface="Roboto" panose="02000000000000000000" pitchFamily="2" charset="0"/>
                <a:ea typeface="Roboto" panose="02000000000000000000" pitchFamily="2" charset="0"/>
                <a:cs typeface="Roboto" panose="02000000000000000000" pitchFamily="2" charset="0"/>
                <a:hlinkClick r:id="rId2">
                  <a:extLst>
                    <a:ext uri="{A12FA001-AC4F-418D-AE19-62706E023703}">
                      <ahyp:hlinkClr xmlns:ahyp="http://schemas.microsoft.com/office/drawing/2018/hyperlinkcolor" val="tx"/>
                    </a:ext>
                  </a:extLst>
                </a:hlinkClick>
              </a:rPr>
              <a:t> </a:t>
            </a:r>
            <a:r>
              <a:rPr lang="en-US" sz="1800" u="sng" dirty="0">
                <a:solidFill>
                  <a:srgbClr val="000000"/>
                </a:solidFill>
                <a:latin typeface="Roboto" panose="02000000000000000000" pitchFamily="2" charset="0"/>
                <a:ea typeface="Roboto" panose="02000000000000000000" pitchFamily="2" charset="0"/>
                <a:cs typeface="Roboto" panose="02000000000000000000" pitchFamily="2" charset="0"/>
                <a:hlinkClick r:id="rId2">
                  <a:extLst>
                    <a:ext uri="{A12FA001-AC4F-418D-AE19-62706E023703}">
                      <ahyp:hlinkClr xmlns:ahyp="http://schemas.microsoft.com/office/drawing/2018/hyperlinkcolor" val="tx"/>
                    </a:ext>
                  </a:extLst>
                </a:hlinkClick>
              </a:rPr>
              <a:t>https://www.atia.org/home/at-resources/what-is-at/#:~:text=Assistive%20technology%20(AT)%20is%20any,capabilities%20of%20persons%20with%20disabilities</a:t>
            </a:r>
            <a:r>
              <a:rPr lang="en-US" sz="1800" dirty="0">
                <a:solidFill>
                  <a:srgbClr val="000000"/>
                </a:solidFill>
                <a:latin typeface="Roboto" panose="02000000000000000000" pitchFamily="2" charset="0"/>
                <a:ea typeface="Roboto" panose="02000000000000000000" pitchFamily="2" charset="0"/>
                <a:cs typeface="Roboto" panose="02000000000000000000" pitchFamily="2" charset="0"/>
              </a:rPr>
              <a:t>.</a:t>
            </a:r>
          </a:p>
          <a:p>
            <a:pPr marL="0" lvl="0" indent="0">
              <a:spcBef>
                <a:spcPts val="1000"/>
              </a:spcBef>
              <a:buNone/>
            </a:pPr>
            <a:r>
              <a:rPr lang="en-US" sz="1800" dirty="0">
                <a:solidFill>
                  <a:srgbClr val="000000"/>
                </a:solidFill>
                <a:highlight>
                  <a:srgbClr val="FFFFFF"/>
                </a:highlight>
                <a:latin typeface="Roboto" panose="02000000000000000000" pitchFamily="2" charset="0"/>
                <a:ea typeface="Roboto" panose="02000000000000000000" pitchFamily="2" charset="0"/>
                <a:cs typeface="Roboto" panose="02000000000000000000" pitchFamily="2" charset="0"/>
              </a:rPr>
              <a:t>Federico, A., Shaikh, K., &amp; Wang, M. (2020). Evaluating accessibility. In T. Trust (Ed.), </a:t>
            </a:r>
            <a:r>
              <a:rPr lang="en-US" sz="1800" i="1" dirty="0">
                <a:solidFill>
                  <a:srgbClr val="000000"/>
                </a:solidFill>
                <a:highlight>
                  <a:srgbClr val="FFFFFF"/>
                </a:highlight>
                <a:latin typeface="Roboto" panose="02000000000000000000" pitchFamily="2" charset="0"/>
                <a:ea typeface="Roboto" panose="02000000000000000000" pitchFamily="2" charset="0"/>
                <a:cs typeface="Roboto" panose="02000000000000000000" pitchFamily="2" charset="0"/>
              </a:rPr>
              <a:t>Teaching with digital tools and apps.</a:t>
            </a:r>
            <a:r>
              <a:rPr lang="en-US" sz="1800" dirty="0">
                <a:solidFill>
                  <a:srgbClr val="000000"/>
                </a:solidFill>
                <a:highlight>
                  <a:srgbClr val="FFFFFF"/>
                </a:highlight>
                <a:latin typeface="Roboto" panose="02000000000000000000" pitchFamily="2" charset="0"/>
                <a:ea typeface="Roboto" panose="02000000000000000000" pitchFamily="2" charset="0"/>
                <a:cs typeface="Roboto" panose="02000000000000000000" pitchFamily="2" charset="0"/>
              </a:rPr>
              <a:t> EdTech Books.</a:t>
            </a:r>
            <a:r>
              <a:rPr lang="en-US" sz="1800" dirty="0">
                <a:solidFill>
                  <a:srgbClr val="000000"/>
                </a:solidFill>
                <a:highlight>
                  <a:srgbClr val="FFFFFF"/>
                </a:highlight>
                <a:uFill>
                  <a:noFill/>
                </a:uFill>
                <a:latin typeface="Roboto" panose="02000000000000000000" pitchFamily="2" charset="0"/>
                <a:ea typeface="Roboto" panose="02000000000000000000" pitchFamily="2" charset="0"/>
                <a:cs typeface="Roboto" panose="02000000000000000000" pitchFamily="2" charset="0"/>
                <a:hlinkClick r:id="rId3">
                  <a:extLst>
                    <a:ext uri="{A12FA001-AC4F-418D-AE19-62706E023703}">
                      <ahyp:hlinkClr xmlns:ahyp="http://schemas.microsoft.com/office/drawing/2018/hyperlinkcolor" val="tx"/>
                    </a:ext>
                  </a:extLst>
                </a:hlinkClick>
              </a:rPr>
              <a:t> </a:t>
            </a:r>
            <a:r>
              <a:rPr lang="en-US" sz="1800" u="sng" dirty="0">
                <a:solidFill>
                  <a:srgbClr val="000000"/>
                </a:solidFill>
                <a:highlight>
                  <a:srgbClr val="FFFFFF"/>
                </a:highlight>
                <a:latin typeface="Roboto" panose="02000000000000000000" pitchFamily="2" charset="0"/>
                <a:ea typeface="Roboto" panose="02000000000000000000" pitchFamily="2" charset="0"/>
                <a:cs typeface="Roboto" panose="02000000000000000000" pitchFamily="2" charset="0"/>
                <a:hlinkClick r:id="rId3">
                  <a:extLst>
                    <a:ext uri="{A12FA001-AC4F-418D-AE19-62706E023703}">
                      <ahyp:hlinkClr xmlns:ahyp="http://schemas.microsoft.com/office/drawing/2018/hyperlinkcolor" val="tx"/>
                    </a:ext>
                  </a:extLst>
                </a:hlinkClick>
              </a:rPr>
              <a:t>https://edtechbooks.org/digitaltoolsapps/evaluatingaccessibility/simple</a:t>
            </a:r>
            <a:r>
              <a:rPr lang="en-US" sz="1800" u="sng" dirty="0">
                <a:solidFill>
                  <a:srgbClr val="000000"/>
                </a:solidFill>
                <a:highlight>
                  <a:srgbClr val="FFFFFF"/>
                </a:highlight>
                <a:latin typeface="Roboto" panose="02000000000000000000" pitchFamily="2" charset="0"/>
                <a:ea typeface="Roboto" panose="02000000000000000000" pitchFamily="2" charset="0"/>
                <a:cs typeface="Roboto" panose="02000000000000000000" pitchFamily="2" charset="0"/>
              </a:rPr>
              <a:t>  </a:t>
            </a:r>
            <a:endParaRPr lang="en-US" sz="1800" dirty="0">
              <a:solidFill>
                <a:srgbClr val="000000"/>
              </a:solidFill>
              <a:latin typeface="Roboto" panose="02000000000000000000" pitchFamily="2" charset="0"/>
              <a:ea typeface="Roboto" panose="02000000000000000000" pitchFamily="2" charset="0"/>
              <a:cs typeface="Roboto" panose="02000000000000000000" pitchFamily="2" charset="0"/>
            </a:endParaRPr>
          </a:p>
          <a:p>
            <a:pPr marL="0" lvl="0" indent="0" algn="l" rtl="0">
              <a:spcBef>
                <a:spcPts val="1000"/>
              </a:spcBef>
              <a:spcAft>
                <a:spcPts val="0"/>
              </a:spcAft>
              <a:buNone/>
            </a:pPr>
            <a:r>
              <a:rPr lang="en-US" sz="1800" dirty="0">
                <a:solidFill>
                  <a:srgbClr val="000000"/>
                </a:solidFill>
                <a:latin typeface="Roboto" panose="02000000000000000000" pitchFamily="2" charset="0"/>
                <a:ea typeface="Roboto" panose="02000000000000000000" pitchFamily="2" charset="0"/>
                <a:cs typeface="Roboto" panose="02000000000000000000" pitchFamily="2" charset="0"/>
              </a:rPr>
              <a:t>Koenig, D. (n.d.). </a:t>
            </a:r>
            <a:r>
              <a:rPr lang="en-US" sz="1800" i="1" dirty="0">
                <a:solidFill>
                  <a:srgbClr val="000000"/>
                </a:solidFill>
                <a:latin typeface="Roboto" panose="02000000000000000000" pitchFamily="2" charset="0"/>
                <a:ea typeface="Roboto" panose="02000000000000000000" pitchFamily="2" charset="0"/>
                <a:cs typeface="Roboto" panose="02000000000000000000" pitchFamily="2" charset="0"/>
              </a:rPr>
              <a:t>What is an inclusive learning environment?</a:t>
            </a:r>
            <a:r>
              <a:rPr lang="en-US" sz="1800" dirty="0">
                <a:solidFill>
                  <a:srgbClr val="000000"/>
                </a:solidFill>
                <a:latin typeface="Roboto" panose="02000000000000000000" pitchFamily="2" charset="0"/>
                <a:ea typeface="Roboto" panose="02000000000000000000" pitchFamily="2" charset="0"/>
                <a:cs typeface="Roboto" panose="02000000000000000000" pitchFamily="2" charset="0"/>
              </a:rPr>
              <a:t> Classroom. Retrieved October 11, 2022, from</a:t>
            </a:r>
            <a:r>
              <a:rPr lang="en-US" sz="1800" dirty="0">
                <a:solidFill>
                  <a:srgbClr val="000000"/>
                </a:solidFill>
                <a:uFill>
                  <a:noFill/>
                </a:uFill>
                <a:latin typeface="Roboto" panose="02000000000000000000" pitchFamily="2" charset="0"/>
                <a:ea typeface="Roboto" panose="02000000000000000000" pitchFamily="2" charset="0"/>
                <a:cs typeface="Roboto" panose="02000000000000000000" pitchFamily="2" charset="0"/>
                <a:hlinkClick r:id="rId4">
                  <a:extLst>
                    <a:ext uri="{A12FA001-AC4F-418D-AE19-62706E023703}">
                      <ahyp:hlinkClr xmlns:ahyp="http://schemas.microsoft.com/office/drawing/2018/hyperlinkcolor" val="tx"/>
                    </a:ext>
                  </a:extLst>
                </a:hlinkClick>
              </a:rPr>
              <a:t> </a:t>
            </a:r>
            <a:r>
              <a:rPr lang="en-US" sz="1800" u="sng" dirty="0">
                <a:solidFill>
                  <a:srgbClr val="000000"/>
                </a:solidFill>
                <a:latin typeface="Roboto" panose="02000000000000000000" pitchFamily="2" charset="0"/>
                <a:ea typeface="Roboto" panose="02000000000000000000" pitchFamily="2" charset="0"/>
                <a:cs typeface="Roboto" panose="02000000000000000000" pitchFamily="2" charset="0"/>
                <a:hlinkClick r:id="rId4">
                  <a:extLst>
                    <a:ext uri="{A12FA001-AC4F-418D-AE19-62706E023703}">
                      <ahyp:hlinkClr xmlns:ahyp="http://schemas.microsoft.com/office/drawing/2018/hyperlinkcolor" val="tx"/>
                    </a:ext>
                  </a:extLst>
                </a:hlinkClick>
              </a:rPr>
              <a:t>https://classroom.synonym.com/inclusive-learning-environment-7305062.html</a:t>
            </a:r>
            <a:endParaRPr lang="en-US" sz="1800" u="sng" dirty="0">
              <a:solidFill>
                <a:srgbClr val="000000"/>
              </a:solidFill>
              <a:latin typeface="Roboto" panose="02000000000000000000" pitchFamily="2" charset="0"/>
              <a:ea typeface="Roboto" panose="02000000000000000000" pitchFamily="2" charset="0"/>
              <a:cs typeface="Roboto" panose="02000000000000000000" pitchFamily="2" charset="0"/>
            </a:endParaRPr>
          </a:p>
          <a:p>
            <a:pPr marL="0" lvl="0" indent="0" algn="l" rtl="0">
              <a:spcBef>
                <a:spcPts val="1000"/>
              </a:spcBef>
              <a:spcAft>
                <a:spcPts val="0"/>
              </a:spcAft>
              <a:buNone/>
            </a:pPr>
            <a:r>
              <a:rPr lang="en-US" sz="1800" dirty="0">
                <a:solidFill>
                  <a:srgbClr val="000000"/>
                </a:solidFill>
                <a:latin typeface="Roboto" panose="02000000000000000000" pitchFamily="2" charset="0"/>
                <a:ea typeface="Roboto" panose="02000000000000000000" pitchFamily="2" charset="0"/>
                <a:cs typeface="Roboto" panose="02000000000000000000" pitchFamily="2" charset="0"/>
              </a:rPr>
              <a:t>LAPU eLearning. (2021, February 9). </a:t>
            </a:r>
            <a:r>
              <a:rPr lang="en-US" sz="1800" i="1" dirty="0">
                <a:solidFill>
                  <a:srgbClr val="000000"/>
                </a:solidFill>
                <a:latin typeface="Roboto" panose="02000000000000000000" pitchFamily="2" charset="0"/>
                <a:ea typeface="Roboto" panose="02000000000000000000" pitchFamily="2" charset="0"/>
                <a:cs typeface="Roboto" panose="02000000000000000000" pitchFamily="2" charset="0"/>
              </a:rPr>
              <a:t>Accessibility mindfulness</a:t>
            </a:r>
            <a:r>
              <a:rPr lang="en-US" sz="1800" dirty="0">
                <a:solidFill>
                  <a:srgbClr val="000000"/>
                </a:solidFill>
                <a:latin typeface="Roboto" panose="02000000000000000000" pitchFamily="2" charset="0"/>
                <a:ea typeface="Roboto" panose="02000000000000000000" pitchFamily="2" charset="0"/>
                <a:cs typeface="Roboto" panose="02000000000000000000" pitchFamily="2" charset="0"/>
              </a:rPr>
              <a:t> [Video]. YouTube.</a:t>
            </a:r>
            <a:r>
              <a:rPr lang="en-US" sz="1800" dirty="0">
                <a:solidFill>
                  <a:srgbClr val="000000"/>
                </a:solidFill>
                <a:uFill>
                  <a:noFill/>
                </a:uFill>
                <a:latin typeface="Roboto" panose="02000000000000000000" pitchFamily="2" charset="0"/>
                <a:ea typeface="Roboto" panose="02000000000000000000" pitchFamily="2" charset="0"/>
                <a:cs typeface="Roboto" panose="02000000000000000000" pitchFamily="2" charset="0"/>
                <a:hlinkClick r:id="rId5">
                  <a:extLst>
                    <a:ext uri="{A12FA001-AC4F-418D-AE19-62706E023703}">
                      <ahyp:hlinkClr xmlns:ahyp="http://schemas.microsoft.com/office/drawing/2018/hyperlinkcolor" val="tx"/>
                    </a:ext>
                  </a:extLst>
                </a:hlinkClick>
              </a:rPr>
              <a:t> </a:t>
            </a:r>
            <a:r>
              <a:rPr lang="en-US" sz="1800" u="sng" dirty="0">
                <a:solidFill>
                  <a:srgbClr val="000000"/>
                </a:solidFill>
                <a:latin typeface="Roboto" panose="02000000000000000000" pitchFamily="2" charset="0"/>
                <a:ea typeface="Roboto" panose="02000000000000000000" pitchFamily="2" charset="0"/>
                <a:cs typeface="Roboto" panose="02000000000000000000" pitchFamily="2" charset="0"/>
                <a:hlinkClick r:id="rId5">
                  <a:extLst>
                    <a:ext uri="{A12FA001-AC4F-418D-AE19-62706E023703}">
                      <ahyp:hlinkClr xmlns:ahyp="http://schemas.microsoft.com/office/drawing/2018/hyperlinkcolor" val="tx"/>
                    </a:ext>
                  </a:extLst>
                </a:hlinkClick>
              </a:rPr>
              <a:t>https://youtu.be/VGDlo-5zL7I</a:t>
            </a:r>
            <a:endParaRPr lang="en-US" sz="1800" dirty="0">
              <a:solidFill>
                <a:srgbClr val="000000"/>
              </a:solidFill>
              <a:highlight>
                <a:srgbClr val="FFFFFF"/>
              </a:highlight>
              <a:latin typeface="Roboto" panose="02000000000000000000" pitchFamily="2" charset="0"/>
              <a:ea typeface="Roboto" panose="02000000000000000000" pitchFamily="2" charset="0"/>
              <a:cs typeface="Roboto" panose="02000000000000000000" pitchFamily="2" charset="0"/>
            </a:endParaRPr>
          </a:p>
          <a:p>
            <a:pPr marL="0" lvl="0" indent="0" algn="l" rtl="0">
              <a:spcBef>
                <a:spcPts val="1000"/>
              </a:spcBef>
              <a:spcAft>
                <a:spcPts val="0"/>
              </a:spcAft>
              <a:buNone/>
            </a:pPr>
            <a:r>
              <a:rPr lang="en-US" sz="1800" dirty="0">
                <a:solidFill>
                  <a:srgbClr val="000000"/>
                </a:solidFill>
                <a:highlight>
                  <a:srgbClr val="FFFFFF"/>
                </a:highlight>
                <a:latin typeface="Roboto" panose="02000000000000000000" pitchFamily="2" charset="0"/>
                <a:ea typeface="Roboto" panose="02000000000000000000" pitchFamily="2" charset="0"/>
                <a:cs typeface="Roboto" panose="02000000000000000000" pitchFamily="2" charset="0"/>
              </a:rPr>
              <a:t>TEDx Talks. (2017, February 10). </a:t>
            </a:r>
            <a:r>
              <a:rPr lang="en-US" sz="1800" i="1" dirty="0">
                <a:solidFill>
                  <a:srgbClr val="000000"/>
                </a:solidFill>
                <a:latin typeface="Roboto" panose="02000000000000000000" pitchFamily="2" charset="0"/>
                <a:ea typeface="Roboto" panose="02000000000000000000" pitchFamily="2" charset="0"/>
                <a:cs typeface="Roboto" panose="02000000000000000000" pitchFamily="2" charset="0"/>
              </a:rPr>
              <a:t>Universal Design for Learning—A paradigm for maximum inclusion | Terence Brady | </a:t>
            </a:r>
            <a:r>
              <a:rPr lang="en-US" sz="1800" i="1" dirty="0" err="1">
                <a:solidFill>
                  <a:srgbClr val="000000"/>
                </a:solidFill>
                <a:latin typeface="Roboto" panose="02000000000000000000" pitchFamily="2" charset="0"/>
                <a:ea typeface="Roboto" panose="02000000000000000000" pitchFamily="2" charset="0"/>
                <a:cs typeface="Roboto" panose="02000000000000000000" pitchFamily="2" charset="0"/>
              </a:rPr>
              <a:t>TEDxWestFurongRoad</a:t>
            </a:r>
            <a:r>
              <a:rPr lang="en-US" sz="1800" dirty="0">
                <a:solidFill>
                  <a:srgbClr val="000000"/>
                </a:solidFill>
                <a:latin typeface="Roboto" panose="02000000000000000000" pitchFamily="2" charset="0"/>
                <a:ea typeface="Roboto" panose="02000000000000000000" pitchFamily="2" charset="0"/>
                <a:cs typeface="Roboto" panose="02000000000000000000" pitchFamily="2" charset="0"/>
              </a:rPr>
              <a:t> [Video]. YouTube.</a:t>
            </a:r>
            <a:r>
              <a:rPr lang="en-US" sz="1800" dirty="0">
                <a:solidFill>
                  <a:srgbClr val="000000"/>
                </a:solidFill>
                <a:uFill>
                  <a:noFill/>
                </a:uFill>
                <a:latin typeface="Roboto" panose="02000000000000000000" pitchFamily="2" charset="0"/>
                <a:ea typeface="Roboto" panose="02000000000000000000" pitchFamily="2" charset="0"/>
                <a:cs typeface="Roboto" panose="02000000000000000000" pitchFamily="2" charset="0"/>
                <a:hlinkClick r:id="rId6">
                  <a:extLst>
                    <a:ext uri="{A12FA001-AC4F-418D-AE19-62706E023703}">
                      <ahyp:hlinkClr xmlns:ahyp="http://schemas.microsoft.com/office/drawing/2018/hyperlinkcolor" val="tx"/>
                    </a:ext>
                  </a:extLst>
                </a:hlinkClick>
              </a:rPr>
              <a:t> </a:t>
            </a:r>
            <a:r>
              <a:rPr lang="en-US" sz="1800" u="sng" dirty="0">
                <a:solidFill>
                  <a:srgbClr val="000000"/>
                </a:solidFill>
                <a:latin typeface="Roboto" panose="02000000000000000000" pitchFamily="2" charset="0"/>
                <a:ea typeface="Roboto" panose="02000000000000000000" pitchFamily="2" charset="0"/>
                <a:cs typeface="Roboto" panose="02000000000000000000" pitchFamily="2" charset="0"/>
                <a:hlinkClick r:id="rId6">
                  <a:extLst>
                    <a:ext uri="{A12FA001-AC4F-418D-AE19-62706E023703}">
                      <ahyp:hlinkClr xmlns:ahyp="http://schemas.microsoft.com/office/drawing/2018/hyperlinkcolor" val="tx"/>
                    </a:ext>
                  </a:extLst>
                </a:hlinkClick>
              </a:rPr>
              <a:t>https://youtu.be/MRZWjCaXtQo</a:t>
            </a:r>
            <a:endParaRPr lang="en-US" sz="1800" u="sng" dirty="0">
              <a:solidFill>
                <a:srgbClr val="000000"/>
              </a:solidFill>
              <a:latin typeface="Roboto" panose="02000000000000000000" pitchFamily="2" charset="0"/>
              <a:ea typeface="Roboto" panose="02000000000000000000" pitchFamily="2" charset="0"/>
              <a:cs typeface="Roboto" panose="02000000000000000000" pitchFamily="2" charset="0"/>
            </a:endParaRPr>
          </a:p>
          <a:p>
            <a:pPr marL="0" lvl="0" indent="0" algn="l" rtl="0">
              <a:spcBef>
                <a:spcPts val="1000"/>
              </a:spcBef>
              <a:spcAft>
                <a:spcPts val="0"/>
              </a:spcAft>
              <a:buNone/>
            </a:pPr>
            <a:r>
              <a:rPr lang="en-US" sz="1800" dirty="0">
                <a:solidFill>
                  <a:srgbClr val="000000"/>
                </a:solidFill>
                <a:latin typeface="Roboto" panose="02000000000000000000" pitchFamily="2" charset="0"/>
                <a:ea typeface="Roboto" panose="02000000000000000000" pitchFamily="2" charset="0"/>
                <a:cs typeface="Roboto" panose="02000000000000000000" pitchFamily="2" charset="0"/>
              </a:rPr>
              <a:t>U.S. Department of Education. (2010, June 29).</a:t>
            </a:r>
            <a:r>
              <a:rPr lang="en-US" sz="1800" i="1" dirty="0">
                <a:solidFill>
                  <a:srgbClr val="000000"/>
                </a:solidFill>
                <a:latin typeface="Roboto" panose="02000000000000000000" pitchFamily="2" charset="0"/>
                <a:ea typeface="Roboto" panose="02000000000000000000" pitchFamily="2" charset="0"/>
                <a:cs typeface="Roboto" panose="02000000000000000000" pitchFamily="2" charset="0"/>
              </a:rPr>
              <a:t> Joint "Dear Colleague" letter: Electronic book readers</a:t>
            </a:r>
            <a:r>
              <a:rPr lang="en-US" sz="1800" dirty="0">
                <a:solidFill>
                  <a:srgbClr val="000000"/>
                </a:solidFill>
                <a:latin typeface="Roboto" panose="02000000000000000000" pitchFamily="2" charset="0"/>
                <a:ea typeface="Roboto" panose="02000000000000000000" pitchFamily="2" charset="0"/>
                <a:cs typeface="Roboto" panose="02000000000000000000" pitchFamily="2" charset="0"/>
              </a:rPr>
              <a:t>.</a:t>
            </a:r>
            <a:r>
              <a:rPr lang="en-US" sz="1800" dirty="0">
                <a:solidFill>
                  <a:srgbClr val="000000"/>
                </a:solidFill>
                <a:uFill>
                  <a:noFill/>
                </a:uFill>
                <a:latin typeface="Roboto" panose="02000000000000000000" pitchFamily="2" charset="0"/>
                <a:ea typeface="Roboto" panose="02000000000000000000" pitchFamily="2" charset="0"/>
                <a:cs typeface="Roboto" panose="02000000000000000000" pitchFamily="2" charset="0"/>
                <a:hlinkClick r:id="rId7">
                  <a:extLst>
                    <a:ext uri="{A12FA001-AC4F-418D-AE19-62706E023703}">
                      <ahyp:hlinkClr xmlns:ahyp="http://schemas.microsoft.com/office/drawing/2018/hyperlinkcolor" val="tx"/>
                    </a:ext>
                  </a:extLst>
                </a:hlinkClick>
              </a:rPr>
              <a:t> </a:t>
            </a:r>
            <a:r>
              <a:rPr lang="en-US" sz="1800" u="sng" dirty="0">
                <a:solidFill>
                  <a:srgbClr val="000000"/>
                </a:solidFill>
                <a:latin typeface="Roboto" panose="02000000000000000000" pitchFamily="2" charset="0"/>
                <a:ea typeface="Roboto" panose="02000000000000000000" pitchFamily="2" charset="0"/>
                <a:cs typeface="Roboto" panose="02000000000000000000" pitchFamily="2" charset="0"/>
                <a:hlinkClick r:id="rId7">
                  <a:extLst>
                    <a:ext uri="{A12FA001-AC4F-418D-AE19-62706E023703}">
                      <ahyp:hlinkClr xmlns:ahyp="http://schemas.microsoft.com/office/drawing/2018/hyperlinkcolor" val="tx"/>
                    </a:ext>
                  </a:extLst>
                </a:hlinkClick>
              </a:rPr>
              <a:t>https://www2.ed.gov/about/offices/list/ocr/letters/colleague-20100629.html</a:t>
            </a:r>
            <a:endParaRPr lang="en-US" sz="1800" u="sng" dirty="0">
              <a:solidFill>
                <a:srgbClr val="0000FF"/>
              </a:solidFill>
              <a:latin typeface="Roboto" panose="02000000000000000000" pitchFamily="2" charset="0"/>
              <a:ea typeface="Roboto" panose="02000000000000000000" pitchFamily="2" charset="0"/>
              <a:cs typeface="Roboto" panose="02000000000000000000" pitchFamily="2" charset="0"/>
              <a:sym typeface="Roboto"/>
            </a:endParaRPr>
          </a:p>
        </p:txBody>
      </p:sp>
    </p:spTree>
    <p:extLst>
      <p:ext uri="{BB962C8B-B14F-4D97-AF65-F5344CB8AC3E}">
        <p14:creationId xmlns:p14="http://schemas.microsoft.com/office/powerpoint/2010/main" val="219050478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B7DF7C-97D9-17D3-9CCF-BB5BC2B19F31}"/>
              </a:ext>
            </a:extLst>
          </p:cNvPr>
          <p:cNvSpPr>
            <a:spLocks noGrp="1"/>
          </p:cNvSpPr>
          <p:nvPr>
            <p:ph type="title"/>
          </p:nvPr>
        </p:nvSpPr>
        <p:spPr/>
        <p:txBody>
          <a:bodyPr/>
          <a:lstStyle/>
          <a:p>
            <a:r>
              <a:rPr lang="en-US" dirty="0"/>
              <a:t>Learning Objectives</a:t>
            </a:r>
          </a:p>
        </p:txBody>
      </p:sp>
      <p:sp>
        <p:nvSpPr>
          <p:cNvPr id="6" name="TextBox 5">
            <a:extLst>
              <a:ext uri="{FF2B5EF4-FFF2-40B4-BE49-F238E27FC236}">
                <a16:creationId xmlns:a16="http://schemas.microsoft.com/office/drawing/2014/main" id="{C634B5E6-149B-1F40-B1B5-1AD8D6450FC5}"/>
              </a:ext>
            </a:extLst>
          </p:cNvPr>
          <p:cNvSpPr txBox="1"/>
          <p:nvPr/>
        </p:nvSpPr>
        <p:spPr>
          <a:xfrm>
            <a:off x="729205" y="1516284"/>
            <a:ext cx="10521387" cy="3046988"/>
          </a:xfrm>
          <a:prstGeom prst="rect">
            <a:avLst/>
          </a:prstGeom>
          <a:noFill/>
        </p:spPr>
        <p:txBody>
          <a:bodyPr wrap="square" rtlCol="0">
            <a:spAutoFit/>
          </a:bodyPr>
          <a:lstStyle/>
          <a:p>
            <a:pPr marL="457200" indent="-182880">
              <a:buAutoNum type="arabicPeriod"/>
            </a:pPr>
            <a:r>
              <a:rPr lang="en-US" dirty="0">
                <a:latin typeface="+mn-lt"/>
              </a:rPr>
              <a:t> Discuss the importance of accessibility in education. </a:t>
            </a:r>
          </a:p>
          <a:p>
            <a:pPr marL="457200" indent="-457200">
              <a:buAutoNum type="arabicPeriod"/>
            </a:pPr>
            <a:endParaRPr lang="en-US" dirty="0">
              <a:latin typeface="+mn-lt"/>
            </a:endParaRPr>
          </a:p>
          <a:p>
            <a:pPr marL="457200" indent="-182880">
              <a:buAutoNum type="arabicPeriod"/>
            </a:pPr>
            <a:r>
              <a:rPr lang="en-US" dirty="0">
                <a:latin typeface="+mn-lt"/>
              </a:rPr>
              <a:t> Discuss the effective methods to achieve inclusive education. </a:t>
            </a:r>
          </a:p>
          <a:p>
            <a:pPr marL="457200" indent="-457200">
              <a:buAutoNum type="arabicPeriod"/>
            </a:pPr>
            <a:endParaRPr lang="en-US" dirty="0">
              <a:latin typeface="+mn-lt"/>
            </a:endParaRPr>
          </a:p>
          <a:p>
            <a:pPr marL="457200" indent="-182880">
              <a:buAutoNum type="arabicPeriod"/>
            </a:pPr>
            <a:r>
              <a:rPr lang="en-US" dirty="0">
                <a:latin typeface="+mn-lt"/>
              </a:rPr>
              <a:t> Implement appropriate assistive technology tools and practices to </a:t>
            </a:r>
          </a:p>
          <a:p>
            <a:pPr marL="274320" indent="0">
              <a:buNone/>
            </a:pPr>
            <a:r>
              <a:rPr lang="en-US" dirty="0">
                <a:latin typeface="+mn-lt"/>
              </a:rPr>
              <a:t>    address accessibility in different scenarios. </a:t>
            </a:r>
          </a:p>
          <a:p>
            <a:pPr marL="274320" indent="0">
              <a:buNone/>
            </a:pPr>
            <a:endParaRPr lang="en-US" dirty="0">
              <a:latin typeface="+mn-lt"/>
            </a:endParaRPr>
          </a:p>
          <a:p>
            <a:pPr marL="457200" indent="-182880">
              <a:buNone/>
            </a:pPr>
            <a:r>
              <a:rPr lang="en-US" dirty="0">
                <a:latin typeface="+mn-lt"/>
              </a:rPr>
              <a:t>4. Evaluate the accessibility of digital technologies. </a:t>
            </a:r>
          </a:p>
        </p:txBody>
      </p:sp>
    </p:spTree>
    <p:extLst>
      <p:ext uri="{BB962C8B-B14F-4D97-AF65-F5344CB8AC3E}">
        <p14:creationId xmlns:p14="http://schemas.microsoft.com/office/powerpoint/2010/main" val="208727183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C3F593-6D48-0ED9-B2F0-612BF33D337E}"/>
              </a:ext>
            </a:extLst>
          </p:cNvPr>
          <p:cNvSpPr>
            <a:spLocks noGrp="1"/>
          </p:cNvSpPr>
          <p:nvPr>
            <p:ph type="ctrTitle"/>
          </p:nvPr>
        </p:nvSpPr>
        <p:spPr/>
        <p:txBody>
          <a:bodyPr/>
          <a:lstStyle/>
          <a:p>
            <a:r>
              <a:rPr lang="en-US" sz="3200" dirty="0"/>
              <a:t>“Learning in the Dark”</a:t>
            </a:r>
            <a:br>
              <a:rPr lang="en-US" sz="3200" dirty="0"/>
            </a:br>
            <a:r>
              <a:rPr lang="en-US" sz="3200" dirty="0"/>
              <a:t>Simulation</a:t>
            </a:r>
          </a:p>
        </p:txBody>
      </p:sp>
    </p:spTree>
    <p:extLst>
      <p:ext uri="{BB962C8B-B14F-4D97-AF65-F5344CB8AC3E}">
        <p14:creationId xmlns:p14="http://schemas.microsoft.com/office/powerpoint/2010/main" val="138880982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C3F593-6D48-0ED9-B2F0-612BF33D337E}"/>
              </a:ext>
            </a:extLst>
          </p:cNvPr>
          <p:cNvSpPr>
            <a:spLocks noGrp="1"/>
          </p:cNvSpPr>
          <p:nvPr>
            <p:ph type="ctrTitle"/>
          </p:nvPr>
        </p:nvSpPr>
        <p:spPr/>
        <p:txBody>
          <a:bodyPr/>
          <a:lstStyle/>
          <a:p>
            <a:r>
              <a:rPr lang="en-US" sz="2400" dirty="0"/>
              <a:t>Part 1: Accessibility and Inclusivity</a:t>
            </a:r>
            <a:endParaRPr lang="en-US" sz="3200" dirty="0"/>
          </a:p>
        </p:txBody>
      </p:sp>
    </p:spTree>
    <p:extLst>
      <p:ext uri="{BB962C8B-B14F-4D97-AF65-F5344CB8AC3E}">
        <p14:creationId xmlns:p14="http://schemas.microsoft.com/office/powerpoint/2010/main" val="222557694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8DEE01-477B-7363-89D0-304963114502}"/>
              </a:ext>
            </a:extLst>
          </p:cNvPr>
          <p:cNvSpPr>
            <a:spLocks noGrp="1"/>
          </p:cNvSpPr>
          <p:nvPr>
            <p:ph type="title"/>
          </p:nvPr>
        </p:nvSpPr>
        <p:spPr/>
        <p:txBody>
          <a:bodyPr/>
          <a:lstStyle/>
          <a:p>
            <a:r>
              <a:rPr lang="en-US" dirty="0"/>
              <a:t>Accessibility</a:t>
            </a:r>
          </a:p>
        </p:txBody>
      </p:sp>
      <p:sp>
        <p:nvSpPr>
          <p:cNvPr id="3" name="TextBox 2">
            <a:extLst>
              <a:ext uri="{FF2B5EF4-FFF2-40B4-BE49-F238E27FC236}">
                <a16:creationId xmlns:a16="http://schemas.microsoft.com/office/drawing/2014/main" id="{77406ABB-C1E1-598C-B09B-57B68944C5DC}"/>
              </a:ext>
            </a:extLst>
          </p:cNvPr>
          <p:cNvSpPr txBox="1"/>
          <p:nvPr/>
        </p:nvSpPr>
        <p:spPr>
          <a:xfrm>
            <a:off x="706056" y="1417638"/>
            <a:ext cx="10822329" cy="3416320"/>
          </a:xfrm>
          <a:prstGeom prst="rect">
            <a:avLst/>
          </a:prstGeom>
          <a:noFill/>
        </p:spPr>
        <p:txBody>
          <a:bodyPr wrap="square" rtlCol="0">
            <a:spAutoFit/>
          </a:bodyPr>
          <a:lstStyle/>
          <a:p>
            <a:pPr>
              <a:lnSpc>
                <a:spcPct val="200000"/>
              </a:lnSpc>
            </a:pPr>
            <a:r>
              <a:rPr lang="en-US" dirty="0">
                <a:latin typeface="+mn-lt"/>
              </a:rPr>
              <a:t>Accessibility means that people with disabilities can access educational materials and technologies to “acquire the same information, engage in the same interactions, and enjoy the same services” (U.S. Department of Education, 2010, para. 4.).</a:t>
            </a:r>
          </a:p>
          <a:p>
            <a:endParaRPr lang="en-US" dirty="0"/>
          </a:p>
        </p:txBody>
      </p:sp>
    </p:spTree>
    <p:extLst>
      <p:ext uri="{BB962C8B-B14F-4D97-AF65-F5344CB8AC3E}">
        <p14:creationId xmlns:p14="http://schemas.microsoft.com/office/powerpoint/2010/main" val="50657472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8DEE01-477B-7363-89D0-304963114502}"/>
              </a:ext>
            </a:extLst>
          </p:cNvPr>
          <p:cNvSpPr>
            <a:spLocks noGrp="1"/>
          </p:cNvSpPr>
          <p:nvPr>
            <p:ph type="title"/>
          </p:nvPr>
        </p:nvSpPr>
        <p:spPr/>
        <p:txBody>
          <a:bodyPr/>
          <a:lstStyle/>
          <a:p>
            <a:r>
              <a:rPr lang="en-US" dirty="0"/>
              <a:t>Inclusive Education</a:t>
            </a:r>
          </a:p>
        </p:txBody>
      </p:sp>
      <p:sp>
        <p:nvSpPr>
          <p:cNvPr id="3" name="TextBox 2">
            <a:extLst>
              <a:ext uri="{FF2B5EF4-FFF2-40B4-BE49-F238E27FC236}">
                <a16:creationId xmlns:a16="http://schemas.microsoft.com/office/drawing/2014/main" id="{77406ABB-C1E1-598C-B09B-57B68944C5DC}"/>
              </a:ext>
            </a:extLst>
          </p:cNvPr>
          <p:cNvSpPr txBox="1"/>
          <p:nvPr/>
        </p:nvSpPr>
        <p:spPr>
          <a:xfrm>
            <a:off x="706056" y="1417638"/>
            <a:ext cx="10822329" cy="3678251"/>
          </a:xfrm>
          <a:prstGeom prst="rect">
            <a:avLst/>
          </a:prstGeom>
          <a:noFill/>
        </p:spPr>
        <p:txBody>
          <a:bodyPr wrap="square" rtlCol="0">
            <a:spAutoFit/>
          </a:bodyPr>
          <a:lstStyle/>
          <a:p>
            <a:pPr>
              <a:lnSpc>
                <a:spcPct val="200000"/>
              </a:lnSpc>
            </a:pPr>
            <a:r>
              <a:rPr lang="en-US" dirty="0">
                <a:latin typeface="+mn-lt"/>
              </a:rPr>
              <a:t>Inclusive education refers to a student-centered learning community where students with diverse capabilities and needs feel welcomed and respected and enjoy equal participation in learning opportunities </a:t>
            </a:r>
          </a:p>
          <a:p>
            <a:pPr>
              <a:lnSpc>
                <a:spcPct val="200000"/>
              </a:lnSpc>
            </a:pPr>
            <a:r>
              <a:rPr lang="en-US" dirty="0">
                <a:latin typeface="+mn-lt"/>
              </a:rPr>
              <a:t>(Koenig, n.d.).</a:t>
            </a:r>
          </a:p>
          <a:p>
            <a:pPr>
              <a:lnSpc>
                <a:spcPct val="200000"/>
              </a:lnSpc>
            </a:pPr>
            <a:endParaRPr lang="en-US" dirty="0"/>
          </a:p>
        </p:txBody>
      </p:sp>
    </p:spTree>
    <p:extLst>
      <p:ext uri="{BB962C8B-B14F-4D97-AF65-F5344CB8AC3E}">
        <p14:creationId xmlns:p14="http://schemas.microsoft.com/office/powerpoint/2010/main" val="210967502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8DEE01-477B-7363-89D0-304963114502}"/>
              </a:ext>
            </a:extLst>
          </p:cNvPr>
          <p:cNvSpPr>
            <a:spLocks noGrp="1"/>
          </p:cNvSpPr>
          <p:nvPr>
            <p:ph type="title"/>
          </p:nvPr>
        </p:nvSpPr>
        <p:spPr/>
        <p:txBody>
          <a:bodyPr/>
          <a:lstStyle/>
          <a:p>
            <a:r>
              <a:rPr lang="en-US" dirty="0"/>
              <a:t>How to Achieve Inclusivity in PK-12</a:t>
            </a:r>
          </a:p>
        </p:txBody>
      </p:sp>
      <p:sp>
        <p:nvSpPr>
          <p:cNvPr id="3" name="TextBox 2">
            <a:extLst>
              <a:ext uri="{FF2B5EF4-FFF2-40B4-BE49-F238E27FC236}">
                <a16:creationId xmlns:a16="http://schemas.microsoft.com/office/drawing/2014/main" id="{77406ABB-C1E1-598C-B09B-57B68944C5DC}"/>
              </a:ext>
            </a:extLst>
          </p:cNvPr>
          <p:cNvSpPr txBox="1"/>
          <p:nvPr/>
        </p:nvSpPr>
        <p:spPr>
          <a:xfrm>
            <a:off x="706056" y="1417638"/>
            <a:ext cx="10822329" cy="4416915"/>
          </a:xfrm>
          <a:prstGeom prst="rect">
            <a:avLst/>
          </a:prstGeom>
          <a:noFill/>
        </p:spPr>
        <p:txBody>
          <a:bodyPr wrap="square" rtlCol="0">
            <a:spAutoFit/>
          </a:bodyPr>
          <a:lstStyle/>
          <a:p>
            <a:pPr marL="45720" indent="-137160">
              <a:lnSpc>
                <a:spcPct val="200000"/>
              </a:lnSpc>
              <a:buFont typeface="Arial" panose="020B0604020202020204" pitchFamily="34" charset="0"/>
              <a:buChar char="•"/>
            </a:pPr>
            <a:r>
              <a:rPr lang="en-US" dirty="0">
                <a:latin typeface="+mn-lt"/>
              </a:rPr>
              <a:t>Accessibility</a:t>
            </a:r>
          </a:p>
          <a:p>
            <a:pPr marL="45720" indent="-137160">
              <a:lnSpc>
                <a:spcPct val="200000"/>
              </a:lnSpc>
              <a:buFont typeface="Arial" panose="020B0604020202020204" pitchFamily="34" charset="0"/>
              <a:buChar char="•"/>
            </a:pPr>
            <a:r>
              <a:rPr lang="en-US" dirty="0">
                <a:latin typeface="+mn-lt"/>
              </a:rPr>
              <a:t> Universal design</a:t>
            </a:r>
          </a:p>
          <a:p>
            <a:pPr marL="45720" indent="-137160">
              <a:lnSpc>
                <a:spcPct val="200000"/>
              </a:lnSpc>
              <a:buFont typeface="Arial" panose="020B0604020202020204" pitchFamily="34" charset="0"/>
              <a:buChar char="•"/>
            </a:pPr>
            <a:r>
              <a:rPr lang="en-US" dirty="0">
                <a:latin typeface="+mn-lt"/>
              </a:rPr>
              <a:t> Reasonable accommodations </a:t>
            </a:r>
          </a:p>
          <a:p>
            <a:pPr marL="45720" indent="-137160">
              <a:lnSpc>
                <a:spcPct val="200000"/>
              </a:lnSpc>
              <a:buFont typeface="Arial" panose="020B0604020202020204" pitchFamily="34" charset="0"/>
              <a:buChar char="•"/>
            </a:pPr>
            <a:r>
              <a:rPr lang="en-US" dirty="0">
                <a:latin typeface="+mn-lt"/>
              </a:rPr>
              <a:t> Individual support </a:t>
            </a:r>
          </a:p>
          <a:p>
            <a:pPr>
              <a:lnSpc>
                <a:spcPct val="200000"/>
              </a:lnSpc>
            </a:pPr>
            <a:endParaRPr lang="en-US" dirty="0">
              <a:latin typeface="+mn-lt"/>
            </a:endParaRPr>
          </a:p>
          <a:p>
            <a:pPr>
              <a:lnSpc>
                <a:spcPct val="200000"/>
              </a:lnSpc>
            </a:pPr>
            <a:endParaRPr lang="en-US" dirty="0"/>
          </a:p>
        </p:txBody>
      </p:sp>
    </p:spTree>
    <p:extLst>
      <p:ext uri="{BB962C8B-B14F-4D97-AF65-F5344CB8AC3E}">
        <p14:creationId xmlns:p14="http://schemas.microsoft.com/office/powerpoint/2010/main" val="255257309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C3F593-6D48-0ED9-B2F0-612BF33D337E}"/>
              </a:ext>
            </a:extLst>
          </p:cNvPr>
          <p:cNvSpPr>
            <a:spLocks noGrp="1"/>
          </p:cNvSpPr>
          <p:nvPr>
            <p:ph type="ctrTitle"/>
          </p:nvPr>
        </p:nvSpPr>
        <p:spPr/>
        <p:txBody>
          <a:bodyPr/>
          <a:lstStyle/>
          <a:p>
            <a:r>
              <a:rPr lang="en-US" sz="3200" dirty="0"/>
              <a:t>Universal Design for Learning</a:t>
            </a:r>
          </a:p>
        </p:txBody>
      </p:sp>
    </p:spTree>
    <p:extLst>
      <p:ext uri="{BB962C8B-B14F-4D97-AF65-F5344CB8AC3E}">
        <p14:creationId xmlns:p14="http://schemas.microsoft.com/office/powerpoint/2010/main" val="278558310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8DEE01-477B-7363-89D0-304963114502}"/>
              </a:ext>
            </a:extLst>
          </p:cNvPr>
          <p:cNvSpPr>
            <a:spLocks noGrp="1"/>
          </p:cNvSpPr>
          <p:nvPr>
            <p:ph type="title"/>
          </p:nvPr>
        </p:nvSpPr>
        <p:spPr/>
        <p:txBody>
          <a:bodyPr/>
          <a:lstStyle/>
          <a:p>
            <a:r>
              <a:rPr lang="en-US" dirty="0"/>
              <a:t>Universal Design for Learning 3 Guidelines</a:t>
            </a:r>
          </a:p>
        </p:txBody>
      </p:sp>
      <p:sp>
        <p:nvSpPr>
          <p:cNvPr id="3" name="TextBox 2">
            <a:extLst>
              <a:ext uri="{FF2B5EF4-FFF2-40B4-BE49-F238E27FC236}">
                <a16:creationId xmlns:a16="http://schemas.microsoft.com/office/drawing/2014/main" id="{77406ABB-C1E1-598C-B09B-57B68944C5DC}"/>
              </a:ext>
            </a:extLst>
          </p:cNvPr>
          <p:cNvSpPr txBox="1"/>
          <p:nvPr/>
        </p:nvSpPr>
        <p:spPr>
          <a:xfrm>
            <a:off x="706056" y="1417638"/>
            <a:ext cx="10822329" cy="4416915"/>
          </a:xfrm>
          <a:prstGeom prst="rect">
            <a:avLst/>
          </a:prstGeom>
          <a:noFill/>
        </p:spPr>
        <p:txBody>
          <a:bodyPr wrap="square" rtlCol="0">
            <a:spAutoFit/>
          </a:bodyPr>
          <a:lstStyle/>
          <a:p>
            <a:pPr marL="45720" indent="-137160">
              <a:lnSpc>
                <a:spcPct val="200000"/>
              </a:lnSpc>
              <a:buFont typeface="Arial" panose="020B0604020202020204" pitchFamily="34" charset="0"/>
              <a:buChar char="•"/>
            </a:pPr>
            <a:r>
              <a:rPr lang="en-US" dirty="0">
                <a:latin typeface="+mn-lt"/>
              </a:rPr>
              <a:t>Representation </a:t>
            </a:r>
          </a:p>
          <a:p>
            <a:pPr marL="45720" indent="-137160">
              <a:lnSpc>
                <a:spcPct val="200000"/>
              </a:lnSpc>
              <a:buFont typeface="Arial" panose="020B0604020202020204" pitchFamily="34" charset="0"/>
              <a:buChar char="•"/>
            </a:pPr>
            <a:r>
              <a:rPr lang="en-US" dirty="0">
                <a:latin typeface="+mn-lt"/>
              </a:rPr>
              <a:t>Action and expression</a:t>
            </a:r>
          </a:p>
          <a:p>
            <a:pPr marL="45720" indent="-137160">
              <a:lnSpc>
                <a:spcPct val="200000"/>
              </a:lnSpc>
              <a:buFont typeface="Arial" panose="020B0604020202020204" pitchFamily="34" charset="0"/>
              <a:buChar char="•"/>
            </a:pPr>
            <a:r>
              <a:rPr lang="en-US" dirty="0">
                <a:latin typeface="+mn-lt"/>
              </a:rPr>
              <a:t>Engagement</a:t>
            </a:r>
          </a:p>
          <a:p>
            <a:pPr marL="45720" indent="-137160">
              <a:lnSpc>
                <a:spcPct val="200000"/>
              </a:lnSpc>
              <a:buFont typeface="Arial" panose="020B0604020202020204" pitchFamily="34" charset="0"/>
              <a:buChar char="•"/>
            </a:pPr>
            <a:endParaRPr lang="en-US" dirty="0">
              <a:latin typeface="+mn-lt"/>
            </a:endParaRPr>
          </a:p>
          <a:p>
            <a:pPr>
              <a:lnSpc>
                <a:spcPct val="200000"/>
              </a:lnSpc>
            </a:pPr>
            <a:endParaRPr lang="en-US" dirty="0">
              <a:latin typeface="+mn-lt"/>
            </a:endParaRPr>
          </a:p>
          <a:p>
            <a:pPr>
              <a:lnSpc>
                <a:spcPct val="200000"/>
              </a:lnSpc>
            </a:pPr>
            <a:endParaRPr lang="en-US" dirty="0"/>
          </a:p>
        </p:txBody>
      </p:sp>
    </p:spTree>
    <p:extLst>
      <p:ext uri="{BB962C8B-B14F-4D97-AF65-F5344CB8AC3E}">
        <p14:creationId xmlns:p14="http://schemas.microsoft.com/office/powerpoint/2010/main" val="2835061086"/>
      </p:ext>
    </p:extLst>
  </p:cSld>
  <p:clrMapOvr>
    <a:masterClrMapping/>
  </p:clrMapOvr>
</p:sld>
</file>

<file path=ppt/theme/theme1.xml><?xml version="1.0" encoding="utf-8"?>
<a:theme xmlns:a="http://schemas.openxmlformats.org/drawingml/2006/main" name="Default Design">
  <a:themeElements>
    <a:clrScheme name="JTILT">
      <a:dk1>
        <a:srgbClr val="000000"/>
      </a:dk1>
      <a:lt1>
        <a:srgbClr val="FFFFFF"/>
      </a:lt1>
      <a:dk2>
        <a:srgbClr val="000000"/>
      </a:dk2>
      <a:lt2>
        <a:srgbClr val="808080"/>
      </a:lt2>
      <a:accent1>
        <a:srgbClr val="B8E08C"/>
      </a:accent1>
      <a:accent2>
        <a:srgbClr val="2F5597"/>
      </a:accent2>
      <a:accent3>
        <a:srgbClr val="FFFFFF"/>
      </a:accent3>
      <a:accent4>
        <a:srgbClr val="FFF2CC"/>
      </a:accent4>
      <a:accent5>
        <a:srgbClr val="FFE599"/>
      </a:accent5>
      <a:accent6>
        <a:srgbClr val="000000"/>
      </a:accent6>
      <a:hlink>
        <a:srgbClr val="2F5597"/>
      </a:hlink>
      <a:folHlink>
        <a:srgbClr val="2F5597"/>
      </a:folHlink>
    </a:clrScheme>
    <a:fontScheme name="JTILT">
      <a:majorFont>
        <a:latin typeface="Roboto Black"/>
        <a:ea typeface=""/>
        <a:cs typeface=""/>
      </a:majorFont>
      <a:minorFont>
        <a:latin typeface="Roboto"/>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
      <a:clrScheme name="Default Design 8">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0000CC"/>
        </a:hlink>
        <a:folHlink>
          <a:srgbClr val="B2B2B2"/>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CopyrightPresentation-JTILT-1-1-Shepherd" id="{7C2DF08E-006D-41DA-9E5F-0930FEB2932C}" vid="{E74A5589-AF56-43CB-8BC3-AD8E899627E2}"/>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Default Design</Template>
  <TotalTime>164</TotalTime>
  <Words>567</Words>
  <Application>Microsoft Office PowerPoint</Application>
  <PresentationFormat>Widescreen</PresentationFormat>
  <Paragraphs>60</Paragraphs>
  <Slides>16</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16</vt:i4>
      </vt:variant>
    </vt:vector>
  </HeadingPairs>
  <TitlesOfParts>
    <vt:vector size="23" baseType="lpstr">
      <vt:lpstr>Arial</vt:lpstr>
      <vt:lpstr>Comic Sans MS</vt:lpstr>
      <vt:lpstr>Roboto</vt:lpstr>
      <vt:lpstr>Roboto Black</vt:lpstr>
      <vt:lpstr>Times New Roman</vt:lpstr>
      <vt:lpstr>Verdana</vt:lpstr>
      <vt:lpstr>Default Design</vt:lpstr>
      <vt:lpstr>Accessibility and Assistive Technology</vt:lpstr>
      <vt:lpstr>Learning Objectives</vt:lpstr>
      <vt:lpstr>“Learning in the Dark” Simulation</vt:lpstr>
      <vt:lpstr>Part 1: Accessibility and Inclusivity</vt:lpstr>
      <vt:lpstr>Accessibility</vt:lpstr>
      <vt:lpstr>Inclusive Education</vt:lpstr>
      <vt:lpstr>How to Achieve Inclusivity in PK-12</vt:lpstr>
      <vt:lpstr>Universal Design for Learning</vt:lpstr>
      <vt:lpstr>Universal Design for Learning 3 Guidelines</vt:lpstr>
      <vt:lpstr>Universal Design for Learning Guidelines</vt:lpstr>
      <vt:lpstr>Part 2: Assistive Technology and Accessibility Evaluation</vt:lpstr>
      <vt:lpstr>Assistive Technology</vt:lpstr>
      <vt:lpstr>Assistive Technology Examples</vt:lpstr>
      <vt:lpstr>How to make learning content accessible?</vt:lpstr>
      <vt:lpstr>Accessibility Evaluation</vt:lpstr>
      <vt:lpstr>References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Accessibility and Assistive Technology</dc:title>
  <dc:subject>Integrating Instructional Software into Teaching and Learning</dc:subject>
  <dc:creator>Nancy Swanson</dc:creator>
  <cp:lastModifiedBy>Craig Erschel Shepherd (cshphrd2)</cp:lastModifiedBy>
  <cp:revision>3</cp:revision>
  <dcterms:created xsi:type="dcterms:W3CDTF">2023-05-08T19:50:03Z</dcterms:created>
  <dcterms:modified xsi:type="dcterms:W3CDTF">2023-05-12T15:30:43Z</dcterms:modified>
</cp:coreProperties>
</file>