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806"/>
    <p:restoredTop sz="94657"/>
  </p:normalViewPr>
  <p:slideViewPr>
    <p:cSldViewPr snapToGrid="0">
      <p:cViewPr varScale="1">
        <p:scale>
          <a:sx n="101" d="100"/>
          <a:sy n="101" d="100"/>
        </p:scale>
        <p:origin x="582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3891616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3891616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38916167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38916167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ac349cdd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ac349cdd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51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8916167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38916167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38916167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38916167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ac349cdd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ac349cdd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c349cd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ac349cdd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ac349cdd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ac349cdd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ac349cdd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ac349cdd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ac349cdd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ac349cdd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ac349cdd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ac349cdd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ac349cdd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ac349cdd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ac349cdd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ac349cdd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hyperlink" Target="https://unsplash.com/s/photos/dragon-ball-z?utm_source=unsplash&amp;utm_medium=referral&amp;utm_content=creditCopyText" TargetMode="External"/><Relationship Id="rId4" Type="http://schemas.openxmlformats.org/officeDocument/2006/relationships/hyperlink" Target="https://unsplash.com/@jeetdhanoa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hyperlink" Target="https://unsplash.com/s/photos/dragon-ball-z?utm_source=unsplash&amp;utm_medium=referral&amp;utm_content=creditCopyText" TargetMode="External"/><Relationship Id="rId4" Type="http://schemas.openxmlformats.org/officeDocument/2006/relationships/hyperlink" Target="https://unsplash.com/@jeetdhanoa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-_Trb-Ia_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iphy.com/media/RbOUwWPBinvFe/giphy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88225" y="962263"/>
            <a:ext cx="2055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FF"/>
                </a:solidFill>
              </a:rPr>
              <a:t>Meets the</a:t>
            </a:r>
            <a:r>
              <a:rPr lang="en"/>
              <a:t> </a:t>
            </a:r>
            <a:endParaRPr/>
          </a:p>
        </p:txBody>
      </p:sp>
      <p:pic>
        <p:nvPicPr>
          <p:cNvPr id="55" name="Google Shape;55;p13" descr="Dragon Ball Z charac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75" y="618175"/>
            <a:ext cx="3428150" cy="390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518400" y="4743300"/>
            <a:ext cx="20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(Triplight 42, CC 0</a:t>
            </a:r>
            <a:r>
              <a:rPr lang="en"/>
              <a:t>)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779525" y="832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60075" y="4766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Photo by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Jeet Dhanoa</a:t>
            </a:r>
            <a:r>
              <a:rPr lang="en" sz="1100">
                <a:solidFill>
                  <a:schemeClr val="dk1"/>
                </a:solidFill>
              </a:rPr>
              <a:t> on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Unsplash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6054500" y="4998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</a:rPr>
              <a:t>Pythagorean Theorem</a:t>
            </a:r>
            <a:endParaRPr sz="2100">
              <a:solidFill>
                <a:srgbClr val="0000FF"/>
              </a:solidFill>
            </a:endParaRPr>
          </a:p>
        </p:txBody>
      </p:sp>
      <p:pic>
        <p:nvPicPr>
          <p:cNvPr id="60" name="Google Shape;60;p13" descr="Animated visual of the Pythagorean theore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8850" y="962263"/>
            <a:ext cx="31813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788225" y="962263"/>
            <a:ext cx="2055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FF"/>
                </a:solidFill>
              </a:rPr>
              <a:t>Meets the</a:t>
            </a:r>
            <a:r>
              <a:rPr lang="en"/>
              <a:t> 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3901950" y="4362700"/>
            <a:ext cx="228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i="1">
                <a:solidFill>
                  <a:srgbClr val="0000FF"/>
                </a:solidFill>
              </a:rPr>
              <a:t>Day 3-4</a:t>
            </a:r>
            <a:endParaRPr sz="4300" b="1" i="1">
              <a:solidFill>
                <a:srgbClr val="0000FF"/>
              </a:solidFill>
            </a:endParaRPr>
          </a:p>
        </p:txBody>
      </p:sp>
      <p:pic>
        <p:nvPicPr>
          <p:cNvPr id="121" name="Google Shape;121;p22" descr="Dragon Ball Z charac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75" y="618175"/>
            <a:ext cx="3428150" cy="390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6518400" y="4743300"/>
            <a:ext cx="20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(</a:t>
            </a:r>
            <a:r>
              <a:rPr lang="en" dirty="0" err="1">
                <a:solidFill>
                  <a:srgbClr val="0000FF"/>
                </a:solidFill>
              </a:rPr>
              <a:t>Triplight</a:t>
            </a:r>
            <a:r>
              <a:rPr lang="en" dirty="0">
                <a:solidFill>
                  <a:srgbClr val="0000FF"/>
                </a:solidFill>
              </a:rPr>
              <a:t> 42, CC 0</a:t>
            </a:r>
            <a:r>
              <a:rPr lang="en" dirty="0"/>
              <a:t>)</a:t>
            </a:r>
            <a:endParaRPr dirty="0"/>
          </a:p>
        </p:txBody>
      </p:sp>
      <p:sp>
        <p:nvSpPr>
          <p:cNvPr id="123" name="Google Shape;123;p22"/>
          <p:cNvSpPr txBox="1"/>
          <p:nvPr/>
        </p:nvSpPr>
        <p:spPr>
          <a:xfrm>
            <a:off x="5779525" y="832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60075" y="4766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Photo by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Jeet Dhanoa</a:t>
            </a:r>
            <a:r>
              <a:rPr lang="en" sz="1100">
                <a:solidFill>
                  <a:schemeClr val="dk1"/>
                </a:solidFill>
              </a:rPr>
              <a:t> on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Unsplash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3788225" y="3156050"/>
            <a:ext cx="199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Pythagorean </a:t>
            </a:r>
            <a:endParaRPr sz="24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Theorem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26" name="Google Shape;126;p22" descr="Animated visual of the Pythagorean theore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8850" y="962263"/>
            <a:ext cx="31813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Days 3-4 Goals: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Add/write the code for the first couple of turns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Get a Sphero robot to test out the opening code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Write the code for both triangles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Program for ….The Tunnel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Complete the Tunnel Test…..</a:t>
            </a:r>
            <a:endParaRPr sz="25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Intro Code 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107" name="Google Shape;107;p20" descr="This photo shows a Sphere EDU block code example."/>
          <p:cNvPicPr preferRelativeResize="0"/>
          <p:nvPr/>
        </p:nvPicPr>
        <p:blipFill rotWithShape="1">
          <a:blip r:embed="rId3">
            <a:alphaModFix/>
          </a:blip>
          <a:srcRect b="3977"/>
          <a:stretch/>
        </p:blipFill>
        <p:spPr>
          <a:xfrm>
            <a:off x="4572000" y="136623"/>
            <a:ext cx="3923625" cy="49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99B25-A159-AD71-2D7E-63D4DCB21089}"/>
              </a:ext>
            </a:extLst>
          </p:cNvPr>
          <p:cNvSpPr txBox="1"/>
          <p:nvPr/>
        </p:nvSpPr>
        <p:spPr>
          <a:xfrm>
            <a:off x="382038" y="4506851"/>
            <a:ext cx="418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are subject to copyright, owned by Sphero, Inc. All rights reserved.</a:t>
            </a:r>
          </a:p>
        </p:txBody>
      </p:sp>
      <p:sp>
        <p:nvSpPr>
          <p:cNvPr id="3" name="Google Shape;140;p24">
            <a:extLst>
              <a:ext uri="{FF2B5EF4-FFF2-40B4-BE49-F238E27FC236}">
                <a16:creationId xmlns:a16="http://schemas.microsoft.com/office/drawing/2014/main" id="{BBF82C0E-E7D7-568B-B4BA-C942241F01A9}"/>
              </a:ext>
            </a:extLst>
          </p:cNvPr>
          <p:cNvSpPr txBox="1"/>
          <p:nvPr/>
        </p:nvSpPr>
        <p:spPr>
          <a:xfrm>
            <a:off x="311700" y="937599"/>
            <a:ext cx="4144744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“Stripe” Your Code</a:t>
            </a:r>
            <a:endParaRPr sz="2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Use the Circle protractor for measuring angles</a:t>
            </a:r>
            <a:endParaRPr sz="2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Include the delay blocks between each move/turn (take a breath)</a:t>
            </a:r>
            <a:endParaRPr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Set Up-Find Your Sphero Robot on Your Phone/Device…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25" descr="This photo shows a cell phone with the available Sphere robots to connect with the devi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42549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 descr="This photo shows a device with the successful pairing of a Sphere robo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050" y="1152475"/>
            <a:ext cx="4243126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E189C-642B-2790-21C7-38DD1F73DFE1}"/>
              </a:ext>
            </a:extLst>
          </p:cNvPr>
          <p:cNvSpPr txBox="1"/>
          <p:nvPr/>
        </p:nvSpPr>
        <p:spPr>
          <a:xfrm>
            <a:off x="311700" y="4698475"/>
            <a:ext cx="6034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are subject to copyright, owned by Sphero,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solidFill>
                  <a:srgbClr val="0000FF"/>
                </a:solidFill>
              </a:rPr>
              <a:t>Tunnel Test Criteria</a:t>
            </a:r>
            <a:endParaRPr sz="3220">
              <a:solidFill>
                <a:srgbClr val="0000FF"/>
              </a:solidFill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</a:rPr>
              <a:t>Must travel through the maze-both triangles</a:t>
            </a: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</a:rPr>
              <a:t>Must travel through the tunnel after the two triangles</a:t>
            </a: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FF"/>
                </a:solidFill>
              </a:rPr>
              <a:t>Must stop on the dime</a:t>
            </a:r>
            <a:endParaRPr sz="1700">
              <a:solidFill>
                <a:srgbClr val="0000FF"/>
              </a:solidFill>
            </a:endParaRPr>
          </a:p>
        </p:txBody>
      </p:sp>
      <p:pic>
        <p:nvPicPr>
          <p:cNvPr id="155" name="Google Shape;155;p26" descr="Image of the the main challenge cour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544575" y="993475"/>
            <a:ext cx="3857626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5643350" y="1039975"/>
            <a:ext cx="580450" cy="419225"/>
          </a:xfrm>
          <a:prstGeom prst="flowChartMagneticDrum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Days 1-2 Lesson Goals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Calculate the Length of sides of right triangles using the Pythagorean Theorem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Calculate the angles of right triangles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Code the Sphero robot to reflect angle and side length calculations 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Write block code to move the Sphero robot through a maze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Steps: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Sync your robot to your phone/tablet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Position the Sphero robot on your maze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Inquiry Questions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are the best speeds to have the robot move through the maze to form a right triangle and a Z?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angles are needed to successfully navigate the maze?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Set Up Steps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Add the Sphero Edu app to your phone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Set Up-Find Your Sphero Robot on Your Phone/Device…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 descr="This photo shows a cell phone with the available Sphere robots to connect with the devi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42549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This photo shows a device with the successful pairing of a Sphere robo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050" y="1152475"/>
            <a:ext cx="4243126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105ED-025F-090E-4D11-BD6CE2DF5EE3}"/>
              </a:ext>
            </a:extLst>
          </p:cNvPr>
          <p:cNvSpPr txBox="1"/>
          <p:nvPr/>
        </p:nvSpPr>
        <p:spPr>
          <a:xfrm>
            <a:off x="311700" y="4698475"/>
            <a:ext cx="6034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are subject to copyright, owned by Sphero,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Sphero Code-What’s Wrong….?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9" title="Sphero PT Maze intr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6175"/>
            <a:ext cx="85206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 Code </a:t>
            </a:r>
            <a:endParaRPr dirty="0"/>
          </a:p>
        </p:txBody>
      </p:sp>
      <p:pic>
        <p:nvPicPr>
          <p:cNvPr id="107" name="Google Shape;107;p20" descr="This photo shows a Sphere EDU block code example."/>
          <p:cNvPicPr preferRelativeResize="0"/>
          <p:nvPr/>
        </p:nvPicPr>
        <p:blipFill rotWithShape="1">
          <a:blip r:embed="rId3">
            <a:alphaModFix/>
          </a:blip>
          <a:srcRect b="3977"/>
          <a:stretch/>
        </p:blipFill>
        <p:spPr>
          <a:xfrm>
            <a:off x="4572000" y="136623"/>
            <a:ext cx="3923625" cy="49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99B25-A159-AD71-2D7E-63D4DCB21089}"/>
              </a:ext>
            </a:extLst>
          </p:cNvPr>
          <p:cNvSpPr txBox="1"/>
          <p:nvPr/>
        </p:nvSpPr>
        <p:spPr>
          <a:xfrm>
            <a:off x="382038" y="4506851"/>
            <a:ext cx="418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are subject to copyright, owned by Sphero,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 descr="A gif about the Pythagorean Theorem "/>
          <p:cNvSpPr txBox="1">
            <a:spLocks noGrp="1"/>
          </p:cNvSpPr>
          <p:nvPr>
            <p:ph type="body" idx="1"/>
          </p:nvPr>
        </p:nvSpPr>
        <p:spPr>
          <a:xfrm>
            <a:off x="212763" y="4724877"/>
            <a:ext cx="3696628" cy="396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https://media.giphy.com/media/RbOUwWPBinvFe/giphy.gif</a:t>
            </a:r>
            <a:endParaRPr sz="1000" dirty="0"/>
          </a:p>
        </p:txBody>
      </p:sp>
      <p:pic>
        <p:nvPicPr>
          <p:cNvPr id="114" name="Google Shape;114;p21" descr="Video of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211" y="351064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CA2A13-2927-9227-BD6A-AB8233BC823A}"/>
              </a:ext>
            </a:extLst>
          </p:cNvPr>
          <p:cNvSpPr txBox="1"/>
          <p:nvPr/>
        </p:nvSpPr>
        <p:spPr>
          <a:xfrm>
            <a:off x="371789" y="35106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Pythagorean Theorem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344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Meets the </vt:lpstr>
      <vt:lpstr>Days 1-2 Lesson Goals</vt:lpstr>
      <vt:lpstr>Steps:</vt:lpstr>
      <vt:lpstr>Inquiry Questions</vt:lpstr>
      <vt:lpstr>Set Up Steps</vt:lpstr>
      <vt:lpstr>Set Up-Find Your Sphero Robot on Your Phone/Device…</vt:lpstr>
      <vt:lpstr>Sphero Code-What’s Wrong….?</vt:lpstr>
      <vt:lpstr>Intro Code </vt:lpstr>
      <vt:lpstr>PowerPoint Presentation</vt:lpstr>
      <vt:lpstr>Meets the </vt:lpstr>
      <vt:lpstr>Days 3-4 Goals:</vt:lpstr>
      <vt:lpstr>Intro Code </vt:lpstr>
      <vt:lpstr>Set Up-Find Your Sphero Robot on Your Phone/Device…</vt:lpstr>
      <vt:lpstr>Tunnel Test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Meets the </dc:title>
  <cp:lastModifiedBy>Craig Erschel Shepherd (cshphrd2)</cp:lastModifiedBy>
  <cp:revision>4</cp:revision>
  <dcterms:modified xsi:type="dcterms:W3CDTF">2022-12-08T20:51:53Z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a50fe2-ad8e-4b2e-b16c-4bb0954d6763_Enabled">
    <vt:lpwstr>true</vt:lpwstr>
  </property>
  <property fmtid="{D5CDD505-2E9C-101B-9397-08002B2CF9AE}" pid="3" name="MSIP_Label_6da50fe2-ad8e-4b2e-b16c-4bb0954d6763_SetDate">
    <vt:lpwstr>2022-12-08T03:47:54Z</vt:lpwstr>
  </property>
  <property fmtid="{D5CDD505-2E9C-101B-9397-08002B2CF9AE}" pid="4" name="MSIP_Label_6da50fe2-ad8e-4b2e-b16c-4bb0954d6763_Method">
    <vt:lpwstr>Standard</vt:lpwstr>
  </property>
  <property fmtid="{D5CDD505-2E9C-101B-9397-08002B2CF9AE}" pid="5" name="MSIP_Label_6da50fe2-ad8e-4b2e-b16c-4bb0954d6763_Name">
    <vt:lpwstr>Internal</vt:lpwstr>
  </property>
  <property fmtid="{D5CDD505-2E9C-101B-9397-08002B2CF9AE}" pid="6" name="MSIP_Label_6da50fe2-ad8e-4b2e-b16c-4bb0954d6763_SiteId">
    <vt:lpwstr>30ae0a8f-3cdf-44fd-af34-278bf639b85d</vt:lpwstr>
  </property>
  <property fmtid="{D5CDD505-2E9C-101B-9397-08002B2CF9AE}" pid="7" name="MSIP_Label_6da50fe2-ad8e-4b2e-b16c-4bb0954d6763_ActionId">
    <vt:lpwstr>0a37e574-f2bb-44fc-88f3-e0f9ee70f385</vt:lpwstr>
  </property>
  <property fmtid="{D5CDD505-2E9C-101B-9397-08002B2CF9AE}" pid="8" name="MSIP_Label_6da50fe2-ad8e-4b2e-b16c-4bb0954d6763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Loyola University Maryland Internal Use Only</vt:lpwstr>
  </property>
</Properties>
</file>