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303C"/>
    <a:srgbClr val="95969C"/>
    <a:srgbClr val="EFEEED"/>
    <a:srgbClr val="E9E3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A46850-0D59-4E0E-AED1-49D8D900C295}" v="4" dt="2022-09-05T10:08:41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99"/>
    <p:restoredTop sz="81499"/>
  </p:normalViewPr>
  <p:slideViewPr>
    <p:cSldViewPr snapToGrid="0">
      <p:cViewPr varScale="1">
        <p:scale>
          <a:sx n="47" d="100"/>
          <a:sy n="47" d="100"/>
        </p:scale>
        <p:origin x="20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Hall" userId="b9d608d5-b886-4c2f-af73-1fbe28faca2e" providerId="ADAL" clId="{E68006F4-CD1C-41D4-AFEF-65A54443B775}"/>
    <pc:docChg chg="undo custSel addSld delSld modSld">
      <pc:chgData name="Jacob Hall" userId="b9d608d5-b886-4c2f-af73-1fbe28faca2e" providerId="ADAL" clId="{E68006F4-CD1C-41D4-AFEF-65A54443B775}" dt="2022-09-01T18:50:06.176" v="2780" actId="20577"/>
      <pc:docMkLst>
        <pc:docMk/>
      </pc:docMkLst>
      <pc:sldChg chg="addSp delSp modSp mod modNotesTx">
        <pc:chgData name="Jacob Hall" userId="b9d608d5-b886-4c2f-af73-1fbe28faca2e" providerId="ADAL" clId="{E68006F4-CD1C-41D4-AFEF-65A54443B775}" dt="2022-09-01T18:50:06.176" v="2780" actId="20577"/>
        <pc:sldMkLst>
          <pc:docMk/>
          <pc:sldMk cId="1248475785" sldId="256"/>
        </pc:sldMkLst>
        <pc:spChg chg="add mod">
          <ac:chgData name="Jacob Hall" userId="b9d608d5-b886-4c2f-af73-1fbe28faca2e" providerId="ADAL" clId="{E68006F4-CD1C-41D4-AFEF-65A54443B775}" dt="2022-09-01T18:50:06.176" v="2780" actId="20577"/>
          <ac:spMkLst>
            <pc:docMk/>
            <pc:sldMk cId="1248475785" sldId="256"/>
            <ac:spMk id="2" creationId="{B953AA59-F693-0D78-E673-4709D008817A}"/>
          </ac:spMkLst>
        </pc:spChg>
        <pc:spChg chg="mod">
          <ac:chgData name="Jacob Hall" userId="b9d608d5-b886-4c2f-af73-1fbe28faca2e" providerId="ADAL" clId="{E68006F4-CD1C-41D4-AFEF-65A54443B775}" dt="2022-09-01T18:46:43.724" v="2658" actId="255"/>
          <ac:spMkLst>
            <pc:docMk/>
            <pc:sldMk cId="1248475785" sldId="256"/>
            <ac:spMk id="9" creationId="{9B1CB4CB-9B6C-11C1-82A5-287C7A4D91E0}"/>
          </ac:spMkLst>
        </pc:spChg>
        <pc:spChg chg="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0" creationId="{279930A4-9D08-FC0E-8E8D-ACFA99337659}"/>
          </ac:spMkLst>
        </pc:spChg>
        <pc:spChg chg="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1" creationId="{818EB228-AFC7-E699-9802-2D7D07FE0CC7}"/>
          </ac:spMkLst>
        </pc:spChg>
        <pc:spChg chg="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2" creationId="{7EAC31B0-BB80-F56D-2A61-DDA9DB3E35AA}"/>
          </ac:spMkLst>
        </pc:spChg>
        <pc:spChg chg="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3" creationId="{4B3DEBD5-A149-E280-7868-5A170F5CD730}"/>
          </ac:spMkLst>
        </pc:spChg>
        <pc:spChg chg="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4" creationId="{272B8055-1C04-B2BC-3297-FFD5563AD13E}"/>
          </ac:spMkLst>
        </pc:spChg>
        <pc:spChg chg="add 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5" creationId="{F5AA831F-BC27-5EC7-4710-52BD343ECB44}"/>
          </ac:spMkLst>
        </pc:spChg>
        <pc:spChg chg="add mod">
          <ac:chgData name="Jacob Hall" userId="b9d608d5-b886-4c2f-af73-1fbe28faca2e" providerId="ADAL" clId="{E68006F4-CD1C-41D4-AFEF-65A54443B775}" dt="2022-09-01T18:46:31.100" v="2656" actId="1076"/>
          <ac:spMkLst>
            <pc:docMk/>
            <pc:sldMk cId="1248475785" sldId="256"/>
            <ac:spMk id="16" creationId="{CB17CFCD-D43D-6FD1-F520-B5EF3CFDBD88}"/>
          </ac:spMkLst>
        </pc:spChg>
        <pc:picChg chg="mod">
          <ac:chgData name="Jacob Hall" userId="b9d608d5-b886-4c2f-af73-1fbe28faca2e" providerId="ADAL" clId="{E68006F4-CD1C-41D4-AFEF-65A54443B775}" dt="2022-09-01T18:46:31.100" v="2656" actId="1076"/>
          <ac:picMkLst>
            <pc:docMk/>
            <pc:sldMk cId="1248475785" sldId="256"/>
            <ac:picMk id="8" creationId="{2555FD34-01E1-262C-A804-642275C11BE4}"/>
          </ac:picMkLst>
        </pc:picChg>
        <pc:cxnChg chg="add del mod">
          <ac:chgData name="Jacob Hall" userId="b9d608d5-b886-4c2f-af73-1fbe28faca2e" providerId="ADAL" clId="{E68006F4-CD1C-41D4-AFEF-65A54443B775}" dt="2022-09-01T17:40:39.699" v="100" actId="478"/>
          <ac:cxnSpMkLst>
            <pc:docMk/>
            <pc:sldMk cId="1248475785" sldId="256"/>
            <ac:cxnSpMk id="18" creationId="{219D0F04-F2DC-0AA8-F6D8-E4223793B921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24" creationId="{04878576-823E-D10A-D764-1E154C1B68B3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32" creationId="{5D76AF62-AC76-FFD2-7641-5FF0FB8142DD}"/>
          </ac:cxnSpMkLst>
        </pc:cxnChg>
        <pc:cxnChg chg="add del mod">
          <ac:chgData name="Jacob Hall" userId="b9d608d5-b886-4c2f-af73-1fbe28faca2e" providerId="ADAL" clId="{E68006F4-CD1C-41D4-AFEF-65A54443B775}" dt="2022-09-01T17:50:25.463" v="183" actId="478"/>
          <ac:cxnSpMkLst>
            <pc:docMk/>
            <pc:sldMk cId="1248475785" sldId="256"/>
            <ac:cxnSpMk id="78" creationId="{090767AC-8C5B-5889-C7DB-C4FB801B94D2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83" creationId="{F8B8705D-A9B7-CF9C-3642-BB1C5C50CDAA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90" creationId="{5FC323D7-9D71-DF46-4EF7-59134EB07824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96" creationId="{BA30772C-DE32-BF29-EB33-9FEFEBCFAD9D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109" creationId="{23F828EC-0F4F-E972-86B9-4A2928DBA67C}"/>
          </ac:cxnSpMkLst>
        </pc:cxnChg>
        <pc:cxnChg chg="add mod">
          <ac:chgData name="Jacob Hall" userId="b9d608d5-b886-4c2f-af73-1fbe28faca2e" providerId="ADAL" clId="{E68006F4-CD1C-41D4-AFEF-65A54443B775}" dt="2022-09-01T18:46:31.100" v="2656" actId="1076"/>
          <ac:cxnSpMkLst>
            <pc:docMk/>
            <pc:sldMk cId="1248475785" sldId="256"/>
            <ac:cxnSpMk id="119" creationId="{61007CC3-4DEC-4D1D-5ED6-7D2E16BFF2FA}"/>
          </ac:cxnSpMkLst>
        </pc:cxnChg>
      </pc:sldChg>
      <pc:sldChg chg="addSp delSp modSp add del mod">
        <pc:chgData name="Jacob Hall" userId="b9d608d5-b886-4c2f-af73-1fbe28faca2e" providerId="ADAL" clId="{E68006F4-CD1C-41D4-AFEF-65A54443B775}" dt="2022-09-01T18:28:48.170" v="2599" actId="47"/>
        <pc:sldMkLst>
          <pc:docMk/>
          <pc:sldMk cId="894019942" sldId="257"/>
        </pc:sldMkLst>
        <pc:spChg chg="add mod">
          <ac:chgData name="Jacob Hall" userId="b9d608d5-b886-4c2f-af73-1fbe28faca2e" providerId="ADAL" clId="{E68006F4-CD1C-41D4-AFEF-65A54443B775}" dt="2022-09-01T18:25:42.214" v="2598" actId="20577"/>
          <ac:spMkLst>
            <pc:docMk/>
            <pc:sldMk cId="894019942" sldId="257"/>
            <ac:spMk id="2" creationId="{DDF72873-41D4-4AAD-5345-CFBCF3117AFB}"/>
          </ac:spMkLst>
        </pc:spChg>
        <pc:spChg chg="mod">
          <ac:chgData name="Jacob Hall" userId="b9d608d5-b886-4c2f-af73-1fbe28faca2e" providerId="ADAL" clId="{E68006F4-CD1C-41D4-AFEF-65A54443B775}" dt="2022-09-01T18:23:00.702" v="2457" actId="20577"/>
          <ac:spMkLst>
            <pc:docMk/>
            <pc:sldMk cId="894019942" sldId="257"/>
            <ac:spMk id="9" creationId="{9B1CB4CB-9B6C-11C1-82A5-287C7A4D91E0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0" creationId="{279930A4-9D08-FC0E-8E8D-ACFA99337659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1" creationId="{818EB228-AFC7-E699-9802-2D7D07FE0CC7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2" creationId="{7EAC31B0-BB80-F56D-2A61-DDA9DB3E35AA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3" creationId="{4B3DEBD5-A149-E280-7868-5A170F5CD730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4" creationId="{272B8055-1C04-B2BC-3297-FFD5563AD13E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5" creationId="{F5AA831F-BC27-5EC7-4710-52BD343ECB44}"/>
          </ac:spMkLst>
        </pc:spChg>
        <pc:spChg chg="del">
          <ac:chgData name="Jacob Hall" userId="b9d608d5-b886-4c2f-af73-1fbe28faca2e" providerId="ADAL" clId="{E68006F4-CD1C-41D4-AFEF-65A54443B775}" dt="2022-09-01T18:23:13.013" v="2459" actId="478"/>
          <ac:spMkLst>
            <pc:docMk/>
            <pc:sldMk cId="894019942" sldId="257"/>
            <ac:spMk id="16" creationId="{CB17CFCD-D43D-6FD1-F520-B5EF3CFDBD88}"/>
          </ac:spMkLst>
        </pc:spChg>
        <pc:picChg chg="mod">
          <ac:chgData name="Jacob Hall" userId="b9d608d5-b886-4c2f-af73-1fbe28faca2e" providerId="ADAL" clId="{E68006F4-CD1C-41D4-AFEF-65A54443B775}" dt="2022-09-01T18:23:24.873" v="2463" actId="1076"/>
          <ac:picMkLst>
            <pc:docMk/>
            <pc:sldMk cId="894019942" sldId="257"/>
            <ac:picMk id="8" creationId="{2555FD34-01E1-262C-A804-642275C11BE4}"/>
          </ac:picMkLst>
        </pc:picChg>
        <pc:cxnChg chg="del mod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24" creationId="{04878576-823E-D10A-D764-1E154C1B68B3}"/>
          </ac:cxnSpMkLst>
        </pc:cxnChg>
        <pc:cxnChg chg="del mod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32" creationId="{5D76AF62-AC76-FFD2-7641-5FF0FB8142DD}"/>
          </ac:cxnSpMkLst>
        </pc:cxnChg>
        <pc:cxnChg chg="del mod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83" creationId="{F8B8705D-A9B7-CF9C-3642-BB1C5C50CDAA}"/>
          </ac:cxnSpMkLst>
        </pc:cxnChg>
        <pc:cxnChg chg="del mod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90" creationId="{5FC323D7-9D71-DF46-4EF7-59134EB07824}"/>
          </ac:cxnSpMkLst>
        </pc:cxnChg>
        <pc:cxnChg chg="del mod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96" creationId="{BA30772C-DE32-BF29-EB33-9FEFEBCFAD9D}"/>
          </ac:cxnSpMkLst>
        </pc:cxnChg>
        <pc:cxnChg chg="del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109" creationId="{23F828EC-0F4F-E972-86B9-4A2928DBA67C}"/>
          </ac:cxnSpMkLst>
        </pc:cxnChg>
        <pc:cxnChg chg="del">
          <ac:chgData name="Jacob Hall" userId="b9d608d5-b886-4c2f-af73-1fbe28faca2e" providerId="ADAL" clId="{E68006F4-CD1C-41D4-AFEF-65A54443B775}" dt="2022-09-01T18:23:13.013" v="2459" actId="478"/>
          <ac:cxnSpMkLst>
            <pc:docMk/>
            <pc:sldMk cId="894019942" sldId="257"/>
            <ac:cxnSpMk id="119" creationId="{61007CC3-4DEC-4D1D-5ED6-7D2E16BFF2FA}"/>
          </ac:cxnSpMkLst>
        </pc:cxnChg>
      </pc:sldChg>
    </pc:docChg>
  </pc:docChgLst>
  <pc:docChgLst>
    <pc:chgData name="Jacob Hall" userId="b9d608d5-b886-4c2f-af73-1fbe28faca2e" providerId="ADAL" clId="{E3A46850-0D59-4E0E-AED1-49D8D900C295}"/>
    <pc:docChg chg="undo custSel addSld delSld modSld">
      <pc:chgData name="Jacob Hall" userId="b9d608d5-b886-4c2f-af73-1fbe28faca2e" providerId="ADAL" clId="{E3A46850-0D59-4E0E-AED1-49D8D900C295}" dt="2022-09-05T10:08:46.243" v="111" actId="47"/>
      <pc:docMkLst>
        <pc:docMk/>
      </pc:docMkLst>
      <pc:sldChg chg="addSp modSp mod">
        <pc:chgData name="Jacob Hall" userId="b9d608d5-b886-4c2f-af73-1fbe28faca2e" providerId="ADAL" clId="{E3A46850-0D59-4E0E-AED1-49D8D900C295}" dt="2022-09-05T10:05:33.036" v="106" actId="1076"/>
        <pc:sldMkLst>
          <pc:docMk/>
          <pc:sldMk cId="1248475785" sldId="256"/>
        </pc:sldMkLst>
        <pc:spChg chg="mod">
          <ac:chgData name="Jacob Hall" userId="b9d608d5-b886-4c2f-af73-1fbe28faca2e" providerId="ADAL" clId="{E3A46850-0D59-4E0E-AED1-49D8D900C295}" dt="2022-09-05T10:04:55.107" v="103" actId="20577"/>
          <ac:spMkLst>
            <pc:docMk/>
            <pc:sldMk cId="1248475785" sldId="256"/>
            <ac:spMk id="2" creationId="{B953AA59-F693-0D78-E673-4709D008817A}"/>
          </ac:spMkLst>
        </pc:spChg>
        <pc:picChg chg="add mod">
          <ac:chgData name="Jacob Hall" userId="b9d608d5-b886-4c2f-af73-1fbe28faca2e" providerId="ADAL" clId="{E3A46850-0D59-4E0E-AED1-49D8D900C295}" dt="2022-09-05T10:05:33.036" v="106" actId="1076"/>
          <ac:picMkLst>
            <pc:docMk/>
            <pc:sldMk cId="1248475785" sldId="256"/>
            <ac:picMk id="4" creationId="{D74B690B-35F9-9183-569A-631F1E2BFEC4}"/>
          </ac:picMkLst>
        </pc:picChg>
        <pc:cxnChg chg="mod">
          <ac:chgData name="Jacob Hall" userId="b9d608d5-b886-4c2f-af73-1fbe28faca2e" providerId="ADAL" clId="{E3A46850-0D59-4E0E-AED1-49D8D900C295}" dt="2022-09-02T13:41:39.695" v="11" actId="14100"/>
          <ac:cxnSpMkLst>
            <pc:docMk/>
            <pc:sldMk cId="1248475785" sldId="256"/>
            <ac:cxnSpMk id="109" creationId="{23F828EC-0F4F-E972-86B9-4A2928DBA67C}"/>
          </ac:cxnSpMkLst>
        </pc:cxnChg>
      </pc:sldChg>
      <pc:sldChg chg="add setBg">
        <pc:chgData name="Jacob Hall" userId="b9d608d5-b886-4c2f-af73-1fbe28faca2e" providerId="ADAL" clId="{E3A46850-0D59-4E0E-AED1-49D8D900C295}" dt="2022-09-05T10:07:31.613" v="108"/>
        <pc:sldMkLst>
          <pc:docMk/>
          <pc:sldMk cId="2689556860" sldId="257"/>
        </pc:sldMkLst>
      </pc:sldChg>
      <pc:sldChg chg="modSp add del">
        <pc:chgData name="Jacob Hall" userId="b9d608d5-b886-4c2f-af73-1fbe28faca2e" providerId="ADAL" clId="{E3A46850-0D59-4E0E-AED1-49D8D900C295}" dt="2022-09-05T10:08:46.243" v="111" actId="47"/>
        <pc:sldMkLst>
          <pc:docMk/>
          <pc:sldMk cId="525468548" sldId="258"/>
        </pc:sldMkLst>
        <pc:picChg chg="mod">
          <ac:chgData name="Jacob Hall" userId="b9d608d5-b886-4c2f-af73-1fbe28faca2e" providerId="ADAL" clId="{E3A46850-0D59-4E0E-AED1-49D8D900C295}" dt="2022-09-05T10:08:37.600" v="110"/>
          <ac:picMkLst>
            <pc:docMk/>
            <pc:sldMk cId="525468548" sldId="258"/>
            <ac:picMk id="8" creationId="{2555FD34-01E1-262C-A804-642275C11BE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DE01F-85B2-4144-9284-505BE2A41B03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2FF54-6E20-457D-A62A-7A8431A8D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2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1pPr>
    <a:lvl2pPr marL="382082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2pPr>
    <a:lvl3pPr marL="764164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3pPr>
    <a:lvl4pPr marL="1146246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4pPr>
    <a:lvl5pPr marL="1528328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5pPr>
    <a:lvl6pPr marL="1910410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6pPr>
    <a:lvl7pPr marL="2292492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7pPr>
    <a:lvl8pPr marL="2674574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8pPr>
    <a:lvl9pPr marL="3056656" algn="l" defTabSz="764164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center button is a green circle with the word "Go" printed on it. Press this button for the Bee-Bot to begin moving as programmed. </a:t>
            </a:r>
          </a:p>
          <a:p>
            <a:endParaRPr lang="en-US" dirty="0"/>
          </a:p>
          <a:p>
            <a:r>
              <a:rPr lang="en-US" dirty="0"/>
              <a:t>Located above the center button, the orange oval button with the upward arrow can be pressed for the Bee-Bot to move forward. The Bee-Bot will move forward approximately 15 centimeters for each time this button is pressed. </a:t>
            </a:r>
          </a:p>
          <a:p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Located below the center button, the orange oval button with the downward arrow can be pressed for the Bee-Bot to move backward. The Bee-Bot will move backward approximately 15 centimeters for each time this button is pressed.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Located to the right of the center button, the orange oval button with the arrow pointing right can be pressed for the Bee-Bot to turn right. The Bee-Bot’s center will remain in the same spot, but it will rotate to face a direction approximately 90 degrees in the clockwise direction.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Located to the left of the center button, the orange oval button with the arrow pointing left can be pressed for the Bee-Bot to turn left. The Bee-Bot’s center will remain in the same spot, but it will rotate to face a direction approximately 90 degrees in the counter-clockwise direction.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Located in the bottom right corner of the Bee-Bot’s buttons, the blue oval button with the parallel lines can be pressed for the Bee-Bot to pause momentarily. The Bee-Bot’s eyes will blink once to indicate it is pausing and then will continue with the rest of the program.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Located in the bottom left corner of the Bee-Bot’s buttons, the blue oval button with the “X” can be pressed to clear the Bee-Bot’s memory. If the clear button is not pressed between programs, the Bee-Bot adds a child’s new program to the end of the previous program. 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B2FF54-6E20-457D-A62A-7A8431A8DE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0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center button is a green circle with the word "Go" printed on it. Press this button for the Bee-Bot to begin moving as programmed. </a:t>
            </a:r>
          </a:p>
          <a:p>
            <a:endParaRPr lang="en-US"/>
          </a:p>
          <a:p>
            <a:r>
              <a:rPr lang="en-US"/>
              <a:t>Located above the center button, the orange oval button with the upward arrow can be pressed for the Bee-Bot to move forward. The Bee-Bot will move forward approximately 15 centimeters for each time this button is pressed. </a:t>
            </a:r>
          </a:p>
          <a:p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Located below the center button, the orange oval button with the downward arrow can be pressed for the Bee-Bot to move backward. The Bee-Bot will move backward approximately 15 centimeters for each time this button is pressed.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Located to the right of the center button, the orange oval button with the arrow pointing right can be pressed for the Bee-Bot to turn right. The Bee-Bot’s center will remain in the same spot, but it will rotate to face a direction approximately 90 degrees in the clockwise direction.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Located to the left of the center button, the orange oval button with the arrow pointing left can be pressed for the Bee-Bot to turn left. The Bee-Bot’s center will remain in the same spot, but it will rotate to face a direction approximately 90 degrees in the counter-clockwise direction.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Located in the bottom right corner of the Bee-Bot’s buttons, the blue oval button with the parallel lines can be pressed for the Bee-Bot to pause momentarily. The Bee-Bot’s eyes will blink once to indicate it is pausing and then will continue with the rest of the program.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Located in the bottom left corner of the Bee-Bot’s buttons, the blue oval button with the “X” can be pressed to clear the Bee-Bot’s memory. If the clear button is not pressed between programs, the Bee-Bot adds a child’s new program to the end of the previous program.  </a:t>
            </a:r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7641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B2FF54-6E20-457D-A62A-7A8431A8DE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92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9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9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2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3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48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0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6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3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3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1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9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F9B5-6EB2-4628-9022-6BAA15DABBDD}" type="datetimeFigureOut">
              <a:rPr lang="en-US" smtClean="0"/>
              <a:t>11/21/22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0458D-A435-455D-B2BB-0C0F7FAD5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9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publicdomain/" TargetMode="External"/><Relationship Id="rId5" Type="http://schemas.openxmlformats.org/officeDocument/2006/relationships/hyperlink" Target="https://freesvg.org/by/OpenClipart" TargetMode="External"/><Relationship Id="rId4" Type="http://schemas.openxmlformats.org/officeDocument/2006/relationships/hyperlink" Target="https://freesvg.org/bee-bot-in-cartoon-styl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reativecommons.org/licenses/publicdomain/" TargetMode="External"/><Relationship Id="rId5" Type="http://schemas.openxmlformats.org/officeDocument/2006/relationships/hyperlink" Target="https://freesvg.org/by/OpenClipart" TargetMode="External"/><Relationship Id="rId4" Type="http://schemas.openxmlformats.org/officeDocument/2006/relationships/hyperlink" Target="https://freesvg.org/bee-bot-in-cartoon-sty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3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Bee-Bot robot and labels for its buttons. ">
            <a:extLst>
              <a:ext uri="{FF2B5EF4-FFF2-40B4-BE49-F238E27FC236}">
                <a16:creationId xmlns:a16="http://schemas.microsoft.com/office/drawing/2014/main" id="{2555FD34-01E1-262C-A804-642275C11B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745" y="2554415"/>
            <a:ext cx="5285232" cy="528523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1CB4CB-9B6C-11C1-82A5-287C7A4D91E0}"/>
              </a:ext>
            </a:extLst>
          </p:cNvPr>
          <p:cNvSpPr/>
          <p:nvPr/>
        </p:nvSpPr>
        <p:spPr>
          <a:xfrm>
            <a:off x="580687" y="407471"/>
            <a:ext cx="648260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solidFill>
                  <a:schemeClr val="tx1"/>
                </a:solidFill>
                <a:latin typeface="Agenda-Bold" panose="02000803040000020004" pitchFamily="2" charset="0"/>
                <a:cs typeface="Urdu Typesetting" panose="020B0604020202020204" pitchFamily="66" charset="-78"/>
              </a:rPr>
              <a:t>Bee-Bot Buttons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9930A4-9D08-FC0E-8E8D-ACFA99337659}"/>
              </a:ext>
            </a:extLst>
          </p:cNvPr>
          <p:cNvSpPr/>
          <p:nvPr/>
        </p:nvSpPr>
        <p:spPr>
          <a:xfrm>
            <a:off x="399502" y="2495852"/>
            <a:ext cx="133728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Move</a:t>
            </a:r>
          </a:p>
          <a:p>
            <a:pPr algn="ctr"/>
            <a:r>
              <a:rPr lang="en-US" sz="2800" b="1" cap="none" spc="0" dirty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Forward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8EB228-AFC7-E699-9802-2D7D07FE0CC7}"/>
              </a:ext>
            </a:extLst>
          </p:cNvPr>
          <p:cNvSpPr/>
          <p:nvPr/>
        </p:nvSpPr>
        <p:spPr>
          <a:xfrm>
            <a:off x="5932439" y="6493684"/>
            <a:ext cx="15436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Move</a:t>
            </a:r>
          </a:p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Backward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AC31B0-BB80-F56D-2A61-DDA9DB3E35AA}"/>
              </a:ext>
            </a:extLst>
          </p:cNvPr>
          <p:cNvSpPr/>
          <p:nvPr/>
        </p:nvSpPr>
        <p:spPr>
          <a:xfrm>
            <a:off x="5936085" y="3216989"/>
            <a:ext cx="16503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Turn Right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3DEBD5-A149-E280-7868-5A170F5CD730}"/>
              </a:ext>
            </a:extLst>
          </p:cNvPr>
          <p:cNvSpPr/>
          <p:nvPr/>
        </p:nvSpPr>
        <p:spPr>
          <a:xfrm>
            <a:off x="1068146" y="7121171"/>
            <a:ext cx="14995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Turn Left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2B8055-1C04-B2BC-3297-FFD5563AD13E}"/>
              </a:ext>
            </a:extLst>
          </p:cNvPr>
          <p:cNvSpPr/>
          <p:nvPr/>
        </p:nvSpPr>
        <p:spPr>
          <a:xfrm>
            <a:off x="3515815" y="7882804"/>
            <a:ext cx="22420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Clear Memory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AA831F-BC27-5EC7-4710-52BD343ECB44}"/>
              </a:ext>
            </a:extLst>
          </p:cNvPr>
          <p:cNvSpPr/>
          <p:nvPr/>
        </p:nvSpPr>
        <p:spPr>
          <a:xfrm>
            <a:off x="6262200" y="4147204"/>
            <a:ext cx="998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Pause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17CFCD-D43D-6FD1-F520-B5EF3CFDBD88}"/>
              </a:ext>
            </a:extLst>
          </p:cNvPr>
          <p:cNvSpPr/>
          <p:nvPr/>
        </p:nvSpPr>
        <p:spPr>
          <a:xfrm>
            <a:off x="4571674" y="2100192"/>
            <a:ext cx="1364411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Start </a:t>
            </a:r>
          </a:p>
          <a:p>
            <a:pPr algn="ctr"/>
            <a:r>
              <a:rPr lang="en-US" sz="2800" b="1" cap="none" spc="0" dirty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Program</a:t>
            </a:r>
          </a:p>
        </p:txBody>
      </p:sp>
      <p:cxnSp>
        <p:nvCxnSpPr>
          <p:cNvPr id="24" name="Connector: Curved 23" descr="Arrow for move forward button">
            <a:extLst>
              <a:ext uri="{FF2B5EF4-FFF2-40B4-BE49-F238E27FC236}">
                <a16:creationId xmlns:a16="http://schemas.microsoft.com/office/drawing/2014/main" id="{04878576-823E-D10A-D764-1E154C1B68B3}"/>
              </a:ext>
            </a:extLst>
          </p:cNvPr>
          <p:cNvCxnSpPr>
            <a:cxnSpLocks/>
            <a:stCxn id="10" idx="2"/>
          </p:cNvCxnSpPr>
          <p:nvPr/>
        </p:nvCxnSpPr>
        <p:spPr>
          <a:xfrm rot="16200000" flipH="1">
            <a:off x="1928236" y="2589870"/>
            <a:ext cx="351114" cy="2071292"/>
          </a:xfrm>
          <a:prstGeom prst="curvedConnector2">
            <a:avLst/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Curved 31" descr="Arrow for turn right button">
            <a:extLst>
              <a:ext uri="{FF2B5EF4-FFF2-40B4-BE49-F238E27FC236}">
                <a16:creationId xmlns:a16="http://schemas.microsoft.com/office/drawing/2014/main" id="{5D76AF62-AC76-FFD2-7641-5FF0FB8142DD}"/>
              </a:ext>
            </a:extLst>
          </p:cNvPr>
          <p:cNvCxnSpPr>
            <a:cxnSpLocks/>
            <a:stCxn id="12" idx="1"/>
          </p:cNvCxnSpPr>
          <p:nvPr/>
        </p:nvCxnSpPr>
        <p:spPr>
          <a:xfrm rot="10800000" flipV="1">
            <a:off x="4879267" y="3478598"/>
            <a:ext cx="1056818" cy="476827"/>
          </a:xfrm>
          <a:prstGeom prst="curvedConnector3">
            <a:avLst>
              <a:gd name="adj1" fmla="val 99969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or: Curved 82" descr="Arrow for start program button">
            <a:extLst>
              <a:ext uri="{FF2B5EF4-FFF2-40B4-BE49-F238E27FC236}">
                <a16:creationId xmlns:a16="http://schemas.microsoft.com/office/drawing/2014/main" id="{F8B8705D-A9B7-CF9C-3642-BB1C5C50CDAA}"/>
              </a:ext>
            </a:extLst>
          </p:cNvPr>
          <p:cNvCxnSpPr>
            <a:cxnSpLocks/>
            <a:stCxn id="16" idx="1"/>
          </p:cNvCxnSpPr>
          <p:nvPr/>
        </p:nvCxnSpPr>
        <p:spPr>
          <a:xfrm rot="10800000" flipV="1">
            <a:off x="4012790" y="2577246"/>
            <a:ext cx="558884" cy="1630024"/>
          </a:xfrm>
          <a:prstGeom prst="curvedConnector2">
            <a:avLst/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Curved 89" descr="Arrow for Pause button">
            <a:extLst>
              <a:ext uri="{FF2B5EF4-FFF2-40B4-BE49-F238E27FC236}">
                <a16:creationId xmlns:a16="http://schemas.microsoft.com/office/drawing/2014/main" id="{5FC323D7-9D71-DF46-4EF7-59134EB07824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 flipV="1">
            <a:off x="5440680" y="4408814"/>
            <a:ext cx="821520" cy="302268"/>
          </a:xfrm>
          <a:prstGeom prst="curvedConnector3">
            <a:avLst>
              <a:gd name="adj1" fmla="val 90812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Curved 95" descr="Arrow for move backward button">
            <a:extLst>
              <a:ext uri="{FF2B5EF4-FFF2-40B4-BE49-F238E27FC236}">
                <a16:creationId xmlns:a16="http://schemas.microsoft.com/office/drawing/2014/main" id="{BA30772C-DE32-BF29-EB33-9FEFEBCFAD9D}"/>
              </a:ext>
            </a:extLst>
          </p:cNvPr>
          <p:cNvCxnSpPr>
            <a:cxnSpLocks/>
            <a:stCxn id="11" idx="0"/>
          </p:cNvCxnSpPr>
          <p:nvPr/>
        </p:nvCxnSpPr>
        <p:spPr>
          <a:xfrm rot="16200000" flipV="1">
            <a:off x="5394080" y="5183510"/>
            <a:ext cx="914814" cy="1705533"/>
          </a:xfrm>
          <a:prstGeom prst="curvedConnector2">
            <a:avLst/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or: Curved 108" descr="Arrow for clear memory button">
            <a:extLst>
              <a:ext uri="{FF2B5EF4-FFF2-40B4-BE49-F238E27FC236}">
                <a16:creationId xmlns:a16="http://schemas.microsoft.com/office/drawing/2014/main" id="{23F828EC-0F4F-E972-86B9-4A2928DBA67C}"/>
              </a:ext>
            </a:extLst>
          </p:cNvPr>
          <p:cNvCxnSpPr>
            <a:cxnSpLocks/>
          </p:cNvCxnSpPr>
          <p:nvPr/>
        </p:nvCxnSpPr>
        <p:spPr>
          <a:xfrm rot="16200000" flipV="1">
            <a:off x="3445064" y="7020058"/>
            <a:ext cx="1694334" cy="65326"/>
          </a:xfrm>
          <a:prstGeom prst="curvedConnector3">
            <a:avLst>
              <a:gd name="adj1" fmla="val 90476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or: Curved 118" descr="Arrow for turn left button">
            <a:extLst>
              <a:ext uri="{FF2B5EF4-FFF2-40B4-BE49-F238E27FC236}">
                <a16:creationId xmlns:a16="http://schemas.microsoft.com/office/drawing/2014/main" id="{61007CC3-4DEC-4D1D-5ED6-7D2E16BFF2F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552595" y="5817153"/>
            <a:ext cx="2104055" cy="674104"/>
          </a:xfrm>
          <a:prstGeom prst="curvedConnector3">
            <a:avLst>
              <a:gd name="adj1" fmla="val 102218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B953AA59-F693-0D78-E673-4709D008817A}"/>
              </a:ext>
            </a:extLst>
          </p:cNvPr>
          <p:cNvSpPr/>
          <p:nvPr/>
        </p:nvSpPr>
        <p:spPr>
          <a:xfrm>
            <a:off x="174682" y="9290562"/>
            <a:ext cx="592951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4"/>
              </a:rPr>
              <a:t>Bee-Bot in Cartoon Style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</a:rPr>
              <a:t> by </a:t>
            </a:r>
            <a:r>
              <a:rPr lang="en-US" sz="1400" cap="none" spc="0" dirty="0" err="1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5"/>
              </a:rPr>
              <a:t>OpenClipArt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5"/>
              </a:rPr>
              <a:t> </a:t>
            </a:r>
            <a:endParaRPr lang="en-US" sz="1400" cap="none" spc="0" dirty="0">
              <a:ln w="0"/>
              <a:solidFill>
                <a:schemeClr val="tx1"/>
              </a:solidFill>
              <a:latin typeface="Agenda-Light" panose="02000603040000020004" pitchFamily="2" charset="0"/>
              <a:cs typeface="Urdu Typesetting" panose="020B0604020202020204" pitchFamily="66" charset="-78"/>
            </a:endParaRPr>
          </a:p>
          <a:p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</a:rPr>
              <a:t>used under 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6"/>
              </a:rPr>
              <a:t>Public Domain License 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</a:rPr>
              <a:t>/ Text and arrows added to the original </a:t>
            </a:r>
          </a:p>
        </p:txBody>
      </p:sp>
      <p:pic>
        <p:nvPicPr>
          <p:cNvPr id="4" name="Picture 3" descr="Creative Commons license">
            <a:extLst>
              <a:ext uri="{FF2B5EF4-FFF2-40B4-BE49-F238E27FC236}">
                <a16:creationId xmlns:a16="http://schemas.microsoft.com/office/drawing/2014/main" id="{D74B690B-35F9-9183-569A-631F1E2BFE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253" y="9404534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475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Bee-Bot robot and labels for its buttons. ">
            <a:extLst>
              <a:ext uri="{FF2B5EF4-FFF2-40B4-BE49-F238E27FC236}">
                <a16:creationId xmlns:a16="http://schemas.microsoft.com/office/drawing/2014/main" id="{2555FD34-01E1-262C-A804-642275C11B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745" y="2554415"/>
            <a:ext cx="5286910" cy="528691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1CB4CB-9B6C-11C1-82A5-287C7A4D91E0}"/>
              </a:ext>
            </a:extLst>
          </p:cNvPr>
          <p:cNvSpPr/>
          <p:nvPr/>
        </p:nvSpPr>
        <p:spPr>
          <a:xfrm>
            <a:off x="580687" y="407471"/>
            <a:ext cx="648260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0" cap="none" spc="0">
                <a:ln w="0"/>
                <a:solidFill>
                  <a:schemeClr val="tx1"/>
                </a:solidFill>
                <a:latin typeface="Agenda-Bold" panose="02000803040000020004" pitchFamily="2" charset="0"/>
                <a:cs typeface="Urdu Typesetting" panose="020B0604020202020204" pitchFamily="66" charset="-78"/>
              </a:rPr>
              <a:t>Bee-Bot Buttons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9930A4-9D08-FC0E-8E8D-ACFA99337659}"/>
              </a:ext>
            </a:extLst>
          </p:cNvPr>
          <p:cNvSpPr/>
          <p:nvPr/>
        </p:nvSpPr>
        <p:spPr>
          <a:xfrm>
            <a:off x="399502" y="2495852"/>
            <a:ext cx="133728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Move</a:t>
            </a:r>
          </a:p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Forward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8EB228-AFC7-E699-9802-2D7D07FE0CC7}"/>
              </a:ext>
            </a:extLst>
          </p:cNvPr>
          <p:cNvSpPr/>
          <p:nvPr/>
        </p:nvSpPr>
        <p:spPr>
          <a:xfrm>
            <a:off x="5932439" y="6493684"/>
            <a:ext cx="154362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Move</a:t>
            </a:r>
          </a:p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Backward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AC31B0-BB80-F56D-2A61-DDA9DB3E35AA}"/>
              </a:ext>
            </a:extLst>
          </p:cNvPr>
          <p:cNvSpPr/>
          <p:nvPr/>
        </p:nvSpPr>
        <p:spPr>
          <a:xfrm>
            <a:off x="5936085" y="3216989"/>
            <a:ext cx="16503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Turn Right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3DEBD5-A149-E280-7868-5A170F5CD730}"/>
              </a:ext>
            </a:extLst>
          </p:cNvPr>
          <p:cNvSpPr/>
          <p:nvPr/>
        </p:nvSpPr>
        <p:spPr>
          <a:xfrm>
            <a:off x="1068146" y="7121171"/>
            <a:ext cx="149951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Turn Left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2B8055-1C04-B2BC-3297-FFD5563AD13E}"/>
              </a:ext>
            </a:extLst>
          </p:cNvPr>
          <p:cNvSpPr/>
          <p:nvPr/>
        </p:nvSpPr>
        <p:spPr>
          <a:xfrm>
            <a:off x="3515815" y="7882804"/>
            <a:ext cx="22420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Clear Memory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AA831F-BC27-5EC7-4710-52BD343ECB44}"/>
              </a:ext>
            </a:extLst>
          </p:cNvPr>
          <p:cNvSpPr/>
          <p:nvPr/>
        </p:nvSpPr>
        <p:spPr>
          <a:xfrm>
            <a:off x="6262200" y="4147204"/>
            <a:ext cx="998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Pause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17CFCD-D43D-6FD1-F520-B5EF3CFDBD88}"/>
              </a:ext>
            </a:extLst>
          </p:cNvPr>
          <p:cNvSpPr/>
          <p:nvPr/>
        </p:nvSpPr>
        <p:spPr>
          <a:xfrm>
            <a:off x="4571674" y="2100192"/>
            <a:ext cx="1364411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Start </a:t>
            </a:r>
          </a:p>
          <a:p>
            <a:pPr algn="ctr"/>
            <a:r>
              <a:rPr lang="en-US" sz="2800" b="1" cap="none" spc="0">
                <a:ln w="0"/>
                <a:solidFill>
                  <a:schemeClr val="tx1"/>
                </a:solidFill>
                <a:latin typeface="Agenda-Regular" panose="02000603040000020004" pitchFamily="2" charset="0"/>
                <a:cs typeface="Urdu Typesetting" panose="020B0604020202020204" pitchFamily="66" charset="-78"/>
              </a:rPr>
              <a:t>Program</a:t>
            </a:r>
          </a:p>
        </p:txBody>
      </p:sp>
      <p:cxnSp>
        <p:nvCxnSpPr>
          <p:cNvPr id="24" name="Connector: Curved 23" descr="Arrow for Move Forward button">
            <a:extLst>
              <a:ext uri="{FF2B5EF4-FFF2-40B4-BE49-F238E27FC236}">
                <a16:creationId xmlns:a16="http://schemas.microsoft.com/office/drawing/2014/main" id="{04878576-823E-D10A-D764-1E154C1B68B3}"/>
              </a:ext>
            </a:extLst>
          </p:cNvPr>
          <p:cNvCxnSpPr>
            <a:cxnSpLocks/>
            <a:stCxn id="10" idx="2"/>
          </p:cNvCxnSpPr>
          <p:nvPr/>
        </p:nvCxnSpPr>
        <p:spPr>
          <a:xfrm rot="16200000" flipH="1">
            <a:off x="1928236" y="2589870"/>
            <a:ext cx="351114" cy="2071292"/>
          </a:xfrm>
          <a:prstGeom prst="curvedConnector2">
            <a:avLst/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Curved 31" descr="Arrow for Turn Right button">
            <a:extLst>
              <a:ext uri="{FF2B5EF4-FFF2-40B4-BE49-F238E27FC236}">
                <a16:creationId xmlns:a16="http://schemas.microsoft.com/office/drawing/2014/main" id="{5D76AF62-AC76-FFD2-7641-5FF0FB8142DD}"/>
              </a:ext>
            </a:extLst>
          </p:cNvPr>
          <p:cNvCxnSpPr>
            <a:cxnSpLocks/>
            <a:stCxn id="12" idx="1"/>
          </p:cNvCxnSpPr>
          <p:nvPr/>
        </p:nvCxnSpPr>
        <p:spPr>
          <a:xfrm rot="10800000" flipV="1">
            <a:off x="4879267" y="3478598"/>
            <a:ext cx="1056818" cy="476827"/>
          </a:xfrm>
          <a:prstGeom prst="curvedConnector3">
            <a:avLst>
              <a:gd name="adj1" fmla="val 99969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or: Curved 82" descr="Arrow for Start Program button">
            <a:extLst>
              <a:ext uri="{FF2B5EF4-FFF2-40B4-BE49-F238E27FC236}">
                <a16:creationId xmlns:a16="http://schemas.microsoft.com/office/drawing/2014/main" id="{F8B8705D-A9B7-CF9C-3642-BB1C5C50CDAA}"/>
              </a:ext>
            </a:extLst>
          </p:cNvPr>
          <p:cNvCxnSpPr>
            <a:cxnSpLocks/>
            <a:stCxn id="16" idx="1"/>
          </p:cNvCxnSpPr>
          <p:nvPr/>
        </p:nvCxnSpPr>
        <p:spPr>
          <a:xfrm rot="10800000" flipV="1">
            <a:off x="4012790" y="2577246"/>
            <a:ext cx="558884" cy="1630024"/>
          </a:xfrm>
          <a:prstGeom prst="curvedConnector2">
            <a:avLst/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Curved 89" descr="Arrow for Pause button">
            <a:extLst>
              <a:ext uri="{FF2B5EF4-FFF2-40B4-BE49-F238E27FC236}">
                <a16:creationId xmlns:a16="http://schemas.microsoft.com/office/drawing/2014/main" id="{5FC323D7-9D71-DF46-4EF7-59134EB07824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 flipV="1">
            <a:off x="5440680" y="4408814"/>
            <a:ext cx="821520" cy="302268"/>
          </a:xfrm>
          <a:prstGeom prst="curvedConnector3">
            <a:avLst>
              <a:gd name="adj1" fmla="val 90812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Curved 95" descr="Arrow for Move Backward button">
            <a:extLst>
              <a:ext uri="{FF2B5EF4-FFF2-40B4-BE49-F238E27FC236}">
                <a16:creationId xmlns:a16="http://schemas.microsoft.com/office/drawing/2014/main" id="{BA30772C-DE32-BF29-EB33-9FEFEBCFAD9D}"/>
              </a:ext>
            </a:extLst>
          </p:cNvPr>
          <p:cNvCxnSpPr>
            <a:cxnSpLocks/>
            <a:stCxn id="11" idx="0"/>
          </p:cNvCxnSpPr>
          <p:nvPr/>
        </p:nvCxnSpPr>
        <p:spPr>
          <a:xfrm rot="16200000" flipV="1">
            <a:off x="5394080" y="5183510"/>
            <a:ext cx="914814" cy="1705533"/>
          </a:xfrm>
          <a:prstGeom prst="curvedConnector2">
            <a:avLst/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or: Curved 108" descr="Arrow for Clear Memory button">
            <a:extLst>
              <a:ext uri="{FF2B5EF4-FFF2-40B4-BE49-F238E27FC236}">
                <a16:creationId xmlns:a16="http://schemas.microsoft.com/office/drawing/2014/main" id="{23F828EC-0F4F-E972-86B9-4A2928DBA67C}"/>
              </a:ext>
            </a:extLst>
          </p:cNvPr>
          <p:cNvCxnSpPr>
            <a:cxnSpLocks/>
          </p:cNvCxnSpPr>
          <p:nvPr/>
        </p:nvCxnSpPr>
        <p:spPr>
          <a:xfrm rot="16200000" flipV="1">
            <a:off x="3445064" y="7020058"/>
            <a:ext cx="1694334" cy="65326"/>
          </a:xfrm>
          <a:prstGeom prst="curvedConnector3">
            <a:avLst>
              <a:gd name="adj1" fmla="val 90476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or: Curved 118" descr="Arrow for Turn Left button">
            <a:extLst>
              <a:ext uri="{FF2B5EF4-FFF2-40B4-BE49-F238E27FC236}">
                <a16:creationId xmlns:a16="http://schemas.microsoft.com/office/drawing/2014/main" id="{61007CC3-4DEC-4D1D-5ED6-7D2E16BFF2F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552595" y="5817153"/>
            <a:ext cx="2104055" cy="674104"/>
          </a:xfrm>
          <a:prstGeom prst="curvedConnector3">
            <a:avLst>
              <a:gd name="adj1" fmla="val 102218"/>
            </a:avLst>
          </a:prstGeom>
          <a:ln w="57150">
            <a:solidFill>
              <a:srgbClr val="2C303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B953AA59-F693-0D78-E673-4709D008817A}"/>
              </a:ext>
            </a:extLst>
          </p:cNvPr>
          <p:cNvSpPr/>
          <p:nvPr/>
        </p:nvSpPr>
        <p:spPr>
          <a:xfrm>
            <a:off x="174682" y="9290562"/>
            <a:ext cx="592951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4"/>
              </a:rPr>
              <a:t>Bee-Bot in Cartoon Style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</a:rPr>
              <a:t> by </a:t>
            </a:r>
            <a:r>
              <a:rPr lang="en-US" sz="1400" cap="none" spc="0" dirty="0" err="1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5"/>
              </a:rPr>
              <a:t>OpenClipArt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5"/>
              </a:rPr>
              <a:t> </a:t>
            </a:r>
            <a:endParaRPr lang="en-US" sz="1400" cap="none" spc="0" dirty="0">
              <a:ln w="0"/>
              <a:solidFill>
                <a:schemeClr val="tx1"/>
              </a:solidFill>
              <a:latin typeface="Agenda-Light" panose="02000603040000020004" pitchFamily="2" charset="0"/>
              <a:cs typeface="Urdu Typesetting" panose="020B0604020202020204" pitchFamily="66" charset="-78"/>
            </a:endParaRPr>
          </a:p>
          <a:p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</a:rPr>
              <a:t>used under 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  <a:hlinkClick r:id="rId6"/>
              </a:rPr>
              <a:t>Public Domain License </a:t>
            </a:r>
            <a:r>
              <a:rPr lang="en-US" sz="1400" cap="none" spc="0" dirty="0">
                <a:ln w="0"/>
                <a:solidFill>
                  <a:schemeClr val="tx1"/>
                </a:solidFill>
                <a:latin typeface="Agenda-Light" panose="02000603040000020004" pitchFamily="2" charset="0"/>
                <a:cs typeface="Urdu Typesetting" panose="020B0604020202020204" pitchFamily="66" charset="-78"/>
              </a:rPr>
              <a:t>/ Text and arrows added to the original </a:t>
            </a:r>
          </a:p>
        </p:txBody>
      </p:sp>
      <p:pic>
        <p:nvPicPr>
          <p:cNvPr id="4" name="Picture 3" descr="Creative Commons License">
            <a:extLst>
              <a:ext uri="{FF2B5EF4-FFF2-40B4-BE49-F238E27FC236}">
                <a16:creationId xmlns:a16="http://schemas.microsoft.com/office/drawing/2014/main" id="{D74B690B-35F9-9183-569A-631F1E2BFE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253" y="9404534"/>
            <a:ext cx="83820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556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714</Words>
  <Application>Microsoft Macintosh PowerPoint</Application>
  <PresentationFormat>Custom</PresentationFormat>
  <Paragraphs>60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Agenda-Bold</vt:lpstr>
      <vt:lpstr>Agenda-Light</vt:lpstr>
      <vt:lpstr>Agenda-Regular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 Hall</dc:creator>
  <cp:lastModifiedBy>Irene Bal</cp:lastModifiedBy>
  <cp:revision>2</cp:revision>
  <dcterms:created xsi:type="dcterms:W3CDTF">2022-09-01T17:08:51Z</dcterms:created>
  <dcterms:modified xsi:type="dcterms:W3CDTF">2022-11-22T01:48:15Z</dcterms:modified>
</cp:coreProperties>
</file>