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Lato" panose="020F0502020204030203" pitchFamily="34" charset="0"/>
      <p:regular r:id="rId23"/>
      <p:bold r:id="rId24"/>
      <p:italic r:id="rId25"/>
      <p:boldItalic r:id="rId26"/>
    </p:embeddedFont>
    <p:embeddedFont>
      <p:font typeface="Playfair Display" panose="00000500000000000000" pitchFamily="2"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hQlGNrPBgp7YuZQfw+Fe3egOpOy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80D726-1B9B-066E-1B01-166D240686BB}" name="Frances Alvarado-Albertorio" initials="FAA" userId="d5832abf8c296570"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EE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2" autoAdjust="0"/>
    <p:restoredTop sz="94657"/>
  </p:normalViewPr>
  <p:slideViewPr>
    <p:cSldViewPr snapToGrid="0">
      <p:cViewPr varScale="1">
        <p:scale>
          <a:sx n="86" d="100"/>
          <a:sy n="86" d="100"/>
        </p:scale>
        <p:origin x="45" y="6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6" name="Google Shape;1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2" name="Google Shape;1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f3e195d6a6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f3e195d6a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f3e195d6a6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f3e195d6a6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0" name="Google Shape;18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9" name="Google Shape;1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00" name="Google Shape;1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1b20d03ec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1b20d03ec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f3e195d6a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33" name="Google Shape;133;gf3e195d6a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f3e195d6a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3" name="Google Shape;143;gf3e195d6a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0" name="Google Shape;15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3" name="Google Shape;13;gf3e195d6a6_0_340"/>
          <p:cNvSpPr txBox="1">
            <a:spLocks noGrp="1"/>
          </p:cNvSpPr>
          <p:nvPr>
            <p:ph type="ctrTitle"/>
          </p:nvPr>
        </p:nvSpPr>
        <p:spPr>
          <a:xfrm>
            <a:off x="840800" y="182400"/>
            <a:ext cx="10524000" cy="2471700"/>
          </a:xfrm>
          <a:prstGeom prst="rect">
            <a:avLst/>
          </a:prstGeom>
        </p:spPr>
        <p:txBody>
          <a:bodyPr spcFirstLastPara="1" wrap="square" lIns="121900" tIns="121900" rIns="121900" bIns="121900" anchor="b" anchorCtr="0">
            <a:normAutofit/>
          </a:bodyPr>
          <a:lstStyle>
            <a:lvl1pPr lvl="0">
              <a:spcBef>
                <a:spcPts val="130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14" name="Google Shape;14;gf3e195d6a6_0_340"/>
          <p:cNvSpPr txBox="1">
            <a:spLocks noGrp="1"/>
          </p:cNvSpPr>
          <p:nvPr>
            <p:ph type="subTitle" idx="1"/>
          </p:nvPr>
        </p:nvSpPr>
        <p:spPr>
          <a:xfrm>
            <a:off x="840800" y="4304500"/>
            <a:ext cx="10524000" cy="1698900"/>
          </a:xfrm>
          <a:prstGeom prst="rect">
            <a:avLst/>
          </a:prstGeom>
        </p:spPr>
        <p:txBody>
          <a:bodyPr spcFirstLastPara="1" wrap="square" lIns="121900" tIns="121900" rIns="121900" bIns="121900" anchor="b" anchorCtr="0">
            <a:normAutofit/>
          </a:bodyPr>
          <a:lstStyle>
            <a:lvl1pPr lvl="0">
              <a:lnSpc>
                <a:spcPct val="100000"/>
              </a:lnSpc>
              <a:spcBef>
                <a:spcPts val="1300"/>
              </a:spcBef>
              <a:spcAft>
                <a:spcPts val="0"/>
              </a:spcAft>
              <a:buClr>
                <a:schemeClr val="accent6"/>
              </a:buClr>
              <a:buSzPts val="3200"/>
              <a:buNone/>
              <a:defRPr sz="3200">
                <a:solidFill>
                  <a:schemeClr val="accent6"/>
                </a:solidFill>
              </a:defRPr>
            </a:lvl1pPr>
            <a:lvl2pPr lvl="1">
              <a:lnSpc>
                <a:spcPct val="100000"/>
              </a:lnSpc>
              <a:spcBef>
                <a:spcPts val="0"/>
              </a:spcBef>
              <a:spcAft>
                <a:spcPts val="0"/>
              </a:spcAft>
              <a:buClr>
                <a:schemeClr val="accent6"/>
              </a:buClr>
              <a:buSzPts val="3200"/>
              <a:buNone/>
              <a:defRPr sz="3200">
                <a:solidFill>
                  <a:schemeClr val="accent6"/>
                </a:solidFill>
              </a:defRPr>
            </a:lvl2pPr>
            <a:lvl3pPr lvl="2">
              <a:lnSpc>
                <a:spcPct val="100000"/>
              </a:lnSpc>
              <a:spcBef>
                <a:spcPts val="0"/>
              </a:spcBef>
              <a:spcAft>
                <a:spcPts val="0"/>
              </a:spcAft>
              <a:buClr>
                <a:schemeClr val="accent6"/>
              </a:buClr>
              <a:buSzPts val="3200"/>
              <a:buNone/>
              <a:defRPr sz="3200">
                <a:solidFill>
                  <a:schemeClr val="accent6"/>
                </a:solidFill>
              </a:defRPr>
            </a:lvl3pPr>
            <a:lvl4pPr lvl="3">
              <a:lnSpc>
                <a:spcPct val="100000"/>
              </a:lnSpc>
              <a:spcBef>
                <a:spcPts val="0"/>
              </a:spcBef>
              <a:spcAft>
                <a:spcPts val="0"/>
              </a:spcAft>
              <a:buClr>
                <a:schemeClr val="accent6"/>
              </a:buClr>
              <a:buSzPts val="3200"/>
              <a:buNone/>
              <a:defRPr sz="3200">
                <a:solidFill>
                  <a:schemeClr val="accent6"/>
                </a:solidFill>
              </a:defRPr>
            </a:lvl4pPr>
            <a:lvl5pPr lvl="4">
              <a:lnSpc>
                <a:spcPct val="100000"/>
              </a:lnSpc>
              <a:spcBef>
                <a:spcPts val="0"/>
              </a:spcBef>
              <a:spcAft>
                <a:spcPts val="0"/>
              </a:spcAft>
              <a:buClr>
                <a:schemeClr val="accent6"/>
              </a:buClr>
              <a:buSzPts val="3200"/>
              <a:buNone/>
              <a:defRPr sz="3200">
                <a:solidFill>
                  <a:schemeClr val="accent6"/>
                </a:solidFill>
              </a:defRPr>
            </a:lvl5pPr>
            <a:lvl6pPr lvl="5">
              <a:lnSpc>
                <a:spcPct val="100000"/>
              </a:lnSpc>
              <a:spcBef>
                <a:spcPts val="0"/>
              </a:spcBef>
              <a:spcAft>
                <a:spcPts val="0"/>
              </a:spcAft>
              <a:buClr>
                <a:schemeClr val="accent6"/>
              </a:buClr>
              <a:buSzPts val="3200"/>
              <a:buNone/>
              <a:defRPr sz="3200">
                <a:solidFill>
                  <a:schemeClr val="accent6"/>
                </a:solidFill>
              </a:defRPr>
            </a:lvl6pPr>
            <a:lvl7pPr lvl="6">
              <a:lnSpc>
                <a:spcPct val="100000"/>
              </a:lnSpc>
              <a:spcBef>
                <a:spcPts val="0"/>
              </a:spcBef>
              <a:spcAft>
                <a:spcPts val="0"/>
              </a:spcAft>
              <a:buClr>
                <a:schemeClr val="accent6"/>
              </a:buClr>
              <a:buSzPts val="3200"/>
              <a:buNone/>
              <a:defRPr sz="3200">
                <a:solidFill>
                  <a:schemeClr val="accent6"/>
                </a:solidFill>
              </a:defRPr>
            </a:lvl7pPr>
            <a:lvl8pPr lvl="7">
              <a:lnSpc>
                <a:spcPct val="100000"/>
              </a:lnSpc>
              <a:spcBef>
                <a:spcPts val="0"/>
              </a:spcBef>
              <a:spcAft>
                <a:spcPts val="0"/>
              </a:spcAft>
              <a:buClr>
                <a:schemeClr val="accent6"/>
              </a:buClr>
              <a:buSzPts val="3200"/>
              <a:buNone/>
              <a:defRPr sz="3200">
                <a:solidFill>
                  <a:schemeClr val="accent6"/>
                </a:solidFill>
              </a:defRPr>
            </a:lvl8pPr>
            <a:lvl9pPr lvl="8">
              <a:lnSpc>
                <a:spcPct val="100000"/>
              </a:lnSpc>
              <a:spcBef>
                <a:spcPts val="0"/>
              </a:spcBef>
              <a:spcAft>
                <a:spcPts val="0"/>
              </a:spcAft>
              <a:buClr>
                <a:schemeClr val="accent6"/>
              </a:buClr>
              <a:buSzPts val="3200"/>
              <a:buNone/>
              <a:defRPr sz="3200">
                <a:solidFill>
                  <a:schemeClr val="accent6"/>
                </a:solidFill>
              </a:defRPr>
            </a:lvl9pPr>
          </a:lstStyle>
          <a:p>
            <a:endParaRPr/>
          </a:p>
        </p:txBody>
      </p:sp>
      <p:sp>
        <p:nvSpPr>
          <p:cNvPr id="15" name="Google Shape;15;gf3e195d6a6_0_34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gf3e195d6a6_0_387"/>
          <p:cNvSpPr/>
          <p:nvPr/>
        </p:nvSpPr>
        <p:spPr>
          <a:xfrm>
            <a:off x="782294" y="0"/>
            <a:ext cx="106275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59" name="Google Shape;59;gf3e195d6a6_0_387"/>
          <p:cNvSpPr txBox="1">
            <a:spLocks noGrp="1"/>
          </p:cNvSpPr>
          <p:nvPr>
            <p:ph type="title" hasCustomPrompt="1"/>
          </p:nvPr>
        </p:nvSpPr>
        <p:spPr>
          <a:xfrm>
            <a:off x="782300" y="1805050"/>
            <a:ext cx="10627500" cy="20511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accent6"/>
              </a:buClr>
              <a:buSzPts val="14400"/>
              <a:buNone/>
              <a:defRPr sz="14400">
                <a:solidFill>
                  <a:schemeClr val="accent6"/>
                </a:solidFill>
              </a:defRPr>
            </a:lvl1pPr>
            <a:lvl2pPr lvl="1" algn="ctr">
              <a:spcBef>
                <a:spcPts val="0"/>
              </a:spcBef>
              <a:spcAft>
                <a:spcPts val="0"/>
              </a:spcAft>
              <a:buClr>
                <a:schemeClr val="accent6"/>
              </a:buClr>
              <a:buSzPts val="14400"/>
              <a:buNone/>
              <a:defRPr sz="14400">
                <a:solidFill>
                  <a:schemeClr val="accent6"/>
                </a:solidFill>
              </a:defRPr>
            </a:lvl2pPr>
            <a:lvl3pPr lvl="2" algn="ctr">
              <a:spcBef>
                <a:spcPts val="0"/>
              </a:spcBef>
              <a:spcAft>
                <a:spcPts val="0"/>
              </a:spcAft>
              <a:buClr>
                <a:schemeClr val="accent6"/>
              </a:buClr>
              <a:buSzPts val="14400"/>
              <a:buNone/>
              <a:defRPr sz="14400">
                <a:solidFill>
                  <a:schemeClr val="accent6"/>
                </a:solidFill>
              </a:defRPr>
            </a:lvl3pPr>
            <a:lvl4pPr lvl="3" algn="ctr">
              <a:spcBef>
                <a:spcPts val="0"/>
              </a:spcBef>
              <a:spcAft>
                <a:spcPts val="0"/>
              </a:spcAft>
              <a:buClr>
                <a:schemeClr val="accent6"/>
              </a:buClr>
              <a:buSzPts val="14400"/>
              <a:buNone/>
              <a:defRPr sz="14400">
                <a:solidFill>
                  <a:schemeClr val="accent6"/>
                </a:solidFill>
              </a:defRPr>
            </a:lvl4pPr>
            <a:lvl5pPr lvl="4" algn="ctr">
              <a:spcBef>
                <a:spcPts val="0"/>
              </a:spcBef>
              <a:spcAft>
                <a:spcPts val="0"/>
              </a:spcAft>
              <a:buClr>
                <a:schemeClr val="accent6"/>
              </a:buClr>
              <a:buSzPts val="14400"/>
              <a:buNone/>
              <a:defRPr sz="14400">
                <a:solidFill>
                  <a:schemeClr val="accent6"/>
                </a:solidFill>
              </a:defRPr>
            </a:lvl5pPr>
            <a:lvl6pPr lvl="5" algn="ctr">
              <a:spcBef>
                <a:spcPts val="0"/>
              </a:spcBef>
              <a:spcAft>
                <a:spcPts val="0"/>
              </a:spcAft>
              <a:buClr>
                <a:schemeClr val="accent6"/>
              </a:buClr>
              <a:buSzPts val="14400"/>
              <a:buNone/>
              <a:defRPr sz="14400">
                <a:solidFill>
                  <a:schemeClr val="accent6"/>
                </a:solidFill>
              </a:defRPr>
            </a:lvl6pPr>
            <a:lvl7pPr lvl="6" algn="ctr">
              <a:spcBef>
                <a:spcPts val="0"/>
              </a:spcBef>
              <a:spcAft>
                <a:spcPts val="0"/>
              </a:spcAft>
              <a:buClr>
                <a:schemeClr val="accent6"/>
              </a:buClr>
              <a:buSzPts val="14400"/>
              <a:buNone/>
              <a:defRPr sz="14400">
                <a:solidFill>
                  <a:schemeClr val="accent6"/>
                </a:solidFill>
              </a:defRPr>
            </a:lvl7pPr>
            <a:lvl8pPr lvl="7" algn="ctr">
              <a:spcBef>
                <a:spcPts val="0"/>
              </a:spcBef>
              <a:spcAft>
                <a:spcPts val="0"/>
              </a:spcAft>
              <a:buClr>
                <a:schemeClr val="accent6"/>
              </a:buClr>
              <a:buSzPts val="14400"/>
              <a:buNone/>
              <a:defRPr sz="14400">
                <a:solidFill>
                  <a:schemeClr val="accent6"/>
                </a:solidFill>
              </a:defRPr>
            </a:lvl8pPr>
            <a:lvl9pPr lvl="8" algn="ctr">
              <a:spcBef>
                <a:spcPts val="0"/>
              </a:spcBef>
              <a:spcAft>
                <a:spcPts val="0"/>
              </a:spcAft>
              <a:buClr>
                <a:schemeClr val="accent6"/>
              </a:buClr>
              <a:buSzPts val="14400"/>
              <a:buNone/>
              <a:defRPr sz="14400">
                <a:solidFill>
                  <a:schemeClr val="accent6"/>
                </a:solidFill>
              </a:defRPr>
            </a:lvl9pPr>
          </a:lstStyle>
          <a:p>
            <a:r>
              <a:t>xx%</a:t>
            </a:r>
          </a:p>
        </p:txBody>
      </p:sp>
      <p:sp>
        <p:nvSpPr>
          <p:cNvPr id="60" name="Google Shape;60;gf3e195d6a6_0_387"/>
          <p:cNvSpPr txBox="1">
            <a:spLocks noGrp="1"/>
          </p:cNvSpPr>
          <p:nvPr>
            <p:ph type="body" idx="1"/>
          </p:nvPr>
        </p:nvSpPr>
        <p:spPr>
          <a:xfrm>
            <a:off x="782300" y="3957850"/>
            <a:ext cx="10627500" cy="14289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61" name="Google Shape;61;gf3e195d6a6_0_38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gf3e195d6a6_0_39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4"/>
        <p:cNvGrpSpPr/>
        <p:nvPr/>
      </p:nvGrpSpPr>
      <p:grpSpPr>
        <a:xfrm>
          <a:off x="0" y="0"/>
          <a:ext cx="0" cy="0"/>
          <a:chOff x="0" y="0"/>
          <a:chExt cx="0" cy="0"/>
        </a:xfrm>
      </p:grpSpPr>
      <p:sp>
        <p:nvSpPr>
          <p:cNvPr id="65" name="Google Shape;65;gf3e195d6a6_0_39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dirty="0"/>
          </a:p>
        </p:txBody>
      </p:sp>
      <p:sp>
        <p:nvSpPr>
          <p:cNvPr id="66" name="Google Shape;66;gf3e195d6a6_0_39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dirty="0"/>
          </a:p>
        </p:txBody>
      </p:sp>
      <p:sp>
        <p:nvSpPr>
          <p:cNvPr id="67" name="Google Shape;67;gf3e195d6a6_0_39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69" name="Google Shape;69;gf3e195d6a6_0_39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0"/>
        <p:cNvGrpSpPr/>
        <p:nvPr/>
      </p:nvGrpSpPr>
      <p:grpSpPr>
        <a:xfrm>
          <a:off x="0" y="0"/>
          <a:ext cx="0" cy="0"/>
          <a:chOff x="0" y="0"/>
          <a:chExt cx="0" cy="0"/>
        </a:xfrm>
      </p:grpSpPr>
      <p:sp>
        <p:nvSpPr>
          <p:cNvPr id="71" name="Google Shape;71;gf3e195d6a6_0_401"/>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72" name="Google Shape;72;gf3e195d6a6_0_401"/>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73" name="Google Shape;73;gf3e195d6a6_0_401"/>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74" name="Google Shape;74;gf3e195d6a6_0_401"/>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1600"/>
              </a:spcBef>
              <a:spcAft>
                <a:spcPts val="0"/>
              </a:spcAft>
              <a:buClr>
                <a:schemeClr val="dk1"/>
              </a:buClr>
              <a:buSzPts val="2000"/>
              <a:buNone/>
              <a:defRPr sz="2000" b="1"/>
            </a:lvl2pPr>
            <a:lvl3pPr marL="1371600" lvl="2" indent="-228600" algn="l" rtl="0">
              <a:lnSpc>
                <a:spcPct val="90000"/>
              </a:lnSpc>
              <a:spcBef>
                <a:spcPts val="1600"/>
              </a:spcBef>
              <a:spcAft>
                <a:spcPts val="0"/>
              </a:spcAft>
              <a:buClr>
                <a:schemeClr val="dk1"/>
              </a:buClr>
              <a:buSzPts val="1800"/>
              <a:buNone/>
              <a:defRPr sz="1800" b="1"/>
            </a:lvl3pPr>
            <a:lvl4pPr marL="1828800" lvl="3" indent="-228600" algn="l" rtl="0">
              <a:lnSpc>
                <a:spcPct val="90000"/>
              </a:lnSpc>
              <a:spcBef>
                <a:spcPts val="1600"/>
              </a:spcBef>
              <a:spcAft>
                <a:spcPts val="0"/>
              </a:spcAft>
              <a:buClr>
                <a:schemeClr val="dk1"/>
              </a:buClr>
              <a:buSzPts val="1600"/>
              <a:buNone/>
              <a:defRPr sz="1600" b="1"/>
            </a:lvl4pPr>
            <a:lvl5pPr marL="2286000" lvl="4" indent="-228600" algn="l" rtl="0">
              <a:lnSpc>
                <a:spcPct val="90000"/>
              </a:lnSpc>
              <a:spcBef>
                <a:spcPts val="1600"/>
              </a:spcBef>
              <a:spcAft>
                <a:spcPts val="0"/>
              </a:spcAft>
              <a:buClr>
                <a:schemeClr val="dk1"/>
              </a:buClr>
              <a:buSzPts val="1600"/>
              <a:buNone/>
              <a:defRPr sz="1600" b="1"/>
            </a:lvl5pPr>
            <a:lvl6pPr marL="2743200" lvl="5" indent="-228600" algn="l" rtl="0">
              <a:lnSpc>
                <a:spcPct val="90000"/>
              </a:lnSpc>
              <a:spcBef>
                <a:spcPts val="1600"/>
              </a:spcBef>
              <a:spcAft>
                <a:spcPts val="0"/>
              </a:spcAft>
              <a:buClr>
                <a:schemeClr val="dk1"/>
              </a:buClr>
              <a:buSzPts val="1600"/>
              <a:buNone/>
              <a:defRPr sz="1600" b="1"/>
            </a:lvl6pPr>
            <a:lvl7pPr marL="3200400" lvl="6" indent="-228600" algn="l" rtl="0">
              <a:lnSpc>
                <a:spcPct val="90000"/>
              </a:lnSpc>
              <a:spcBef>
                <a:spcPts val="1600"/>
              </a:spcBef>
              <a:spcAft>
                <a:spcPts val="0"/>
              </a:spcAft>
              <a:buClr>
                <a:schemeClr val="dk1"/>
              </a:buClr>
              <a:buSzPts val="1600"/>
              <a:buNone/>
              <a:defRPr sz="1600" b="1"/>
            </a:lvl7pPr>
            <a:lvl8pPr marL="3657600" lvl="7" indent="-228600" algn="l" rtl="0">
              <a:lnSpc>
                <a:spcPct val="90000"/>
              </a:lnSpc>
              <a:spcBef>
                <a:spcPts val="1600"/>
              </a:spcBef>
              <a:spcAft>
                <a:spcPts val="0"/>
              </a:spcAft>
              <a:buClr>
                <a:schemeClr val="dk1"/>
              </a:buClr>
              <a:buSzPts val="1600"/>
              <a:buNone/>
              <a:defRPr sz="1600" b="1"/>
            </a:lvl8pPr>
            <a:lvl9pPr marL="4114800" lvl="8" indent="-228600" algn="l" rtl="0">
              <a:lnSpc>
                <a:spcPct val="90000"/>
              </a:lnSpc>
              <a:spcBef>
                <a:spcPts val="1600"/>
              </a:spcBef>
              <a:spcAft>
                <a:spcPts val="1600"/>
              </a:spcAft>
              <a:buClr>
                <a:schemeClr val="dk1"/>
              </a:buClr>
              <a:buSzPts val="1600"/>
              <a:buNone/>
              <a:defRPr sz="1600" b="1"/>
            </a:lvl9pPr>
          </a:lstStyle>
          <a:p>
            <a:endParaRPr/>
          </a:p>
        </p:txBody>
      </p:sp>
      <p:sp>
        <p:nvSpPr>
          <p:cNvPr id="75" name="Google Shape;75;gf3e195d6a6_0_401"/>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76" name="Google Shape;76;gf3e195d6a6_0_40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7" name="Google Shape;77;gf3e195d6a6_0_40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78" name="Google Shape;78;gf3e195d6a6_0_40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gf3e195d6a6_0_41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81" name="Google Shape;81;gf3e195d6a6_0_410"/>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82" name="Google Shape;82;gf3e195d6a6_0_410"/>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83" name="Google Shape;83;gf3e195d6a6_0_41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4" name="Google Shape;84;gf3e195d6a6_0_41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dirty="0"/>
          </a:p>
        </p:txBody>
      </p:sp>
      <p:sp>
        <p:nvSpPr>
          <p:cNvPr id="85" name="Google Shape;85;gf3e195d6a6_0_41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8" name="Google Shape;18;gf3e195d6a6_0_347"/>
          <p:cNvSpPr/>
          <p:nvPr/>
        </p:nvSpPr>
        <p:spPr>
          <a:xfrm>
            <a:off x="782294" y="0"/>
            <a:ext cx="106275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19" name="Google Shape;19;gf3e195d6a6_0_347"/>
          <p:cNvSpPr txBox="1">
            <a:spLocks noGrp="1"/>
          </p:cNvSpPr>
          <p:nvPr>
            <p:ph type="title"/>
          </p:nvPr>
        </p:nvSpPr>
        <p:spPr>
          <a:xfrm>
            <a:off x="679400" y="2561800"/>
            <a:ext cx="10833300" cy="1734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20" name="Google Shape;20;gf3e195d6a6_0_34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cxnSp>
        <p:nvCxnSpPr>
          <p:cNvPr id="23" name="Google Shape;23;gf3e195d6a6_0_352"/>
          <p:cNvCxnSpPr/>
          <p:nvPr/>
        </p:nvCxnSpPr>
        <p:spPr>
          <a:xfrm>
            <a:off x="559233" y="1538926"/>
            <a:ext cx="513600" cy="0"/>
          </a:xfrm>
          <a:prstGeom prst="straightConnector1">
            <a:avLst/>
          </a:prstGeom>
          <a:noFill/>
          <a:ln w="28575" cap="flat" cmpd="sng">
            <a:solidFill>
              <a:schemeClr val="dk1"/>
            </a:solidFill>
            <a:prstDash val="solid"/>
            <a:round/>
            <a:headEnd type="none" w="sm" len="sm"/>
            <a:tailEnd type="none" w="sm" len="sm"/>
          </a:ln>
        </p:spPr>
      </p:cxnSp>
      <p:sp>
        <p:nvSpPr>
          <p:cNvPr id="24" name="Google Shape;24;gf3e195d6a6_0_352"/>
          <p:cNvSpPr txBox="1">
            <a:spLocks noGrp="1"/>
          </p:cNvSpPr>
          <p:nvPr>
            <p:ph type="title"/>
          </p:nvPr>
        </p:nvSpPr>
        <p:spPr>
          <a:xfrm>
            <a:off x="415600" y="496967"/>
            <a:ext cx="11360700" cy="860100"/>
          </a:xfrm>
          <a:prstGeom prst="rect">
            <a:avLst/>
          </a:prstGeom>
        </p:spPr>
        <p:txBody>
          <a:bodyPr spcFirstLastPara="1" wrap="square" lIns="121900" tIns="121900" rIns="121900" bIns="121900" anchor="t"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25" name="Google Shape;25;gf3e195d6a6_0_352"/>
          <p:cNvSpPr txBox="1">
            <a:spLocks noGrp="1"/>
          </p:cNvSpPr>
          <p:nvPr>
            <p:ph type="body" idx="1"/>
          </p:nvPr>
        </p:nvSpPr>
        <p:spPr>
          <a:xfrm>
            <a:off x="415600" y="1890400"/>
            <a:ext cx="11360700" cy="4201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6" name="Google Shape;26;gf3e195d6a6_0_35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cxnSp>
        <p:nvCxnSpPr>
          <p:cNvPr id="28" name="Google Shape;28;gf3e195d6a6_0_358"/>
          <p:cNvCxnSpPr/>
          <p:nvPr/>
        </p:nvCxnSpPr>
        <p:spPr>
          <a:xfrm>
            <a:off x="559233" y="1538926"/>
            <a:ext cx="513600" cy="0"/>
          </a:xfrm>
          <a:prstGeom prst="straightConnector1">
            <a:avLst/>
          </a:prstGeom>
          <a:noFill/>
          <a:ln w="28575" cap="flat" cmpd="sng">
            <a:solidFill>
              <a:schemeClr val="dk1"/>
            </a:solidFill>
            <a:prstDash val="solid"/>
            <a:round/>
            <a:headEnd type="none" w="sm" len="sm"/>
            <a:tailEnd type="none" w="sm" len="sm"/>
          </a:ln>
        </p:spPr>
      </p:cxnSp>
      <p:sp>
        <p:nvSpPr>
          <p:cNvPr id="29" name="Google Shape;29;gf3e195d6a6_0_358"/>
          <p:cNvSpPr txBox="1">
            <a:spLocks noGrp="1"/>
          </p:cNvSpPr>
          <p:nvPr>
            <p:ph type="title"/>
          </p:nvPr>
        </p:nvSpPr>
        <p:spPr>
          <a:xfrm>
            <a:off x="415600" y="496967"/>
            <a:ext cx="11360700" cy="860100"/>
          </a:xfrm>
          <a:prstGeom prst="rect">
            <a:avLst/>
          </a:prstGeom>
        </p:spPr>
        <p:txBody>
          <a:bodyPr spcFirstLastPara="1" wrap="square" lIns="121900" tIns="121900" rIns="121900" bIns="121900" anchor="t"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30" name="Google Shape;30;gf3e195d6a6_0_358"/>
          <p:cNvSpPr txBox="1">
            <a:spLocks noGrp="1"/>
          </p:cNvSpPr>
          <p:nvPr>
            <p:ph type="body" idx="1"/>
          </p:nvPr>
        </p:nvSpPr>
        <p:spPr>
          <a:xfrm>
            <a:off x="415600" y="1890600"/>
            <a:ext cx="5333100" cy="4201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gf3e195d6a6_0_358"/>
          <p:cNvSpPr txBox="1">
            <a:spLocks noGrp="1"/>
          </p:cNvSpPr>
          <p:nvPr>
            <p:ph type="body" idx="2"/>
          </p:nvPr>
        </p:nvSpPr>
        <p:spPr>
          <a:xfrm>
            <a:off x="6443200" y="1890600"/>
            <a:ext cx="5333100" cy="4201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2" name="Google Shape;32;gf3e195d6a6_0_35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gf3e195d6a6_0_364"/>
          <p:cNvSpPr txBox="1">
            <a:spLocks noGrp="1"/>
          </p:cNvSpPr>
          <p:nvPr>
            <p:ph type="title"/>
          </p:nvPr>
        </p:nvSpPr>
        <p:spPr>
          <a:xfrm>
            <a:off x="415600" y="496967"/>
            <a:ext cx="11360700" cy="860100"/>
          </a:xfrm>
          <a:prstGeom prst="rect">
            <a:avLst/>
          </a:prstGeom>
        </p:spPr>
        <p:txBody>
          <a:bodyPr spcFirstLastPara="1" wrap="square" lIns="121900" tIns="121900" rIns="121900" bIns="121900" anchor="t" anchorCtr="0">
            <a:normAutofit/>
          </a:bodyPr>
          <a:lstStyle>
            <a:lvl1pPr lvl="0">
              <a:spcBef>
                <a:spcPts val="0"/>
              </a:spcBef>
              <a:spcAft>
                <a:spcPts val="0"/>
              </a:spcAft>
              <a:buSzPts val="4300"/>
              <a:buNone/>
              <a:defRPr/>
            </a:lvl1pPr>
            <a:lvl2pPr lvl="1">
              <a:spcBef>
                <a:spcPts val="0"/>
              </a:spcBef>
              <a:spcAft>
                <a:spcPts val="0"/>
              </a:spcAft>
              <a:buSzPts val="4300"/>
              <a:buNone/>
              <a:defRPr/>
            </a:lvl2pPr>
            <a:lvl3pPr lvl="2">
              <a:spcBef>
                <a:spcPts val="0"/>
              </a:spcBef>
              <a:spcAft>
                <a:spcPts val="0"/>
              </a:spcAft>
              <a:buSzPts val="4300"/>
              <a:buNone/>
              <a:defRPr/>
            </a:lvl3pPr>
            <a:lvl4pPr lvl="3">
              <a:spcBef>
                <a:spcPts val="0"/>
              </a:spcBef>
              <a:spcAft>
                <a:spcPts val="0"/>
              </a:spcAft>
              <a:buSzPts val="4300"/>
              <a:buNone/>
              <a:defRPr/>
            </a:lvl4pPr>
            <a:lvl5pPr lvl="4">
              <a:spcBef>
                <a:spcPts val="0"/>
              </a:spcBef>
              <a:spcAft>
                <a:spcPts val="0"/>
              </a:spcAft>
              <a:buSzPts val="4300"/>
              <a:buNone/>
              <a:defRPr/>
            </a:lvl5pPr>
            <a:lvl6pPr lvl="5">
              <a:spcBef>
                <a:spcPts val="0"/>
              </a:spcBef>
              <a:spcAft>
                <a:spcPts val="0"/>
              </a:spcAft>
              <a:buSzPts val="4300"/>
              <a:buNone/>
              <a:defRPr/>
            </a:lvl6pPr>
            <a:lvl7pPr lvl="6">
              <a:spcBef>
                <a:spcPts val="0"/>
              </a:spcBef>
              <a:spcAft>
                <a:spcPts val="0"/>
              </a:spcAft>
              <a:buSzPts val="4300"/>
              <a:buNone/>
              <a:defRPr/>
            </a:lvl7pPr>
            <a:lvl8pPr lvl="7">
              <a:spcBef>
                <a:spcPts val="0"/>
              </a:spcBef>
              <a:spcAft>
                <a:spcPts val="0"/>
              </a:spcAft>
              <a:buSzPts val="4300"/>
              <a:buNone/>
              <a:defRPr/>
            </a:lvl8pPr>
            <a:lvl9pPr lvl="8">
              <a:spcBef>
                <a:spcPts val="0"/>
              </a:spcBef>
              <a:spcAft>
                <a:spcPts val="0"/>
              </a:spcAft>
              <a:buSzPts val="4300"/>
              <a:buNone/>
              <a:defRPr/>
            </a:lvl9pPr>
          </a:lstStyle>
          <a:p>
            <a:endParaRPr/>
          </a:p>
        </p:txBody>
      </p:sp>
      <p:sp>
        <p:nvSpPr>
          <p:cNvPr id="35" name="Google Shape;35;gf3e195d6a6_0_36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cxnSp>
        <p:nvCxnSpPr>
          <p:cNvPr id="37" name="Google Shape;37;gf3e195d6a6_0_367"/>
          <p:cNvCxnSpPr/>
          <p:nvPr/>
        </p:nvCxnSpPr>
        <p:spPr>
          <a:xfrm>
            <a:off x="548058" y="1890363"/>
            <a:ext cx="513600" cy="0"/>
          </a:xfrm>
          <a:prstGeom prst="straightConnector1">
            <a:avLst/>
          </a:prstGeom>
          <a:noFill/>
          <a:ln w="28575" cap="flat" cmpd="sng">
            <a:solidFill>
              <a:schemeClr val="dk1"/>
            </a:solidFill>
            <a:prstDash val="solid"/>
            <a:round/>
            <a:headEnd type="none" w="sm" len="sm"/>
            <a:tailEnd type="none" w="sm" len="sm"/>
          </a:ln>
        </p:spPr>
      </p:cxnSp>
      <p:sp>
        <p:nvSpPr>
          <p:cNvPr id="38" name="Google Shape;38;gf3e195d6a6_0_36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9" name="Google Shape;39;gf3e195d6a6_0_367"/>
          <p:cNvSpPr txBox="1">
            <a:spLocks noGrp="1"/>
          </p:cNvSpPr>
          <p:nvPr>
            <p:ph type="body" idx="1"/>
          </p:nvPr>
        </p:nvSpPr>
        <p:spPr>
          <a:xfrm>
            <a:off x="415600" y="2187133"/>
            <a:ext cx="3744000" cy="39051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0" name="Google Shape;40;gf3e195d6a6_0_36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1"/>
        <p:cNvGrpSpPr/>
        <p:nvPr/>
      </p:nvGrpSpPr>
      <p:grpSpPr>
        <a:xfrm>
          <a:off x="0" y="0"/>
          <a:ext cx="0" cy="0"/>
          <a:chOff x="0" y="0"/>
          <a:chExt cx="0" cy="0"/>
        </a:xfrm>
      </p:grpSpPr>
      <p:sp>
        <p:nvSpPr>
          <p:cNvPr id="42" name="Google Shape;42;gf3e195d6a6_0_372"/>
          <p:cNvSpPr/>
          <p:nvPr/>
        </p:nvSpPr>
        <p:spPr>
          <a:xfrm>
            <a:off x="782294" y="0"/>
            <a:ext cx="10627500" cy="88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sp>
        <p:nvSpPr>
          <p:cNvPr id="44" name="Google Shape;44;gf3e195d6a6_0_372"/>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5600"/>
              <a:buNone/>
              <a:defRPr sz="5600"/>
            </a:lvl1pPr>
            <a:lvl2pPr lvl="1">
              <a:spcBef>
                <a:spcPts val="0"/>
              </a:spcBef>
              <a:spcAft>
                <a:spcPts val="0"/>
              </a:spcAft>
              <a:buSzPts val="5600"/>
              <a:buNone/>
              <a:defRPr sz="5600"/>
            </a:lvl2pPr>
            <a:lvl3pPr lvl="2">
              <a:spcBef>
                <a:spcPts val="0"/>
              </a:spcBef>
              <a:spcAft>
                <a:spcPts val="0"/>
              </a:spcAft>
              <a:buSzPts val="5600"/>
              <a:buNone/>
              <a:defRPr sz="5600"/>
            </a:lvl3pPr>
            <a:lvl4pPr lvl="3">
              <a:spcBef>
                <a:spcPts val="0"/>
              </a:spcBef>
              <a:spcAft>
                <a:spcPts val="0"/>
              </a:spcAft>
              <a:buSzPts val="5600"/>
              <a:buNone/>
              <a:defRPr sz="5600"/>
            </a:lvl4pPr>
            <a:lvl5pPr lvl="4">
              <a:spcBef>
                <a:spcPts val="0"/>
              </a:spcBef>
              <a:spcAft>
                <a:spcPts val="0"/>
              </a:spcAft>
              <a:buSzPts val="5600"/>
              <a:buNone/>
              <a:defRPr sz="5600"/>
            </a:lvl5pPr>
            <a:lvl6pPr lvl="5">
              <a:spcBef>
                <a:spcPts val="0"/>
              </a:spcBef>
              <a:spcAft>
                <a:spcPts val="0"/>
              </a:spcAft>
              <a:buSzPts val="5600"/>
              <a:buNone/>
              <a:defRPr sz="5600"/>
            </a:lvl6pPr>
            <a:lvl7pPr lvl="6">
              <a:spcBef>
                <a:spcPts val="0"/>
              </a:spcBef>
              <a:spcAft>
                <a:spcPts val="0"/>
              </a:spcAft>
              <a:buSzPts val="5600"/>
              <a:buNone/>
              <a:defRPr sz="5600"/>
            </a:lvl7pPr>
            <a:lvl8pPr lvl="7">
              <a:spcBef>
                <a:spcPts val="0"/>
              </a:spcBef>
              <a:spcAft>
                <a:spcPts val="0"/>
              </a:spcAft>
              <a:buSzPts val="5600"/>
              <a:buNone/>
              <a:defRPr sz="5600"/>
            </a:lvl8pPr>
            <a:lvl9pPr lvl="8">
              <a:spcBef>
                <a:spcPts val="0"/>
              </a:spcBef>
              <a:spcAft>
                <a:spcPts val="0"/>
              </a:spcAft>
              <a:buSzPts val="5600"/>
              <a:buNone/>
              <a:defRPr sz="5600"/>
            </a:lvl9pPr>
          </a:lstStyle>
          <a:p>
            <a:endParaRPr/>
          </a:p>
        </p:txBody>
      </p:sp>
      <p:sp>
        <p:nvSpPr>
          <p:cNvPr id="45" name="Google Shape;45;gf3e195d6a6_0_3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gf3e195d6a6_0_377"/>
          <p:cNvSpPr/>
          <p:nvPr/>
        </p:nvSpPr>
        <p:spPr>
          <a:xfrm>
            <a:off x="6096000" y="-1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dirty="0"/>
          </a:p>
        </p:txBody>
      </p:sp>
      <p:cxnSp>
        <p:nvCxnSpPr>
          <p:cNvPr id="48" name="Google Shape;48;gf3e195d6a6_0_377"/>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gf3e195d6a6_0_377"/>
          <p:cNvSpPr txBox="1">
            <a:spLocks noGrp="1"/>
          </p:cNvSpPr>
          <p:nvPr>
            <p:ph type="title"/>
          </p:nvPr>
        </p:nvSpPr>
        <p:spPr>
          <a:xfrm>
            <a:off x="354000" y="1446167"/>
            <a:ext cx="5393700" cy="2276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50" name="Google Shape;50;gf3e195d6a6_0_377"/>
          <p:cNvSpPr txBox="1">
            <a:spLocks noGrp="1"/>
          </p:cNvSpPr>
          <p:nvPr>
            <p:ph type="subTitle" idx="1"/>
          </p:nvPr>
        </p:nvSpPr>
        <p:spPr>
          <a:xfrm>
            <a:off x="354000" y="3793600"/>
            <a:ext cx="5393700" cy="1895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Clr>
                <a:schemeClr val="accent6"/>
              </a:buClr>
              <a:buSzPts val="2800"/>
              <a:buNone/>
              <a:defRPr sz="2800">
                <a:solidFill>
                  <a:schemeClr val="accent6"/>
                </a:solidFill>
              </a:defRPr>
            </a:lvl1pPr>
            <a:lvl2pPr lvl="1" algn="ctr">
              <a:lnSpc>
                <a:spcPct val="100000"/>
              </a:lnSpc>
              <a:spcBef>
                <a:spcPts val="0"/>
              </a:spcBef>
              <a:spcAft>
                <a:spcPts val="0"/>
              </a:spcAft>
              <a:buClr>
                <a:schemeClr val="accent6"/>
              </a:buClr>
              <a:buSzPts val="2800"/>
              <a:buNone/>
              <a:defRPr sz="2800">
                <a:solidFill>
                  <a:schemeClr val="accent6"/>
                </a:solidFill>
              </a:defRPr>
            </a:lvl2pPr>
            <a:lvl3pPr lvl="2" algn="ctr">
              <a:lnSpc>
                <a:spcPct val="100000"/>
              </a:lnSpc>
              <a:spcBef>
                <a:spcPts val="0"/>
              </a:spcBef>
              <a:spcAft>
                <a:spcPts val="0"/>
              </a:spcAft>
              <a:buClr>
                <a:schemeClr val="accent6"/>
              </a:buClr>
              <a:buSzPts val="2800"/>
              <a:buNone/>
              <a:defRPr sz="2800">
                <a:solidFill>
                  <a:schemeClr val="accent6"/>
                </a:solidFill>
              </a:defRPr>
            </a:lvl3pPr>
            <a:lvl4pPr lvl="3" algn="ctr">
              <a:lnSpc>
                <a:spcPct val="100000"/>
              </a:lnSpc>
              <a:spcBef>
                <a:spcPts val="0"/>
              </a:spcBef>
              <a:spcAft>
                <a:spcPts val="0"/>
              </a:spcAft>
              <a:buClr>
                <a:schemeClr val="accent6"/>
              </a:buClr>
              <a:buSzPts val="2800"/>
              <a:buNone/>
              <a:defRPr sz="2800">
                <a:solidFill>
                  <a:schemeClr val="accent6"/>
                </a:solidFill>
              </a:defRPr>
            </a:lvl4pPr>
            <a:lvl5pPr lvl="4" algn="ctr">
              <a:lnSpc>
                <a:spcPct val="100000"/>
              </a:lnSpc>
              <a:spcBef>
                <a:spcPts val="0"/>
              </a:spcBef>
              <a:spcAft>
                <a:spcPts val="0"/>
              </a:spcAft>
              <a:buClr>
                <a:schemeClr val="accent6"/>
              </a:buClr>
              <a:buSzPts val="2800"/>
              <a:buNone/>
              <a:defRPr sz="2800">
                <a:solidFill>
                  <a:schemeClr val="accent6"/>
                </a:solidFill>
              </a:defRPr>
            </a:lvl5pPr>
            <a:lvl6pPr lvl="5" algn="ctr">
              <a:lnSpc>
                <a:spcPct val="100000"/>
              </a:lnSpc>
              <a:spcBef>
                <a:spcPts val="0"/>
              </a:spcBef>
              <a:spcAft>
                <a:spcPts val="0"/>
              </a:spcAft>
              <a:buClr>
                <a:schemeClr val="accent6"/>
              </a:buClr>
              <a:buSzPts val="2800"/>
              <a:buNone/>
              <a:defRPr sz="2800">
                <a:solidFill>
                  <a:schemeClr val="accent6"/>
                </a:solidFill>
              </a:defRPr>
            </a:lvl6pPr>
            <a:lvl7pPr lvl="6" algn="ctr">
              <a:lnSpc>
                <a:spcPct val="100000"/>
              </a:lnSpc>
              <a:spcBef>
                <a:spcPts val="0"/>
              </a:spcBef>
              <a:spcAft>
                <a:spcPts val="0"/>
              </a:spcAft>
              <a:buClr>
                <a:schemeClr val="accent6"/>
              </a:buClr>
              <a:buSzPts val="2800"/>
              <a:buNone/>
              <a:defRPr sz="2800">
                <a:solidFill>
                  <a:schemeClr val="accent6"/>
                </a:solidFill>
              </a:defRPr>
            </a:lvl7pPr>
            <a:lvl8pPr lvl="7" algn="ctr">
              <a:lnSpc>
                <a:spcPct val="100000"/>
              </a:lnSpc>
              <a:spcBef>
                <a:spcPts val="0"/>
              </a:spcBef>
              <a:spcAft>
                <a:spcPts val="0"/>
              </a:spcAft>
              <a:buClr>
                <a:schemeClr val="accent6"/>
              </a:buClr>
              <a:buSzPts val="2800"/>
              <a:buNone/>
              <a:defRPr sz="2800">
                <a:solidFill>
                  <a:schemeClr val="accent6"/>
                </a:solidFill>
              </a:defRPr>
            </a:lvl8pPr>
            <a:lvl9pPr lvl="8" algn="ctr">
              <a:lnSpc>
                <a:spcPct val="100000"/>
              </a:lnSpc>
              <a:spcBef>
                <a:spcPts val="0"/>
              </a:spcBef>
              <a:spcAft>
                <a:spcPts val="0"/>
              </a:spcAft>
              <a:buClr>
                <a:schemeClr val="accent6"/>
              </a:buClr>
              <a:buSzPts val="2800"/>
              <a:buNone/>
              <a:defRPr sz="2800">
                <a:solidFill>
                  <a:schemeClr val="accent6"/>
                </a:solidFill>
              </a:defRPr>
            </a:lvl9pPr>
          </a:lstStyle>
          <a:p>
            <a:endParaRPr/>
          </a:p>
        </p:txBody>
      </p:sp>
      <p:sp>
        <p:nvSpPr>
          <p:cNvPr id="51" name="Google Shape;51;gf3e195d6a6_0_377"/>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accent1"/>
              </a:buClr>
              <a:buSzPts val="2400"/>
              <a:buChar char="●"/>
              <a:defRPr>
                <a:solidFill>
                  <a:schemeClr val="accent1"/>
                </a:solidFill>
              </a:defRPr>
            </a:lvl1pPr>
            <a:lvl2pPr marL="914400" lvl="1" indent="-349250">
              <a:spcBef>
                <a:spcPts val="0"/>
              </a:spcBef>
              <a:spcAft>
                <a:spcPts val="0"/>
              </a:spcAft>
              <a:buClr>
                <a:schemeClr val="accent1"/>
              </a:buClr>
              <a:buSzPts val="1900"/>
              <a:buChar char="○"/>
              <a:defRPr>
                <a:solidFill>
                  <a:schemeClr val="accent1"/>
                </a:solidFill>
              </a:defRPr>
            </a:lvl2pPr>
            <a:lvl3pPr marL="1371600" lvl="2" indent="-349250">
              <a:spcBef>
                <a:spcPts val="0"/>
              </a:spcBef>
              <a:spcAft>
                <a:spcPts val="0"/>
              </a:spcAft>
              <a:buClr>
                <a:schemeClr val="accent1"/>
              </a:buClr>
              <a:buSzPts val="1900"/>
              <a:buChar char="■"/>
              <a:defRPr>
                <a:solidFill>
                  <a:schemeClr val="accent1"/>
                </a:solidFill>
              </a:defRPr>
            </a:lvl3pPr>
            <a:lvl4pPr marL="1828800" lvl="3" indent="-349250">
              <a:spcBef>
                <a:spcPts val="0"/>
              </a:spcBef>
              <a:spcAft>
                <a:spcPts val="0"/>
              </a:spcAft>
              <a:buClr>
                <a:schemeClr val="accent1"/>
              </a:buClr>
              <a:buSzPts val="1900"/>
              <a:buChar char="●"/>
              <a:defRPr>
                <a:solidFill>
                  <a:schemeClr val="accent1"/>
                </a:solidFill>
              </a:defRPr>
            </a:lvl4pPr>
            <a:lvl5pPr marL="2286000" lvl="4" indent="-349250">
              <a:spcBef>
                <a:spcPts val="0"/>
              </a:spcBef>
              <a:spcAft>
                <a:spcPts val="0"/>
              </a:spcAft>
              <a:buClr>
                <a:schemeClr val="accent1"/>
              </a:buClr>
              <a:buSzPts val="1900"/>
              <a:buChar char="○"/>
              <a:defRPr>
                <a:solidFill>
                  <a:schemeClr val="accent1"/>
                </a:solidFill>
              </a:defRPr>
            </a:lvl5pPr>
            <a:lvl6pPr marL="2743200" lvl="5" indent="-349250">
              <a:spcBef>
                <a:spcPts val="0"/>
              </a:spcBef>
              <a:spcAft>
                <a:spcPts val="0"/>
              </a:spcAft>
              <a:buClr>
                <a:schemeClr val="accent1"/>
              </a:buClr>
              <a:buSzPts val="1900"/>
              <a:buChar char="■"/>
              <a:defRPr>
                <a:solidFill>
                  <a:schemeClr val="accent1"/>
                </a:solidFill>
              </a:defRPr>
            </a:lvl6pPr>
            <a:lvl7pPr marL="3200400" lvl="6" indent="-349250">
              <a:spcBef>
                <a:spcPts val="0"/>
              </a:spcBef>
              <a:spcAft>
                <a:spcPts val="0"/>
              </a:spcAft>
              <a:buClr>
                <a:schemeClr val="accent1"/>
              </a:buClr>
              <a:buSzPts val="1900"/>
              <a:buChar char="●"/>
              <a:defRPr>
                <a:solidFill>
                  <a:schemeClr val="accent1"/>
                </a:solidFill>
              </a:defRPr>
            </a:lvl7pPr>
            <a:lvl8pPr marL="3657600" lvl="7" indent="-349250">
              <a:spcBef>
                <a:spcPts val="0"/>
              </a:spcBef>
              <a:spcAft>
                <a:spcPts val="0"/>
              </a:spcAft>
              <a:buClr>
                <a:schemeClr val="accent1"/>
              </a:buClr>
              <a:buSzPts val="1900"/>
              <a:buChar char="○"/>
              <a:defRPr>
                <a:solidFill>
                  <a:schemeClr val="accent1"/>
                </a:solidFill>
              </a:defRPr>
            </a:lvl8pPr>
            <a:lvl9pPr marL="4114800" lvl="8" indent="-349250">
              <a:spcBef>
                <a:spcPts val="0"/>
              </a:spcBef>
              <a:spcAft>
                <a:spcPts val="0"/>
              </a:spcAft>
              <a:buClr>
                <a:schemeClr val="accent1"/>
              </a:buClr>
              <a:buSzPts val="1900"/>
              <a:buChar char="■"/>
              <a:defRPr>
                <a:solidFill>
                  <a:schemeClr val="accent1"/>
                </a:solidFill>
              </a:defRPr>
            </a:lvl9pPr>
          </a:lstStyle>
          <a:p>
            <a:endParaRPr/>
          </a:p>
        </p:txBody>
      </p:sp>
      <p:sp>
        <p:nvSpPr>
          <p:cNvPr id="52" name="Google Shape;52;gf3e195d6a6_0_37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gf3e195d6a6_0_384"/>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55" name="Google Shape;55;gf3e195d6a6_0_3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lue-gold">
    <p:bg>
      <p:bgPr>
        <a:solidFill>
          <a:schemeClr val="tx1"/>
        </a:solidFill>
        <a:effectLst/>
      </p:bgPr>
    </p:bg>
    <p:spTree>
      <p:nvGrpSpPr>
        <p:cNvPr id="1" name="Shape 5"/>
        <p:cNvGrpSpPr/>
        <p:nvPr/>
      </p:nvGrpSpPr>
      <p:grpSpPr>
        <a:xfrm>
          <a:off x="0" y="0"/>
          <a:ext cx="0" cy="0"/>
          <a:chOff x="0" y="0"/>
          <a:chExt cx="0" cy="0"/>
        </a:xfrm>
      </p:grpSpPr>
      <p:sp>
        <p:nvSpPr>
          <p:cNvPr id="6" name="Google Shape;6;gf3e195d6a6_0_336"/>
          <p:cNvSpPr txBox="1">
            <a:spLocks noGrp="1"/>
          </p:cNvSpPr>
          <p:nvPr>
            <p:ph type="title"/>
          </p:nvPr>
        </p:nvSpPr>
        <p:spPr>
          <a:xfrm>
            <a:off x="415600" y="496967"/>
            <a:ext cx="11360700" cy="8601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4300"/>
              <a:buFont typeface="Playfair Display"/>
              <a:buNone/>
              <a:defRPr sz="4300" b="1">
                <a:solidFill>
                  <a:schemeClr val="dk1"/>
                </a:solidFill>
                <a:latin typeface="Playfair Display"/>
                <a:ea typeface="Playfair Display"/>
                <a:cs typeface="Playfair Display"/>
                <a:sym typeface="Playfair Display"/>
              </a:defRPr>
            </a:lvl9pPr>
          </a:lstStyle>
          <a:p>
            <a:endParaRPr/>
          </a:p>
        </p:txBody>
      </p:sp>
      <p:sp>
        <p:nvSpPr>
          <p:cNvPr id="7" name="Google Shape;7;gf3e195d6a6_0_336"/>
          <p:cNvSpPr txBox="1">
            <a:spLocks noGrp="1"/>
          </p:cNvSpPr>
          <p:nvPr>
            <p:ph type="body" idx="1"/>
          </p:nvPr>
        </p:nvSpPr>
        <p:spPr>
          <a:xfrm>
            <a:off x="415600" y="1890400"/>
            <a:ext cx="11360700" cy="4201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1pPr>
            <a:lvl2pPr marL="914400" lvl="1" indent="-349250">
              <a:lnSpc>
                <a:spcPct val="115000"/>
              </a:lnSpc>
              <a:spcBef>
                <a:spcPts val="0"/>
              </a:spcBef>
              <a:spcAft>
                <a:spcPts val="0"/>
              </a:spcAft>
              <a:buClr>
                <a:schemeClr val="dk1"/>
              </a:buClr>
              <a:buSzPts val="1900"/>
              <a:buFont typeface="Lato"/>
              <a:buChar char="○"/>
              <a:defRPr sz="1900">
                <a:solidFill>
                  <a:schemeClr val="dk1"/>
                </a:solidFill>
                <a:latin typeface="Lato"/>
                <a:ea typeface="Lato"/>
                <a:cs typeface="Lato"/>
                <a:sym typeface="Lato"/>
              </a:defRPr>
            </a:lvl2pPr>
            <a:lvl3pPr marL="1371600" lvl="2" indent="-349250">
              <a:lnSpc>
                <a:spcPct val="115000"/>
              </a:lnSpc>
              <a:spcBef>
                <a:spcPts val="0"/>
              </a:spcBef>
              <a:spcAft>
                <a:spcPts val="0"/>
              </a:spcAft>
              <a:buClr>
                <a:schemeClr val="dk1"/>
              </a:buClr>
              <a:buSzPts val="1900"/>
              <a:buFont typeface="Lato"/>
              <a:buChar char="■"/>
              <a:defRPr sz="1900">
                <a:solidFill>
                  <a:schemeClr val="dk1"/>
                </a:solidFill>
                <a:latin typeface="Lato"/>
                <a:ea typeface="Lato"/>
                <a:cs typeface="Lato"/>
                <a:sym typeface="Lato"/>
              </a:defRPr>
            </a:lvl3pPr>
            <a:lvl4pPr marL="1828800" lvl="3" indent="-349250">
              <a:lnSpc>
                <a:spcPct val="115000"/>
              </a:lnSpc>
              <a:spcBef>
                <a:spcPts val="0"/>
              </a:spcBef>
              <a:spcAft>
                <a:spcPts val="0"/>
              </a:spcAft>
              <a:buClr>
                <a:schemeClr val="dk1"/>
              </a:buClr>
              <a:buSzPts val="1900"/>
              <a:buFont typeface="Lato"/>
              <a:buChar char="●"/>
              <a:defRPr sz="1900">
                <a:solidFill>
                  <a:schemeClr val="dk1"/>
                </a:solidFill>
                <a:latin typeface="Lato"/>
                <a:ea typeface="Lato"/>
                <a:cs typeface="Lato"/>
                <a:sym typeface="Lato"/>
              </a:defRPr>
            </a:lvl4pPr>
            <a:lvl5pPr marL="2286000" lvl="4" indent="-349250">
              <a:lnSpc>
                <a:spcPct val="115000"/>
              </a:lnSpc>
              <a:spcBef>
                <a:spcPts val="0"/>
              </a:spcBef>
              <a:spcAft>
                <a:spcPts val="0"/>
              </a:spcAft>
              <a:buClr>
                <a:schemeClr val="dk1"/>
              </a:buClr>
              <a:buSzPts val="1900"/>
              <a:buFont typeface="Lato"/>
              <a:buChar char="○"/>
              <a:defRPr sz="1900">
                <a:solidFill>
                  <a:schemeClr val="dk1"/>
                </a:solidFill>
                <a:latin typeface="Lato"/>
                <a:ea typeface="Lato"/>
                <a:cs typeface="Lato"/>
                <a:sym typeface="Lato"/>
              </a:defRPr>
            </a:lvl5pPr>
            <a:lvl6pPr marL="2743200" lvl="5" indent="-349250">
              <a:lnSpc>
                <a:spcPct val="115000"/>
              </a:lnSpc>
              <a:spcBef>
                <a:spcPts val="0"/>
              </a:spcBef>
              <a:spcAft>
                <a:spcPts val="0"/>
              </a:spcAft>
              <a:buClr>
                <a:schemeClr val="dk1"/>
              </a:buClr>
              <a:buSzPts val="1900"/>
              <a:buFont typeface="Lato"/>
              <a:buChar char="■"/>
              <a:defRPr sz="1900">
                <a:solidFill>
                  <a:schemeClr val="dk1"/>
                </a:solidFill>
                <a:latin typeface="Lato"/>
                <a:ea typeface="Lato"/>
                <a:cs typeface="Lato"/>
                <a:sym typeface="Lato"/>
              </a:defRPr>
            </a:lvl6pPr>
            <a:lvl7pPr marL="3200400" lvl="6" indent="-349250">
              <a:lnSpc>
                <a:spcPct val="115000"/>
              </a:lnSpc>
              <a:spcBef>
                <a:spcPts val="0"/>
              </a:spcBef>
              <a:spcAft>
                <a:spcPts val="0"/>
              </a:spcAft>
              <a:buClr>
                <a:schemeClr val="dk1"/>
              </a:buClr>
              <a:buSzPts val="1900"/>
              <a:buFont typeface="Lato"/>
              <a:buChar char="●"/>
              <a:defRPr sz="1900">
                <a:solidFill>
                  <a:schemeClr val="dk1"/>
                </a:solidFill>
                <a:latin typeface="Lato"/>
                <a:ea typeface="Lato"/>
                <a:cs typeface="Lato"/>
                <a:sym typeface="Lato"/>
              </a:defRPr>
            </a:lvl7pPr>
            <a:lvl8pPr marL="3657600" lvl="7" indent="-349250">
              <a:lnSpc>
                <a:spcPct val="115000"/>
              </a:lnSpc>
              <a:spcBef>
                <a:spcPts val="0"/>
              </a:spcBef>
              <a:spcAft>
                <a:spcPts val="0"/>
              </a:spcAft>
              <a:buClr>
                <a:schemeClr val="dk1"/>
              </a:buClr>
              <a:buSzPts val="1900"/>
              <a:buFont typeface="Lato"/>
              <a:buChar char="○"/>
              <a:defRPr sz="1900">
                <a:solidFill>
                  <a:schemeClr val="dk1"/>
                </a:solidFill>
                <a:latin typeface="Lato"/>
                <a:ea typeface="Lato"/>
                <a:cs typeface="Lato"/>
                <a:sym typeface="Lato"/>
              </a:defRPr>
            </a:lvl8pPr>
            <a:lvl9pPr marL="4114800" lvl="8" indent="-349250">
              <a:lnSpc>
                <a:spcPct val="115000"/>
              </a:lnSpc>
              <a:spcBef>
                <a:spcPts val="0"/>
              </a:spcBef>
              <a:spcAft>
                <a:spcPts val="0"/>
              </a:spcAft>
              <a:buClr>
                <a:schemeClr val="dk1"/>
              </a:buClr>
              <a:buSzPts val="1900"/>
              <a:buFont typeface="Lato"/>
              <a:buChar char="■"/>
              <a:defRPr sz="1900">
                <a:solidFill>
                  <a:schemeClr val="dk1"/>
                </a:solidFill>
                <a:latin typeface="Lato"/>
                <a:ea typeface="Lato"/>
                <a:cs typeface="Lato"/>
                <a:sym typeface="Lato"/>
              </a:defRPr>
            </a:lvl9pPr>
          </a:lstStyle>
          <a:p>
            <a:endParaRPr/>
          </a:p>
        </p:txBody>
      </p:sp>
      <p:sp>
        <p:nvSpPr>
          <p:cNvPr id="8" name="Google Shape;8;gf3e195d6a6_0_3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1"/>
                </a:solidFill>
                <a:latin typeface="Lato"/>
                <a:ea typeface="Lato"/>
                <a:cs typeface="Lato"/>
                <a:sym typeface="Lato"/>
              </a:defRPr>
            </a:lvl1pPr>
            <a:lvl2pPr lvl="1" algn="r">
              <a:buNone/>
              <a:defRPr sz="1300">
                <a:solidFill>
                  <a:schemeClr val="dk1"/>
                </a:solidFill>
                <a:latin typeface="Lato"/>
                <a:ea typeface="Lato"/>
                <a:cs typeface="Lato"/>
                <a:sym typeface="Lato"/>
              </a:defRPr>
            </a:lvl2pPr>
            <a:lvl3pPr lvl="2" algn="r">
              <a:buNone/>
              <a:defRPr sz="1300">
                <a:solidFill>
                  <a:schemeClr val="dk1"/>
                </a:solidFill>
                <a:latin typeface="Lato"/>
                <a:ea typeface="Lato"/>
                <a:cs typeface="Lato"/>
                <a:sym typeface="Lato"/>
              </a:defRPr>
            </a:lvl3pPr>
            <a:lvl4pPr lvl="3" algn="r">
              <a:buNone/>
              <a:defRPr sz="1300">
                <a:solidFill>
                  <a:schemeClr val="dk1"/>
                </a:solidFill>
                <a:latin typeface="Lato"/>
                <a:ea typeface="Lato"/>
                <a:cs typeface="Lato"/>
                <a:sym typeface="Lato"/>
              </a:defRPr>
            </a:lvl4pPr>
            <a:lvl5pPr lvl="4" algn="r">
              <a:buNone/>
              <a:defRPr sz="1300">
                <a:solidFill>
                  <a:schemeClr val="dk1"/>
                </a:solidFill>
                <a:latin typeface="Lato"/>
                <a:ea typeface="Lato"/>
                <a:cs typeface="Lato"/>
                <a:sym typeface="Lato"/>
              </a:defRPr>
            </a:lvl5pPr>
            <a:lvl6pPr lvl="5" algn="r">
              <a:buNone/>
              <a:defRPr sz="1300">
                <a:solidFill>
                  <a:schemeClr val="dk1"/>
                </a:solidFill>
                <a:latin typeface="Lato"/>
                <a:ea typeface="Lato"/>
                <a:cs typeface="Lato"/>
                <a:sym typeface="Lato"/>
              </a:defRPr>
            </a:lvl6pPr>
            <a:lvl7pPr lvl="6" algn="r">
              <a:buNone/>
              <a:defRPr sz="1300">
                <a:solidFill>
                  <a:schemeClr val="dk1"/>
                </a:solidFill>
                <a:latin typeface="Lato"/>
                <a:ea typeface="Lato"/>
                <a:cs typeface="Lato"/>
                <a:sym typeface="Lato"/>
              </a:defRPr>
            </a:lvl7pPr>
            <a:lvl8pPr lvl="7" algn="r">
              <a:buNone/>
              <a:defRPr sz="1300">
                <a:solidFill>
                  <a:schemeClr val="dk1"/>
                </a:solidFill>
                <a:latin typeface="Lato"/>
                <a:ea typeface="Lato"/>
                <a:cs typeface="Lato"/>
                <a:sym typeface="Lato"/>
              </a:defRPr>
            </a:lvl8pPr>
            <a:lvl9pPr lvl="8" algn="r">
              <a:buNone/>
              <a:defRPr sz="13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16/j.neucom.2018.06.075"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computer.org/publications/tech-news/research/how-steganography-work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entinelone.com/blog/hiding-code-inside-images-malware-steganography/"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hyperlink" Target="https://pixnio.com/media/beach-duck-mallard-natural-habitat-shadow" TargetMode="External"/><Relationship Id="rId7" Type="http://schemas.openxmlformats.org/officeDocument/2006/relationships/hyperlink" Target="https://www.sentinelone.com/blog/hiding-code-inside-images-malware-steganography/" TargetMode="External"/><Relationship Id="rId2" Type="http://schemas.openxmlformats.org/officeDocument/2006/relationships/hyperlink" Target="https://bootcamp.berkeley.edu/blog/cybersecurity-in-education-what-teachers-parents-and-students-should-know/" TargetMode="External"/><Relationship Id="rId1" Type="http://schemas.openxmlformats.org/officeDocument/2006/relationships/slideLayout" Target="../slideLayouts/slideLayout12.xml"/><Relationship Id="rId6" Type="http://schemas.openxmlformats.org/officeDocument/2006/relationships/hyperlink" Target="https://doi.org/10.1016/j.neucom.2018.06.075" TargetMode="External"/><Relationship Id="rId5" Type="http://schemas.openxmlformats.org/officeDocument/2006/relationships/hyperlink" Target="https://www.youtube.com/watch?v=xepNoHgNj0w" TargetMode="External"/><Relationship Id="rId4" Type="http://schemas.openxmlformats.org/officeDocument/2006/relationships/hyperlink" Target="https://www.computer.org/publications/tech-news/research/how-steganography-work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youtu.be/xepNoHgNj0w"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sentinelone.com/blog/hiding-code-inside-images-malware-steganography/"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3"/>
          <p:cNvSpPr txBox="1">
            <a:spLocks noGrp="1"/>
          </p:cNvSpPr>
          <p:nvPr>
            <p:ph type="ctrTitle"/>
          </p:nvPr>
        </p:nvSpPr>
        <p:spPr>
          <a:xfrm>
            <a:off x="385802" y="481675"/>
            <a:ext cx="11148600" cy="1424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93750"/>
              <a:buFont typeface="Calibri"/>
              <a:buNone/>
            </a:pPr>
            <a:r>
              <a:rPr lang="en-US" dirty="0">
                <a:solidFill>
                  <a:schemeClr val="bg2"/>
                </a:solidFill>
              </a:rPr>
              <a:t>Introduction to Cybersecurity</a:t>
            </a:r>
            <a:endParaRPr dirty="0">
              <a:solidFill>
                <a:schemeClr val="bg2"/>
              </a:solidFill>
            </a:endParaRPr>
          </a:p>
        </p:txBody>
      </p:sp>
      <p:sp>
        <p:nvSpPr>
          <p:cNvPr id="91" name="Google Shape;91;p3"/>
          <p:cNvSpPr txBox="1">
            <a:spLocks noGrp="1"/>
          </p:cNvSpPr>
          <p:nvPr>
            <p:ph type="subTitle" idx="1"/>
          </p:nvPr>
        </p:nvSpPr>
        <p:spPr>
          <a:xfrm>
            <a:off x="1236921" y="324584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6600"/>
              <a:buNone/>
            </a:pPr>
            <a:r>
              <a:rPr lang="en-US" sz="6600" b="1" dirty="0">
                <a:solidFill>
                  <a:schemeClr val="bg2"/>
                </a:solidFill>
              </a:rPr>
              <a:t>Steganography</a:t>
            </a:r>
            <a:endParaRPr sz="6600" b="1" dirty="0">
              <a:solidFill>
                <a:schemeClr val="bg2"/>
              </a:solidFill>
            </a:endParaRPr>
          </a:p>
          <a:p>
            <a:pPr marL="0" lvl="0" indent="0" algn="ctr" rtl="0">
              <a:lnSpc>
                <a:spcPct val="90000"/>
              </a:lnSpc>
              <a:spcBef>
                <a:spcPts val="0"/>
              </a:spcBef>
              <a:spcAft>
                <a:spcPts val="0"/>
              </a:spcAft>
              <a:buClr>
                <a:schemeClr val="dk1"/>
              </a:buClr>
              <a:buSzPts val="6600"/>
              <a:buNone/>
            </a:pPr>
            <a:endParaRPr sz="6600" b="1"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6" name="Title 5">
            <a:extLst>
              <a:ext uri="{FF2B5EF4-FFF2-40B4-BE49-F238E27FC236}">
                <a16:creationId xmlns:a16="http://schemas.microsoft.com/office/drawing/2014/main" id="{F6E098FF-FF3E-9B2F-026F-50D935330622}"/>
              </a:ext>
            </a:extLst>
          </p:cNvPr>
          <p:cNvSpPr>
            <a:spLocks noGrp="1"/>
          </p:cNvSpPr>
          <p:nvPr>
            <p:ph type="title"/>
          </p:nvPr>
        </p:nvSpPr>
        <p:spPr/>
        <p:txBody>
          <a:bodyPr>
            <a:normAutofit fontScale="90000"/>
          </a:bodyPr>
          <a:lstStyle/>
          <a:p>
            <a:r>
              <a:rPr lang="en-US" dirty="0">
                <a:solidFill>
                  <a:schemeClr val="bg2"/>
                </a:solidFill>
              </a:rPr>
              <a:t>Let us look at Figure 7 </a:t>
            </a:r>
          </a:p>
        </p:txBody>
      </p:sp>
      <p:sp>
        <p:nvSpPr>
          <p:cNvPr id="3" name="Text Placeholder 2">
            <a:extLst>
              <a:ext uri="{FF2B5EF4-FFF2-40B4-BE49-F238E27FC236}">
                <a16:creationId xmlns:a16="http://schemas.microsoft.com/office/drawing/2014/main" id="{D9F56E5B-2E1B-6022-C4E7-4E04F77DCEFE}"/>
              </a:ext>
            </a:extLst>
          </p:cNvPr>
          <p:cNvSpPr>
            <a:spLocks noGrp="1"/>
          </p:cNvSpPr>
          <p:nvPr>
            <p:ph type="body" idx="1"/>
          </p:nvPr>
        </p:nvSpPr>
        <p:spPr/>
        <p:txBody>
          <a:bodyPr>
            <a:normAutofit/>
          </a:bodyPr>
          <a:lstStyle/>
          <a:p>
            <a:pPr marL="114300" indent="0">
              <a:buNone/>
            </a:pPr>
            <a:endParaRPr lang="en-US" dirty="0"/>
          </a:p>
          <a:p>
            <a:pPr marL="114300" indent="0">
              <a:buNone/>
            </a:pPr>
            <a:r>
              <a:rPr lang="en-US" sz="2800" dirty="0">
                <a:solidFill>
                  <a:schemeClr val="bg2"/>
                </a:solidFill>
                <a:latin typeface="Lato" panose="020F0502020204030203" pitchFamily="34" charset="0"/>
                <a:ea typeface="Lato" panose="020F0502020204030203" pitchFamily="34" charset="0"/>
                <a:cs typeface="Lato" panose="020F0502020204030203" pitchFamily="34" charset="0"/>
              </a:rPr>
              <a:t>-Figure 7 describes the hierarchy of security systems.</a:t>
            </a:r>
          </a:p>
          <a:p>
            <a:pPr marL="114300" indent="0">
              <a:buNone/>
            </a:pPr>
            <a:endParaRPr lang="en-US" sz="2800" dirty="0">
              <a:solidFill>
                <a:schemeClr val="bg2"/>
              </a:solidFill>
              <a:effectLst/>
              <a:latin typeface="Lato" panose="020F0502020204030203" pitchFamily="34" charset="0"/>
              <a:ea typeface="Lato" panose="020F0502020204030203" pitchFamily="34" charset="0"/>
              <a:cs typeface="Lato" panose="020F0502020204030203" pitchFamily="34" charset="0"/>
            </a:endParaRPr>
          </a:p>
          <a:p>
            <a:pPr marL="114300" indent="0" algn="ctr">
              <a:buNone/>
            </a:pPr>
            <a:r>
              <a:rPr lang="en-US" dirty="0">
                <a:solidFill>
                  <a:schemeClr val="bg2"/>
                </a:solidFill>
                <a:latin typeface="Lato" panose="020F0502020204030203" pitchFamily="34" charset="0"/>
                <a:ea typeface="Lato" panose="020F0502020204030203" pitchFamily="34" charset="0"/>
                <a:cs typeface="Lato" panose="020F0502020204030203" pitchFamily="34" charset="0"/>
              </a:rPr>
              <a:t>[ To Access Figure 7, use the following article: </a:t>
            </a:r>
          </a:p>
          <a:p>
            <a:pPr marL="114300" indent="0" algn="ctr">
              <a:buNone/>
            </a:pPr>
            <a:r>
              <a:rPr lang="en-US" dirty="0">
                <a:solidFill>
                  <a:schemeClr val="bg2"/>
                </a:solidFill>
                <a:effectLst/>
                <a:latin typeface="Lato" panose="020F0502020204030203" pitchFamily="34" charset="0"/>
                <a:ea typeface="Lato" panose="020F0502020204030203" pitchFamily="34" charset="0"/>
                <a:cs typeface="Lato" panose="020F0502020204030203" pitchFamily="34" charset="0"/>
              </a:rPr>
              <a:t>Kadhim, I. J., Premaratne, P., Vial, P. J., &amp; Halloran, B. (2019). Comprehensive survey of image steganography: Techniques, Evaluations, and trends in future research. </a:t>
            </a:r>
            <a:r>
              <a:rPr lang="en-US" i="1" dirty="0">
                <a:solidFill>
                  <a:schemeClr val="bg2"/>
                </a:solidFill>
                <a:effectLst/>
                <a:latin typeface="Lato" panose="020F0502020204030203" pitchFamily="34" charset="0"/>
                <a:ea typeface="Lato" panose="020F0502020204030203" pitchFamily="34" charset="0"/>
                <a:cs typeface="Lato" panose="020F0502020204030203" pitchFamily="34" charset="0"/>
              </a:rPr>
              <a:t>Neurocomputing</a:t>
            </a:r>
            <a:r>
              <a:rPr lang="en-US" dirty="0">
                <a:solidFill>
                  <a:schemeClr val="bg2"/>
                </a:solidFill>
                <a:effectLst/>
                <a:latin typeface="Lato" panose="020F0502020204030203" pitchFamily="34" charset="0"/>
                <a:ea typeface="Lato" panose="020F0502020204030203" pitchFamily="34" charset="0"/>
                <a:cs typeface="Lato" panose="020F0502020204030203" pitchFamily="34" charset="0"/>
              </a:rPr>
              <a:t>, </a:t>
            </a:r>
            <a:r>
              <a:rPr lang="en-US" i="1" dirty="0">
                <a:solidFill>
                  <a:schemeClr val="bg2"/>
                </a:solidFill>
                <a:effectLst/>
                <a:latin typeface="Lato" panose="020F0502020204030203" pitchFamily="34" charset="0"/>
                <a:ea typeface="Lato" panose="020F0502020204030203" pitchFamily="34" charset="0"/>
                <a:cs typeface="Lato" panose="020F0502020204030203" pitchFamily="34" charset="0"/>
              </a:rPr>
              <a:t>335</a:t>
            </a:r>
            <a:r>
              <a:rPr lang="en-US" dirty="0">
                <a:solidFill>
                  <a:schemeClr val="bg2"/>
                </a:solidFill>
                <a:effectLst/>
                <a:latin typeface="Lato" panose="020F0502020204030203" pitchFamily="34" charset="0"/>
                <a:ea typeface="Lato" panose="020F0502020204030203" pitchFamily="34" charset="0"/>
                <a:cs typeface="Lato" panose="020F0502020204030203" pitchFamily="34" charset="0"/>
              </a:rPr>
              <a:t>, 299-326. </a:t>
            </a:r>
            <a:r>
              <a:rPr lang="en-US" u="sng" dirty="0">
                <a:solidFill>
                  <a:schemeClr val="tx1"/>
                </a:solidFill>
                <a:effectLst/>
                <a:latin typeface="Lato" panose="020F0502020204030203" pitchFamily="34" charset="0"/>
                <a:ea typeface="Lato" panose="020F0502020204030203" pitchFamily="34" charset="0"/>
                <a:cs typeface="Lato" panose="020F0502020204030203" pitchFamily="34" charset="0"/>
                <a:hlinkClick r:id="rId3" tooltip="Persistent link using digital object identifier"/>
              </a:rPr>
              <a:t>https://doi.org/10.1016/j.neucom.2018.06.075</a:t>
            </a:r>
            <a:r>
              <a:rPr lang="en-US" dirty="0">
                <a:solidFill>
                  <a:schemeClr val="tx1"/>
                </a:solidFill>
                <a:effectLst/>
                <a:latin typeface="Lato" panose="020F0502020204030203" pitchFamily="34" charset="0"/>
                <a:ea typeface="Lato" panose="020F0502020204030203" pitchFamily="34" charset="0"/>
                <a:cs typeface="Lato" panose="020F0502020204030203" pitchFamily="34" charset="0"/>
              </a:rPr>
              <a:t>]</a:t>
            </a:r>
          </a:p>
          <a:p>
            <a:pPr marL="114300" indent="0" algn="ctr">
              <a:buNone/>
            </a:pPr>
            <a:endParaRPr lang="en-US" dirty="0">
              <a:solidFill>
                <a:schemeClr val="tx1"/>
              </a:solidFill>
              <a:effectLst/>
              <a:latin typeface="Lato" panose="020F0502020204030203" pitchFamily="34" charset="0"/>
              <a:ea typeface="Lato" panose="020F0502020204030203" pitchFamily="34" charset="0"/>
              <a:cs typeface="Lato" panose="020F0502020204030203" pitchFamily="34" charset="0"/>
            </a:endParaRPr>
          </a:p>
          <a:p>
            <a:pPr marL="114300" indent="0">
              <a:buNone/>
            </a:pPr>
            <a:endParaRPr lang="en-US" sz="1800" dirty="0">
              <a:solidFill>
                <a:schemeClr val="tx1"/>
              </a:solidFill>
              <a:latin typeface="Roboto" panose="02000000000000000000" pitchFamily="2" charset="0"/>
              <a:ea typeface="Times New Roman" panose="02020603050405020304" pitchFamily="18" charset="0"/>
              <a:cs typeface="Arial" panose="020B0604020202020204" pitchFamily="34" charset="0"/>
            </a:endParaRPr>
          </a:p>
          <a:p>
            <a:pPr marL="114300" indent="0">
              <a:buNone/>
            </a:pPr>
            <a:endParaRPr lang="en-US" sz="1800" dirty="0">
              <a:solidFill>
                <a:schemeClr val="tx1"/>
              </a:solidFill>
              <a:effectLst/>
              <a:latin typeface="Roboto" panose="02000000000000000000" pitchFamily="2" charset="0"/>
              <a:ea typeface="Times New Roman" panose="02020603050405020304" pitchFamily="18" charset="0"/>
              <a:cs typeface="Arial" panose="020B0604020202020204" pitchFamily="34" charset="0"/>
            </a:endParaRPr>
          </a:p>
          <a:p>
            <a:pPr marL="114300" indent="0">
              <a:buNone/>
            </a:pPr>
            <a:endParaRPr lang="en-US" sz="1800" dirty="0">
              <a:solidFill>
                <a:schemeClr val="tx1"/>
              </a:solidFill>
              <a:latin typeface="Roboto" panose="02000000000000000000" pitchFamily="2" charset="0"/>
              <a:ea typeface="Times New Roman" panose="02020603050405020304" pitchFamily="18" charset="0"/>
              <a:cs typeface="Arial" panose="020B0604020202020204" pitchFamily="34" charset="0"/>
            </a:endParaRPr>
          </a:p>
          <a:p>
            <a:pPr marL="114300" indent="0">
              <a:buNone/>
            </a:pPr>
            <a:endParaRPr lang="en-US" sz="1800" dirty="0">
              <a:solidFill>
                <a:schemeClr val="tx1"/>
              </a:solidFill>
              <a:effectLst/>
              <a:latin typeface="Roboto" panose="02000000000000000000" pitchFamily="2" charset="0"/>
              <a:ea typeface="Times New Roman" panose="02020603050405020304" pitchFamily="18" charset="0"/>
              <a:cs typeface="Arial" panose="020B0604020202020204" pitchFamily="34" charset="0"/>
            </a:endParaRPr>
          </a:p>
          <a:p>
            <a:pPr marL="114300" indent="0">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453190" y="332259"/>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ct val="100000"/>
              <a:buFont typeface="Calibri"/>
              <a:buNone/>
            </a:pPr>
            <a:r>
              <a:rPr lang="en-US" sz="3600" dirty="0">
                <a:solidFill>
                  <a:schemeClr val="bg2"/>
                </a:solidFill>
              </a:rPr>
              <a:t>Cryptography: Information Hiding in Plain Sight </a:t>
            </a:r>
            <a:br>
              <a:rPr lang="en-US" sz="3600" dirty="0">
                <a:solidFill>
                  <a:schemeClr val="bg2"/>
                </a:solidFill>
              </a:rPr>
            </a:br>
            <a:endParaRPr sz="3600" dirty="0">
              <a:solidFill>
                <a:schemeClr val="bg2"/>
              </a:solidFill>
            </a:endParaRPr>
          </a:p>
        </p:txBody>
      </p:sp>
      <p:sp>
        <p:nvSpPr>
          <p:cNvPr id="3" name="Text Placeholder 2">
            <a:extLst>
              <a:ext uri="{FF2B5EF4-FFF2-40B4-BE49-F238E27FC236}">
                <a16:creationId xmlns:a16="http://schemas.microsoft.com/office/drawing/2014/main" id="{5037AD19-20B4-926C-EECD-7BAEF3550809}"/>
              </a:ext>
            </a:extLst>
          </p:cNvPr>
          <p:cNvSpPr>
            <a:spLocks noGrp="1"/>
          </p:cNvSpPr>
          <p:nvPr>
            <p:ph type="body" idx="1"/>
          </p:nvPr>
        </p:nvSpPr>
        <p:spPr/>
        <p:txBody>
          <a:bodyPr>
            <a:normAutofit/>
          </a:bodyPr>
          <a:lstStyle/>
          <a:p>
            <a:pPr marL="114300" indent="0" algn="ctr">
              <a:buNone/>
            </a:pPr>
            <a:endParaRPr lang="en-US" dirty="0">
              <a:latin typeface="Lato" panose="020F0502020204030203" pitchFamily="34" charset="0"/>
              <a:ea typeface="Lato" panose="020F0502020204030203" pitchFamily="34" charset="0"/>
              <a:cs typeface="Lato" panose="020F0502020204030203" pitchFamily="34" charset="0"/>
            </a:endParaRPr>
          </a:p>
          <a:p>
            <a:pPr marL="114300" indent="0" algn="ctr">
              <a:buNone/>
            </a:pPr>
            <a:r>
              <a:rPr lang="en-US" dirty="0">
                <a:latin typeface="Lato" panose="020F0502020204030203" pitchFamily="34" charset="0"/>
                <a:ea typeface="Lato" panose="020F0502020204030203" pitchFamily="34" charset="0"/>
                <a:cs typeface="Lato" panose="020F0502020204030203" pitchFamily="34" charset="0"/>
              </a:rPr>
              <a:t>Click the Cameron (n.d.) link below to see an example of information hiding with cryptography:</a:t>
            </a:r>
          </a:p>
          <a:p>
            <a:pPr marL="114300" indent="0" algn="ctr">
              <a:buNone/>
            </a:pPr>
            <a:r>
              <a:rPr lang="en-US" u="sng" dirty="0">
                <a:solidFill>
                  <a:srgbClr val="000000"/>
                </a:solidFill>
                <a:effectLst/>
                <a:latin typeface="Lato" panose="020F0502020204030203" pitchFamily="34" charset="0"/>
                <a:ea typeface="Lato" panose="020F0502020204030203" pitchFamily="34" charset="0"/>
                <a:cs typeface="Lato" panose="020F0502020204030203" pitchFamily="34" charset="0"/>
                <a:hlinkClick r:id="rId3"/>
              </a:rPr>
              <a:t>With Cryptography Easier to Detect, Cybercriminals Now Hide Malware in Plain Sight. Call It Steganography. Here's How It Works</a:t>
            </a:r>
            <a:endParaRPr lang="en-US"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f3e195d6a6_0_7"/>
          <p:cNvSpPr txBox="1">
            <a:spLocks noGrp="1"/>
          </p:cNvSpPr>
          <p:nvPr>
            <p:ph type="title"/>
          </p:nvPr>
        </p:nvSpPr>
        <p:spPr>
          <a:xfrm>
            <a:off x="8926675" y="365125"/>
            <a:ext cx="2682900" cy="6192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2200" dirty="0">
                <a:solidFill>
                  <a:schemeClr val="bg2"/>
                </a:solidFill>
              </a:rPr>
              <a:t>- Open the Duck1 image you downloaded and find a secret code.</a:t>
            </a:r>
            <a:br>
              <a:rPr lang="en-US" sz="2200" dirty="0">
                <a:solidFill>
                  <a:schemeClr val="bg2"/>
                </a:solidFill>
              </a:rPr>
            </a:br>
            <a:endParaRPr sz="2200" dirty="0">
              <a:solidFill>
                <a:schemeClr val="bg2"/>
              </a:solidFill>
            </a:endParaRPr>
          </a:p>
          <a:p>
            <a:pPr marL="0" lvl="0" indent="0" algn="l" rtl="0">
              <a:spcBef>
                <a:spcPts val="0"/>
              </a:spcBef>
              <a:spcAft>
                <a:spcPts val="0"/>
              </a:spcAft>
              <a:buNone/>
            </a:pPr>
            <a:r>
              <a:rPr lang="en-US" sz="2200" dirty="0">
                <a:solidFill>
                  <a:schemeClr val="bg2"/>
                </a:solidFill>
              </a:rPr>
              <a:t> Did you see it?</a:t>
            </a:r>
            <a:endParaRPr sz="2200" dirty="0">
              <a:solidFill>
                <a:schemeClr val="bg2"/>
              </a:solidFill>
            </a:endParaRPr>
          </a:p>
          <a:p>
            <a:pPr marL="0" lvl="0" indent="0" algn="l" rtl="0">
              <a:spcBef>
                <a:spcPts val="0"/>
              </a:spcBef>
              <a:spcAft>
                <a:spcPts val="0"/>
              </a:spcAft>
              <a:buNone/>
            </a:pPr>
            <a:endParaRPr sz="2200" dirty="0">
              <a:solidFill>
                <a:schemeClr val="bg2"/>
              </a:solidFill>
            </a:endParaRPr>
          </a:p>
          <a:p>
            <a:pPr marL="0" lvl="0" indent="0" algn="l" rtl="0">
              <a:spcBef>
                <a:spcPts val="0"/>
              </a:spcBef>
              <a:spcAft>
                <a:spcPts val="0"/>
              </a:spcAft>
              <a:buNone/>
            </a:pPr>
            <a:r>
              <a:rPr lang="en-US" sz="2200" dirty="0">
                <a:solidFill>
                  <a:schemeClr val="bg2"/>
                </a:solidFill>
              </a:rPr>
              <a:t>Hint: Search for the word code</a:t>
            </a:r>
            <a:endParaRPr sz="2200" dirty="0">
              <a:solidFill>
                <a:schemeClr val="bg2"/>
              </a:solidFill>
            </a:endParaRPr>
          </a:p>
          <a:p>
            <a:pPr marL="0" lvl="0" indent="0" algn="l" rtl="0">
              <a:spcBef>
                <a:spcPts val="0"/>
              </a:spcBef>
              <a:spcAft>
                <a:spcPts val="0"/>
              </a:spcAft>
              <a:buNone/>
            </a:pPr>
            <a:endParaRPr sz="2200" dirty="0">
              <a:solidFill>
                <a:schemeClr val="bg2"/>
              </a:solidFill>
            </a:endParaRPr>
          </a:p>
          <a:p>
            <a:pPr marL="0" lvl="0" indent="0" algn="l" rtl="0">
              <a:spcBef>
                <a:spcPts val="0"/>
              </a:spcBef>
              <a:spcAft>
                <a:spcPts val="0"/>
              </a:spcAft>
              <a:buNone/>
            </a:pPr>
            <a:r>
              <a:rPr lang="en-US" sz="2200" dirty="0">
                <a:solidFill>
                  <a:schemeClr val="bg2"/>
                </a:solidFill>
              </a:rPr>
              <a:t>-Download the duck2 image and save it as duck2.</a:t>
            </a:r>
            <a:endParaRPr sz="2200" dirty="0">
              <a:solidFill>
                <a:schemeClr val="bg2"/>
              </a:solidFill>
            </a:endParaRPr>
          </a:p>
          <a:p>
            <a:pPr marL="0" lvl="0" indent="0" algn="l" rtl="0">
              <a:spcBef>
                <a:spcPts val="0"/>
              </a:spcBef>
              <a:spcAft>
                <a:spcPts val="0"/>
              </a:spcAft>
              <a:buNone/>
            </a:pPr>
            <a:r>
              <a:rPr lang="en-US" sz="2200" dirty="0">
                <a:solidFill>
                  <a:schemeClr val="bg2"/>
                </a:solidFill>
              </a:rPr>
              <a:t>-Find the secret message</a:t>
            </a:r>
            <a:endParaRPr sz="2200" dirty="0">
              <a:solidFill>
                <a:schemeClr val="bg2"/>
              </a:solidFill>
            </a:endParaRPr>
          </a:p>
          <a:p>
            <a:pPr marL="0" lvl="0" indent="0" algn="l" rtl="0">
              <a:spcBef>
                <a:spcPts val="0"/>
              </a:spcBef>
              <a:spcAft>
                <a:spcPts val="0"/>
              </a:spcAft>
              <a:buNone/>
            </a:pPr>
            <a:endParaRPr sz="2200" dirty="0">
              <a:solidFill>
                <a:schemeClr val="bg2"/>
              </a:solidFill>
            </a:endParaRPr>
          </a:p>
          <a:p>
            <a:pPr marL="0" lvl="0" indent="0" algn="l" rtl="0">
              <a:spcBef>
                <a:spcPts val="0"/>
              </a:spcBef>
              <a:spcAft>
                <a:spcPts val="0"/>
              </a:spcAft>
              <a:buNone/>
            </a:pPr>
            <a:r>
              <a:rPr lang="en-US" sz="2200" dirty="0">
                <a:solidFill>
                  <a:schemeClr val="bg2"/>
                </a:solidFill>
              </a:rPr>
              <a:t>Hint: Search for the word code</a:t>
            </a:r>
            <a:endParaRPr sz="2200" dirty="0">
              <a:solidFill>
                <a:schemeClr val="bg2"/>
              </a:solidFill>
            </a:endParaRPr>
          </a:p>
          <a:p>
            <a:pPr marL="0" lvl="0" indent="0" algn="l" rtl="0">
              <a:spcBef>
                <a:spcPts val="0"/>
              </a:spcBef>
              <a:spcAft>
                <a:spcPts val="0"/>
              </a:spcAft>
              <a:buNone/>
            </a:pPr>
            <a:endParaRPr sz="2200" dirty="0"/>
          </a:p>
          <a:p>
            <a:pPr marL="0" lvl="0" indent="0" algn="l" rtl="0">
              <a:spcBef>
                <a:spcPts val="0"/>
              </a:spcBef>
              <a:spcAft>
                <a:spcPts val="0"/>
              </a:spcAft>
              <a:buNone/>
            </a:pPr>
            <a:endParaRPr sz="2200" dirty="0"/>
          </a:p>
          <a:p>
            <a:pPr marL="0" lvl="0" indent="0" algn="l" rtl="0">
              <a:spcBef>
                <a:spcPts val="0"/>
              </a:spcBef>
              <a:spcAft>
                <a:spcPts val="0"/>
              </a:spcAft>
              <a:buClr>
                <a:schemeClr val="dk1"/>
              </a:buClr>
              <a:buSzPct val="338461"/>
              <a:buFont typeface="Calibri"/>
              <a:buNone/>
            </a:pPr>
            <a:endParaRPr sz="2200" dirty="0"/>
          </a:p>
        </p:txBody>
      </p:sp>
      <p:sp>
        <p:nvSpPr>
          <p:cNvPr id="3" name="TextBox 2">
            <a:extLst>
              <a:ext uri="{FF2B5EF4-FFF2-40B4-BE49-F238E27FC236}">
                <a16:creationId xmlns:a16="http://schemas.microsoft.com/office/drawing/2014/main" id="{6F91EC6D-9F24-2A95-EA22-805DC7807C1B}"/>
              </a:ext>
            </a:extLst>
          </p:cNvPr>
          <p:cNvSpPr txBox="1"/>
          <p:nvPr/>
        </p:nvSpPr>
        <p:spPr>
          <a:xfrm>
            <a:off x="302228" y="6148751"/>
            <a:ext cx="6100010" cy="523220"/>
          </a:xfrm>
          <a:prstGeom prst="rect">
            <a:avLst/>
          </a:prstGeom>
          <a:noFill/>
        </p:spPr>
        <p:txBody>
          <a:bodyPr wrap="square">
            <a:spAutoFit/>
          </a:bodyPr>
          <a:lstStyle/>
          <a:p>
            <a:r>
              <a:rPr lang="en-US" sz="1400" dirty="0">
                <a:solidFill>
                  <a:schemeClr val="tx1"/>
                </a:solidFill>
                <a:effectLst/>
                <a:latin typeface="Playfair Display" pitchFamily="2" charset="77"/>
                <a:ea typeface="Calibri" panose="020F0502020204030204" pitchFamily="34" charset="0"/>
                <a:cs typeface="Times New Roman" panose="02020603050405020304" pitchFamily="18" charset="0"/>
              </a:rPr>
              <a:t>Figure 1: Duck Image (Bicanski, n.d.) </a:t>
            </a:r>
            <a:br>
              <a:rPr lang="en-US" sz="1400" dirty="0">
                <a:solidFill>
                  <a:schemeClr val="tx1"/>
                </a:solidFill>
                <a:effectLst/>
                <a:latin typeface="Playfair Display" pitchFamily="2" charset="77"/>
                <a:ea typeface="Calibri" panose="020F0502020204030204" pitchFamily="34" charset="0"/>
                <a:cs typeface="Times New Roman" panose="02020603050405020304" pitchFamily="18" charset="0"/>
              </a:rPr>
            </a:br>
            <a:endParaRPr lang="en-US" dirty="0"/>
          </a:p>
        </p:txBody>
      </p:sp>
      <p:pic>
        <p:nvPicPr>
          <p:cNvPr id="4" name="Picture 3" descr="A duck on the beach">
            <a:extLst>
              <a:ext uri="{FF2B5EF4-FFF2-40B4-BE49-F238E27FC236}">
                <a16:creationId xmlns:a16="http://schemas.microsoft.com/office/drawing/2014/main" id="{ADBAAF38-F649-183B-46DC-7F476B989D8B}"/>
              </a:ext>
            </a:extLst>
          </p:cNvPr>
          <p:cNvPicPr>
            <a:picLocks noChangeAspect="1"/>
          </p:cNvPicPr>
          <p:nvPr/>
        </p:nvPicPr>
        <p:blipFill>
          <a:blip r:embed="rId3"/>
          <a:stretch>
            <a:fillRect/>
          </a:stretch>
        </p:blipFill>
        <p:spPr>
          <a:xfrm>
            <a:off x="302228" y="441177"/>
            <a:ext cx="8432538" cy="56216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f3e195d6a6_0_38"/>
          <p:cNvSpPr txBox="1">
            <a:spLocks noGrp="1"/>
          </p:cNvSpPr>
          <p:nvPr>
            <p:ph type="title"/>
          </p:nvPr>
        </p:nvSpPr>
        <p:spPr>
          <a:xfrm>
            <a:off x="9177425" y="766325"/>
            <a:ext cx="2620200" cy="2781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bg2"/>
                </a:solidFill>
              </a:rPr>
              <a:t>Did you see the message?</a:t>
            </a:r>
            <a:endParaRPr dirty="0">
              <a:solidFill>
                <a:schemeClr val="bg2"/>
              </a:solidFill>
            </a:endParaRPr>
          </a:p>
        </p:txBody>
      </p:sp>
      <p:pic>
        <p:nvPicPr>
          <p:cNvPr id="177" name="Google Shape;177;gf3e195d6a6_0_38" descr="The find window is depicted in Notepad++ with the word &quot;code&quot; Within the seeming gibberish in the image file, there is a statement &quot;code: happy go eat at Wendy's"/>
          <p:cNvPicPr preferRelativeResize="0"/>
          <p:nvPr/>
        </p:nvPicPr>
        <p:blipFill rotWithShape="1">
          <a:blip r:embed="rId3"/>
          <a:srcRect l="11" t="88" r="25981" b="-88"/>
          <a:stretch/>
        </p:blipFill>
        <p:spPr>
          <a:xfrm>
            <a:off x="831283" y="187582"/>
            <a:ext cx="7959569" cy="6297854"/>
          </a:xfrm>
          <a:prstGeom prst="rect">
            <a:avLst/>
          </a:prstGeom>
          <a:noFill/>
          <a:ln>
            <a:solidFill>
              <a:schemeClr val="bg2"/>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bg2"/>
                </a:solidFill>
              </a:rPr>
              <a:t>Practice: Send your own message</a:t>
            </a:r>
            <a:endParaRPr dirty="0">
              <a:solidFill>
                <a:schemeClr val="bg2"/>
              </a:solidFill>
            </a:endParaRPr>
          </a:p>
        </p:txBody>
      </p:sp>
      <p:sp>
        <p:nvSpPr>
          <p:cNvPr id="183" name="Google Shape;183;p9"/>
          <p:cNvSpPr txBox="1">
            <a:spLocks noGrp="1"/>
          </p:cNvSpPr>
          <p:nvPr>
            <p:ph type="body" idx="1"/>
          </p:nvPr>
        </p:nvSpPr>
        <p:spPr>
          <a:xfrm>
            <a:off x="836613" y="1726403"/>
            <a:ext cx="5183188" cy="82391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buClr>
                <a:schemeClr val="dk1"/>
              </a:buClr>
              <a:buSzPts val="2400"/>
              <a:buNone/>
            </a:pPr>
            <a:r>
              <a:rPr lang="en-US" dirty="0">
                <a:solidFill>
                  <a:schemeClr val="bg2"/>
                </a:solidFill>
              </a:rPr>
              <a:t>For this practice activity you will work together in groups of  4</a:t>
            </a:r>
            <a:endParaRPr dirty="0">
              <a:solidFill>
                <a:schemeClr val="bg2"/>
              </a:solidFill>
            </a:endParaRPr>
          </a:p>
        </p:txBody>
      </p:sp>
      <p:sp>
        <p:nvSpPr>
          <p:cNvPr id="184" name="Google Shape;184;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p>
            <a:pPr marL="228600" lvl="0" indent="-201930" algn="l" rtl="0">
              <a:lnSpc>
                <a:spcPct val="90000"/>
              </a:lnSpc>
              <a:spcBef>
                <a:spcPts val="0"/>
              </a:spcBef>
              <a:spcAft>
                <a:spcPts val="0"/>
              </a:spcAft>
              <a:buClr>
                <a:schemeClr val="dk1"/>
              </a:buClr>
              <a:buSzPct val="116666"/>
              <a:buChar char="●"/>
            </a:pPr>
            <a:r>
              <a:rPr lang="en-US" dirty="0">
                <a:solidFill>
                  <a:schemeClr val="bg2"/>
                </a:solidFill>
              </a:rPr>
              <a:t>Use your cellphones to take eight original pictures.</a:t>
            </a:r>
            <a:endParaRPr dirty="0">
              <a:solidFill>
                <a:schemeClr val="bg2"/>
              </a:solidFill>
            </a:endParaRPr>
          </a:p>
          <a:p>
            <a:pPr marL="228600" lvl="0" indent="-201930" algn="l" rtl="0">
              <a:lnSpc>
                <a:spcPct val="90000"/>
              </a:lnSpc>
              <a:spcBef>
                <a:spcPts val="1000"/>
              </a:spcBef>
              <a:spcAft>
                <a:spcPts val="0"/>
              </a:spcAft>
              <a:buClr>
                <a:schemeClr val="dk1"/>
              </a:buClr>
              <a:buSzPct val="116666"/>
              <a:buChar char="●"/>
            </a:pPr>
            <a:r>
              <a:rPr lang="en-US" dirty="0">
                <a:solidFill>
                  <a:schemeClr val="bg2"/>
                </a:solidFill>
              </a:rPr>
              <a:t>Download the pictures to a folder allotted to your team on the shared google folder. The link will be shared with you.</a:t>
            </a:r>
            <a:endParaRPr dirty="0">
              <a:solidFill>
                <a:schemeClr val="bg2"/>
              </a:solidFill>
            </a:endParaRPr>
          </a:p>
          <a:p>
            <a:pPr marL="228600" lvl="0" indent="-201930" algn="l" rtl="0">
              <a:lnSpc>
                <a:spcPct val="90000"/>
              </a:lnSpc>
              <a:spcBef>
                <a:spcPts val="1000"/>
              </a:spcBef>
              <a:spcAft>
                <a:spcPts val="0"/>
              </a:spcAft>
              <a:buClr>
                <a:schemeClr val="dk1"/>
              </a:buClr>
              <a:buSzPct val="116666"/>
              <a:buChar char="●"/>
            </a:pPr>
            <a:r>
              <a:rPr lang="en-US" dirty="0">
                <a:solidFill>
                  <a:schemeClr val="bg2"/>
                </a:solidFill>
              </a:rPr>
              <a:t>Create a game using steganography to amend the pictures you took to provide clues.</a:t>
            </a:r>
            <a:endParaRPr dirty="0">
              <a:solidFill>
                <a:schemeClr val="bg2"/>
              </a:solidFill>
            </a:endParaRPr>
          </a:p>
          <a:p>
            <a:pPr marL="228600" lvl="0" indent="-201930" algn="l" rtl="0">
              <a:lnSpc>
                <a:spcPct val="90000"/>
              </a:lnSpc>
              <a:spcBef>
                <a:spcPts val="1000"/>
              </a:spcBef>
              <a:spcAft>
                <a:spcPts val="0"/>
              </a:spcAft>
              <a:buClr>
                <a:schemeClr val="dk1"/>
              </a:buClr>
              <a:buSzPct val="116666"/>
              <a:buChar char="●"/>
            </a:pPr>
            <a:r>
              <a:rPr lang="en-US" dirty="0">
                <a:solidFill>
                  <a:schemeClr val="bg2"/>
                </a:solidFill>
              </a:rPr>
              <a:t>Share the pictures with the clues on the google drive</a:t>
            </a:r>
            <a:endParaRPr dirty="0">
              <a:solidFill>
                <a:schemeClr val="bg2"/>
              </a:solidFill>
            </a:endParaRPr>
          </a:p>
          <a:p>
            <a:pPr marL="228600" lvl="0" indent="-50800" algn="l" rtl="0">
              <a:lnSpc>
                <a:spcPct val="90000"/>
              </a:lnSpc>
              <a:spcBef>
                <a:spcPts val="1000"/>
              </a:spcBef>
              <a:spcAft>
                <a:spcPts val="0"/>
              </a:spcAft>
              <a:buClr>
                <a:schemeClr val="dk1"/>
              </a:buClr>
              <a:buSzPct val="116666"/>
              <a:buNone/>
            </a:pPr>
            <a:endParaRPr dirty="0"/>
          </a:p>
          <a:p>
            <a:pPr marL="228600" lvl="0" indent="-50800" algn="l" rtl="0">
              <a:lnSpc>
                <a:spcPct val="90000"/>
              </a:lnSpc>
              <a:spcBef>
                <a:spcPts val="1000"/>
              </a:spcBef>
              <a:spcAft>
                <a:spcPts val="1600"/>
              </a:spcAft>
              <a:buClr>
                <a:schemeClr val="dk1"/>
              </a:buClr>
              <a:buSzPct val="116666"/>
              <a:buNone/>
            </a:pPr>
            <a:endParaRPr dirty="0"/>
          </a:p>
        </p:txBody>
      </p:sp>
      <p:sp>
        <p:nvSpPr>
          <p:cNvPr id="185" name="Google Shape;185;p9"/>
          <p:cNvSpPr txBox="1">
            <a:spLocks noGrp="1"/>
          </p:cNvSpPr>
          <p:nvPr>
            <p:ph type="body" idx="3"/>
          </p:nvPr>
        </p:nvSpPr>
        <p:spPr>
          <a:xfrm>
            <a:off x="6259513"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1600"/>
              </a:spcAft>
              <a:buClr>
                <a:schemeClr val="dk1"/>
              </a:buClr>
              <a:buSzPts val="2400"/>
              <a:buNone/>
            </a:pPr>
            <a:r>
              <a:rPr lang="en-US" dirty="0">
                <a:solidFill>
                  <a:schemeClr val="bg2"/>
                </a:solidFill>
              </a:rPr>
              <a:t>Play the Game</a:t>
            </a:r>
            <a:endParaRPr dirty="0">
              <a:solidFill>
                <a:schemeClr val="bg2"/>
              </a:solidFill>
            </a:endParaRPr>
          </a:p>
        </p:txBody>
      </p:sp>
      <p:sp>
        <p:nvSpPr>
          <p:cNvPr id="186" name="Google Shape;186;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solidFill>
                  <a:schemeClr val="bg2"/>
                </a:solidFill>
              </a:rPr>
              <a:t>Each team will be given the folder of pictures from another group</a:t>
            </a:r>
            <a:endParaRPr dirty="0">
              <a:solidFill>
                <a:schemeClr val="bg2"/>
              </a:solidFill>
            </a:endParaRPr>
          </a:p>
          <a:p>
            <a:pPr marL="228600" lvl="0" indent="-228600" algn="l" rtl="0">
              <a:lnSpc>
                <a:spcPct val="90000"/>
              </a:lnSpc>
              <a:spcBef>
                <a:spcPts val="1000"/>
              </a:spcBef>
              <a:spcAft>
                <a:spcPts val="0"/>
              </a:spcAft>
              <a:buClr>
                <a:schemeClr val="dk1"/>
              </a:buClr>
              <a:buSzPts val="2800"/>
              <a:buChar char="●"/>
            </a:pPr>
            <a:r>
              <a:rPr lang="en-US" dirty="0">
                <a:solidFill>
                  <a:schemeClr val="bg2"/>
                </a:solidFill>
              </a:rPr>
              <a:t>The teams should review the pictures using what they have learned about in Stenography to play the game</a:t>
            </a:r>
            <a:endParaRPr dirty="0">
              <a:solidFill>
                <a:schemeClr val="bg2"/>
              </a:solidFill>
            </a:endParaRPr>
          </a:p>
          <a:p>
            <a:pPr marL="228600" lvl="0" indent="-228600" algn="l" rtl="0">
              <a:lnSpc>
                <a:spcPct val="90000"/>
              </a:lnSpc>
              <a:spcBef>
                <a:spcPts val="1000"/>
              </a:spcBef>
              <a:spcAft>
                <a:spcPts val="0"/>
              </a:spcAft>
              <a:buClr>
                <a:schemeClr val="dk1"/>
              </a:buClr>
              <a:buSzPts val="2800"/>
              <a:buChar char="●"/>
            </a:pPr>
            <a:r>
              <a:rPr lang="en-US" dirty="0">
                <a:solidFill>
                  <a:schemeClr val="bg2"/>
                </a:solidFill>
              </a:rPr>
              <a:t>Think about how the game could be improved as you play</a:t>
            </a:r>
            <a:endParaRPr dirty="0">
              <a:solidFill>
                <a:schemeClr val="bg2"/>
              </a:solidFill>
            </a:endParaRPr>
          </a:p>
          <a:p>
            <a:pPr marL="228600" lvl="0" indent="-50800" algn="l" rtl="0">
              <a:lnSpc>
                <a:spcPct val="90000"/>
              </a:lnSpc>
              <a:spcBef>
                <a:spcPts val="1000"/>
              </a:spcBef>
              <a:spcAft>
                <a:spcPts val="1600"/>
              </a:spcAft>
              <a:buClr>
                <a:schemeClr val="dk1"/>
              </a:buClr>
              <a:buSzPts val="2800"/>
              <a:buNone/>
            </a:pP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bg2"/>
                </a:solidFill>
              </a:rPr>
              <a:t>Real Life Application</a:t>
            </a:r>
            <a:endParaRPr dirty="0">
              <a:solidFill>
                <a:schemeClr val="bg2"/>
              </a:solidFill>
            </a:endParaRPr>
          </a:p>
        </p:txBody>
      </p:sp>
      <p:sp>
        <p:nvSpPr>
          <p:cNvPr id="192" name="Google Shape;192;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solidFill>
                  <a:schemeClr val="bg2"/>
                </a:solidFill>
                <a:highlight>
                  <a:srgbClr val="FFFF00"/>
                </a:highlight>
              </a:rPr>
              <a:t>Read and Discuss the article: </a:t>
            </a:r>
            <a:r>
              <a:rPr lang="en-US" b="1" dirty="0">
                <a:solidFill>
                  <a:schemeClr val="bg2"/>
                </a:solidFill>
              </a:rPr>
              <a:t>Hiding Code Inside Images: How Malware Uses Steganography (Cameron, 2022)</a:t>
            </a:r>
            <a:endParaRPr dirty="0">
              <a:solidFill>
                <a:schemeClr val="bg2"/>
              </a:solidFill>
            </a:endParaRPr>
          </a:p>
          <a:p>
            <a:pPr marL="228600" indent="-228600">
              <a:buSzPts val="2800"/>
            </a:pPr>
            <a:r>
              <a:rPr lang="en-US" dirty="0">
                <a:solidFill>
                  <a:schemeClr val="bg2"/>
                </a:solidFill>
              </a:rPr>
              <a:t>Website: </a:t>
            </a:r>
            <a:r>
              <a:rPr lang="en-US" u="sng"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hlinkClick r:id="rId3"/>
              </a:rPr>
              <a:t>Hiding Code Inside Images: How Malware Uses Steganography</a:t>
            </a:r>
            <a:endParaRPr lang="en-US" dirty="0">
              <a:solidFill>
                <a:srgbClr val="000000"/>
              </a:solidFill>
              <a:effectLst/>
              <a:latin typeface="Roboto" panose="02000000000000000000" pitchFamily="2"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75E0-4FAD-090A-8A90-9B2B9DFD318E}"/>
              </a:ext>
            </a:extLst>
          </p:cNvPr>
          <p:cNvSpPr>
            <a:spLocks noGrp="1"/>
          </p:cNvSpPr>
          <p:nvPr>
            <p:ph type="title"/>
          </p:nvPr>
        </p:nvSpPr>
        <p:spPr/>
        <p:txBody>
          <a:bodyPr/>
          <a:lstStyle/>
          <a:p>
            <a:r>
              <a:rPr lang="en-US" dirty="0">
                <a:solidFill>
                  <a:schemeClr val="bg2"/>
                </a:solidFill>
              </a:rPr>
              <a:t>Sources</a:t>
            </a:r>
          </a:p>
        </p:txBody>
      </p:sp>
      <p:sp>
        <p:nvSpPr>
          <p:cNvPr id="3" name="Text Placeholder 2">
            <a:extLst>
              <a:ext uri="{FF2B5EF4-FFF2-40B4-BE49-F238E27FC236}">
                <a16:creationId xmlns:a16="http://schemas.microsoft.com/office/drawing/2014/main" id="{109F07DA-4EB1-AF18-B62B-30D4C8D6F0F6}"/>
              </a:ext>
            </a:extLst>
          </p:cNvPr>
          <p:cNvSpPr>
            <a:spLocks noGrp="1"/>
          </p:cNvSpPr>
          <p:nvPr>
            <p:ph type="body" idx="1"/>
          </p:nvPr>
        </p:nvSpPr>
        <p:spPr>
          <a:xfrm>
            <a:off x="838200" y="1526101"/>
            <a:ext cx="10515600" cy="4770541"/>
          </a:xfrm>
        </p:spPr>
        <p:txBody>
          <a:bodyPr>
            <a:normAutofit lnSpcReduction="10000"/>
          </a:bodyPr>
          <a:lstStyle/>
          <a:p>
            <a:pPr marL="227013" indent="-227013">
              <a:buNone/>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Berkeley Boot Camps (n.d.). </a:t>
            </a:r>
            <a:r>
              <a:rPr lang="en-US" sz="1800" i="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Cybersecurity in education: What teachers, parents and students should know.</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Berkeley Extension. Retrieved September 1, 2022, from </a:t>
            </a:r>
            <a:r>
              <a:rPr lang="en-US" sz="180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2"/>
              </a:rPr>
              <a:t>https://bootcamp.berkeley.edu/blog/cybersecurity-in-education-what-teachers-parents-and-students-should-know/</a:t>
            </a:r>
            <a:endPar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endParaRPr>
          </a:p>
          <a:p>
            <a:pPr marL="227013" marR="0" indent="-227013">
              <a:spcBef>
                <a:spcPts val="0"/>
              </a:spcBef>
              <a:spcAft>
                <a:spcPts val="0"/>
              </a:spcAft>
              <a:buNone/>
            </a:pPr>
            <a:r>
              <a:rPr lang="en-US" sz="1800" u="sng" dirty="0" err="1">
                <a:solidFill>
                  <a:srgbClr val="0000FF"/>
                </a:solidFill>
                <a:effectLst/>
                <a:latin typeface="Roboto" panose="02000000000000000000" pitchFamily="2" charset="0"/>
                <a:ea typeface="Times New Roman" panose="02020603050405020304" pitchFamily="18" charset="0"/>
                <a:cs typeface="Times New Roman" panose="02020603050405020304" pitchFamily="18" charset="0"/>
              </a:rPr>
              <a:t>Bicanski</a:t>
            </a:r>
            <a:r>
              <a:rPr lang="en-US" sz="1800" u="sng" dirty="0">
                <a:solidFill>
                  <a:srgbClr val="0000FF"/>
                </a:solidFill>
                <a:effectLst/>
                <a:latin typeface="Roboto" panose="02000000000000000000" pitchFamily="2" charset="0"/>
                <a:ea typeface="Times New Roman" panose="02020603050405020304" pitchFamily="18" charset="0"/>
                <a:cs typeface="Times New Roman" panose="02020603050405020304" pitchFamily="18" charset="0"/>
              </a:rPr>
              <a:t>. (n.d.) </a:t>
            </a:r>
            <a:r>
              <a:rPr lang="en-US" sz="1800" i="1" u="sng" dirty="0">
                <a:solidFill>
                  <a:srgbClr val="0000FF"/>
                </a:solidFill>
                <a:effectLst/>
                <a:latin typeface="Roboto" panose="02000000000000000000" pitchFamily="2" charset="0"/>
                <a:ea typeface="Times New Roman" panose="02020603050405020304" pitchFamily="18" charset="0"/>
                <a:cs typeface="Times New Roman" panose="02020603050405020304" pitchFamily="18" charset="0"/>
              </a:rPr>
              <a:t>Beach, duck, mallard, natural habitat, shadow, waterfowl, beak, feather, wildlife, bird.</a:t>
            </a:r>
            <a:r>
              <a:rPr lang="en-US" sz="1800" u="sng" dirty="0">
                <a:solidFill>
                  <a:srgbClr val="0000FF"/>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1800" u="sng" dirty="0" err="1">
                <a:solidFill>
                  <a:srgbClr val="0000FF"/>
                </a:solidFill>
                <a:effectLst/>
                <a:latin typeface="Roboto" panose="02000000000000000000" pitchFamily="2" charset="0"/>
                <a:ea typeface="Times New Roman" panose="02020603050405020304" pitchFamily="18" charset="0"/>
                <a:cs typeface="Times New Roman" panose="02020603050405020304" pitchFamily="18" charset="0"/>
              </a:rPr>
              <a:t>Pixnio</a:t>
            </a:r>
            <a:r>
              <a:rPr lang="en-US" sz="1800" u="sng" dirty="0">
                <a:solidFill>
                  <a:srgbClr val="0000FF"/>
                </a:solidFill>
                <a:effectLst/>
                <a:latin typeface="Roboto" panose="02000000000000000000" pitchFamily="2" charset="0"/>
                <a:ea typeface="Times New Roman" panose="02020603050405020304" pitchFamily="18" charset="0"/>
                <a:cs typeface="Times New Roman" panose="02020603050405020304" pitchFamily="18" charset="0"/>
              </a:rPr>
              <a:t>. Retrieved September 1, 2022, from </a:t>
            </a:r>
            <a:r>
              <a:rPr lang="en-US" sz="180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3"/>
              </a:rPr>
              <a:t>https://pixnio.com/media/beach-duck-mallard-natural-habitat-shadow</a:t>
            </a:r>
            <a:endPar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endParaRPr>
          </a:p>
          <a:p>
            <a:pPr marL="227013" marR="0" indent="-227013">
              <a:spcBef>
                <a:spcPts val="0"/>
              </a:spcBef>
              <a:spcAft>
                <a:spcPts val="0"/>
              </a:spcAft>
              <a:buNone/>
            </a:pP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Cameron, L. (n.d.). With cryptography easier to detect, cybercriminals now hide malware in plain sight. Call it steganography. Here’s how it works. </a:t>
            </a:r>
            <a:r>
              <a:rPr lang="en-US" sz="1800" i="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IEEE</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Computer Society</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Retrieved September 1, 2022, from </a:t>
            </a:r>
            <a:r>
              <a:rPr lang="en-US" sz="180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4"/>
              </a:rPr>
              <a:t>https://www.computer.org/publications/tech-news/research/how-steganography-works</a:t>
            </a:r>
            <a:endPar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endParaRPr>
          </a:p>
          <a:p>
            <a:pPr marL="227013" indent="-227013">
              <a:buNone/>
            </a:pPr>
            <a:r>
              <a:rPr lang="en-US" sz="1800"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edureka</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(2019, January 17). </a:t>
            </a:r>
            <a:r>
              <a:rPr lang="en-US" sz="1800" i="1"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Steganography tutorial: How to hide text inside the image | Cybersecurity training | </a:t>
            </a:r>
            <a:r>
              <a:rPr lang="en-US" sz="1800" i="1" dirty="0" err="1">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Edureka</a:t>
            </a:r>
            <a:r>
              <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rPr>
              <a:t> [Video]. YouTube. </a:t>
            </a:r>
            <a:r>
              <a:rPr lang="en-US" sz="180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5"/>
              </a:rPr>
              <a:t>https://www.youtube.com/watch?v=xepNoHgNj0w</a:t>
            </a:r>
            <a:endParaRPr lang="en-US" sz="180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endParaRPr>
          </a:p>
          <a:p>
            <a:pPr marL="227013" indent="-227013">
              <a:buNone/>
            </a:pPr>
            <a:r>
              <a:rPr lang="en-US" sz="1800" dirty="0" err="1">
                <a:solidFill>
                  <a:schemeClr val="bg2"/>
                </a:solidFill>
                <a:effectLst/>
                <a:latin typeface="Lato" panose="020F0502020204030203" pitchFamily="34" charset="0"/>
                <a:ea typeface="Lato" panose="020F0502020204030203" pitchFamily="34" charset="0"/>
                <a:cs typeface="Lato" panose="020F0502020204030203" pitchFamily="34" charset="0"/>
              </a:rPr>
              <a:t>Kadhim</a:t>
            </a:r>
            <a:r>
              <a:rPr lang="en-US" sz="1800" dirty="0">
                <a:solidFill>
                  <a:schemeClr val="bg2"/>
                </a:solidFill>
                <a:effectLst/>
                <a:latin typeface="Lato" panose="020F0502020204030203" pitchFamily="34" charset="0"/>
                <a:ea typeface="Lato" panose="020F0502020204030203" pitchFamily="34" charset="0"/>
                <a:cs typeface="Lato" panose="020F0502020204030203" pitchFamily="34" charset="0"/>
              </a:rPr>
              <a:t>, I. J., Premaratne, P., Vial, P. J., &amp; Halloran, B. (2019). Comprehensive survey of image steganography: Techniques, Evaluations, and trends in future research. </a:t>
            </a:r>
            <a:r>
              <a:rPr lang="en-US" sz="1800" i="1" dirty="0">
                <a:solidFill>
                  <a:schemeClr val="bg2"/>
                </a:solidFill>
                <a:effectLst/>
                <a:latin typeface="Lato" panose="020F0502020204030203" pitchFamily="34" charset="0"/>
                <a:ea typeface="Lato" panose="020F0502020204030203" pitchFamily="34" charset="0"/>
                <a:cs typeface="Lato" panose="020F0502020204030203" pitchFamily="34" charset="0"/>
              </a:rPr>
              <a:t>Neurocomputing</a:t>
            </a:r>
            <a:r>
              <a:rPr lang="en-US" sz="1800" dirty="0">
                <a:solidFill>
                  <a:schemeClr val="bg2"/>
                </a:solidFill>
                <a:effectLst/>
                <a:latin typeface="Lato" panose="020F0502020204030203" pitchFamily="34" charset="0"/>
                <a:ea typeface="Lato" panose="020F0502020204030203" pitchFamily="34" charset="0"/>
                <a:cs typeface="Lato" panose="020F0502020204030203" pitchFamily="34" charset="0"/>
              </a:rPr>
              <a:t>, </a:t>
            </a:r>
            <a:r>
              <a:rPr lang="en-US" sz="1800" i="1" dirty="0">
                <a:solidFill>
                  <a:schemeClr val="bg2"/>
                </a:solidFill>
                <a:effectLst/>
                <a:latin typeface="Lato" panose="020F0502020204030203" pitchFamily="34" charset="0"/>
                <a:ea typeface="Lato" panose="020F0502020204030203" pitchFamily="34" charset="0"/>
                <a:cs typeface="Lato" panose="020F0502020204030203" pitchFamily="34" charset="0"/>
              </a:rPr>
              <a:t>335</a:t>
            </a:r>
            <a:r>
              <a:rPr lang="en-US" sz="1800" dirty="0">
                <a:solidFill>
                  <a:schemeClr val="bg2"/>
                </a:solidFill>
                <a:effectLst/>
                <a:latin typeface="Lato" panose="020F0502020204030203" pitchFamily="34" charset="0"/>
                <a:ea typeface="Lato" panose="020F0502020204030203" pitchFamily="34" charset="0"/>
                <a:cs typeface="Lato" panose="020F0502020204030203" pitchFamily="34" charset="0"/>
              </a:rPr>
              <a:t>, 299-326. </a:t>
            </a:r>
            <a:r>
              <a:rPr lang="en-US" sz="1800" u="sng" dirty="0">
                <a:solidFill>
                  <a:schemeClr val="tx1"/>
                </a:solidFill>
                <a:effectLst/>
                <a:latin typeface="Lato" panose="020F0502020204030203" pitchFamily="34" charset="0"/>
                <a:ea typeface="Lato" panose="020F0502020204030203" pitchFamily="34" charset="0"/>
                <a:cs typeface="Lato" panose="020F0502020204030203" pitchFamily="34" charset="0"/>
                <a:hlinkClick r:id="rId6" tooltip="Persistent link using digital object identifier"/>
              </a:rPr>
              <a:t>https://doi.org/10.1016/j.neucom.2018.06.075</a:t>
            </a:r>
            <a:r>
              <a:rPr lang="en-US" sz="1800" dirty="0">
                <a:solidFill>
                  <a:schemeClr val="tx1"/>
                </a:solidFill>
                <a:effectLst/>
                <a:latin typeface="Lato" panose="020F0502020204030203" pitchFamily="34" charset="0"/>
                <a:ea typeface="Lato" panose="020F0502020204030203" pitchFamily="34" charset="0"/>
                <a:cs typeface="Lato" panose="020F0502020204030203" pitchFamily="34" charset="0"/>
              </a:rPr>
              <a:t>]</a:t>
            </a:r>
          </a:p>
          <a:p>
            <a:pPr marL="227013" indent="-227013">
              <a:buNone/>
            </a:pPr>
            <a:r>
              <a:rPr lang="en-US" sz="1800" u="sng" dirty="0" err="1">
                <a:solidFill>
                  <a:srgbClr val="0000FF"/>
                </a:solidFill>
                <a:effectLst/>
                <a:latin typeface="Roboto" panose="02000000000000000000" pitchFamily="2" charset="0"/>
                <a:ea typeface="Times New Roman" panose="02020603050405020304" pitchFamily="18" charset="0"/>
                <a:cs typeface="Times New Roman" panose="02020603050405020304" pitchFamily="18" charset="0"/>
              </a:rPr>
              <a:t>SentinelOne</a:t>
            </a:r>
            <a:r>
              <a:rPr lang="en-US" sz="1800" u="sng" dirty="0">
                <a:solidFill>
                  <a:srgbClr val="0000FF"/>
                </a:solidFill>
                <a:effectLst/>
                <a:latin typeface="Roboto" panose="02000000000000000000" pitchFamily="2" charset="0"/>
                <a:ea typeface="Times New Roman" panose="02020603050405020304" pitchFamily="18" charset="0"/>
                <a:cs typeface="Times New Roman" panose="02020603050405020304" pitchFamily="18" charset="0"/>
              </a:rPr>
              <a:t>. (2019, July 4). </a:t>
            </a:r>
            <a:r>
              <a:rPr lang="en-US" sz="1800"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Hiding code inside images: How malware uses steganography. </a:t>
            </a:r>
            <a:r>
              <a:rPr lang="en-US" sz="1800" i="1" dirty="0" err="1">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SentinelOne</a:t>
            </a:r>
            <a:r>
              <a:rPr lang="en-US" sz="1800" i="1" dirty="0">
                <a:solidFill>
                  <a:srgbClr val="333333"/>
                </a:solidFill>
                <a:effectLst/>
                <a:latin typeface="Roboto" panose="02000000000000000000" pitchFamily="2" charset="0"/>
                <a:ea typeface="Times New Roman" panose="02020603050405020304" pitchFamily="18" charset="0"/>
                <a:cs typeface="Times New Roman" panose="02020603050405020304" pitchFamily="18" charset="0"/>
              </a:rPr>
              <a:t> Blog. </a:t>
            </a:r>
            <a:r>
              <a:rPr lang="en-US" sz="1800" u="sng"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hlinkClick r:id="rId7"/>
              </a:rPr>
              <a:t>https://www.sentinelone.com/blog/hiding-code-inside-images-malware-steganography/</a:t>
            </a:r>
            <a:endPar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endParaRPr>
          </a:p>
          <a:p>
            <a:pPr marL="0" indent="0">
              <a:buNone/>
            </a:pPr>
            <a:endParaRPr lang="en-US" sz="1800" dirty="0">
              <a:solidFill>
                <a:srgbClr val="000000"/>
              </a:solidFill>
              <a:effectLst/>
              <a:latin typeface="Roboto" panose="02000000000000000000" pitchFamily="2" charset="0"/>
              <a:ea typeface="Times New Roman" panose="02020603050405020304" pitchFamily="18" charset="0"/>
              <a:cs typeface="Times New Roman" panose="02020603050405020304" pitchFamily="18" charset="0"/>
            </a:endParaRPr>
          </a:p>
          <a:p>
            <a:endParaRPr lang="en-US" dirty="0">
              <a:solidFill>
                <a:schemeClr val="bg2"/>
              </a:solidFill>
            </a:endParaRPr>
          </a:p>
        </p:txBody>
      </p:sp>
    </p:spTree>
    <p:extLst>
      <p:ext uri="{BB962C8B-B14F-4D97-AF65-F5344CB8AC3E}">
        <p14:creationId xmlns:p14="http://schemas.microsoft.com/office/powerpoint/2010/main" val="3824612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bg2"/>
                </a:solidFill>
              </a:rPr>
              <a:t>The Problem: How did they do it?</a:t>
            </a:r>
            <a:endParaRPr dirty="0">
              <a:solidFill>
                <a:schemeClr val="bg2"/>
              </a:solidFill>
            </a:endParaRPr>
          </a:p>
        </p:txBody>
      </p:sp>
      <p:sp>
        <p:nvSpPr>
          <p:cNvPr id="97" name="Google Shape;97;p1"/>
          <p:cNvSpPr txBox="1">
            <a:spLocks noGrp="1"/>
          </p:cNvSpPr>
          <p:nvPr>
            <p:ph type="body" idx="1"/>
          </p:nvPr>
        </p:nvSpPr>
        <p:spPr>
          <a:xfrm>
            <a:off x="501500" y="1404201"/>
            <a:ext cx="10852200" cy="5203076"/>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dirty="0">
                <a:solidFill>
                  <a:schemeClr val="bg2"/>
                </a:solidFill>
              </a:rPr>
              <a:t>A group of students were reported for cheating on a test but after investigation there was no proof of how the students got the test questions or answers. The teacher knew they cheated because they all used the same terms for the answers, but they were not seated next to each other in the exam hall. Also, they all missed the four questions which were a last-minute addition to the test by the teacher.</a:t>
            </a:r>
            <a:endParaRPr dirty="0">
              <a:solidFill>
                <a:schemeClr val="bg2"/>
              </a:solidFill>
            </a:endParaRPr>
          </a:p>
          <a:p>
            <a:pPr marL="228600" lvl="0" indent="-50800" algn="l" rtl="0">
              <a:lnSpc>
                <a:spcPct val="90000"/>
              </a:lnSpc>
              <a:spcBef>
                <a:spcPts val="1600"/>
              </a:spcBef>
              <a:spcAft>
                <a:spcPts val="0"/>
              </a:spcAft>
              <a:buClr>
                <a:schemeClr val="dk1"/>
              </a:buClr>
              <a:buSzPts val="2800"/>
              <a:buNone/>
            </a:pPr>
            <a:r>
              <a:rPr lang="en-US" dirty="0">
                <a:solidFill>
                  <a:schemeClr val="bg2"/>
                </a:solidFill>
              </a:rPr>
              <a:t>After reviewing the devices and social media presence of the students, no shared document was found except some picture memes the students shared as a joke between themselves.</a:t>
            </a:r>
            <a:endParaRPr dirty="0">
              <a:solidFill>
                <a:schemeClr val="bg2"/>
              </a:solidFill>
            </a:endParaRPr>
          </a:p>
          <a:p>
            <a:pPr marL="457200" lvl="0" indent="-342900" algn="l" rtl="0">
              <a:lnSpc>
                <a:spcPct val="90000"/>
              </a:lnSpc>
              <a:spcBef>
                <a:spcPts val="1600"/>
              </a:spcBef>
              <a:spcAft>
                <a:spcPts val="0"/>
              </a:spcAft>
              <a:buSzPts val="1800"/>
              <a:buChar char="-"/>
            </a:pPr>
            <a:r>
              <a:rPr lang="en-US" dirty="0">
                <a:solidFill>
                  <a:schemeClr val="bg2"/>
                </a:solidFill>
              </a:rPr>
              <a:t>How did they cheat?</a:t>
            </a:r>
            <a:endParaRPr dirty="0">
              <a:solidFill>
                <a:schemeClr val="bg2"/>
              </a:solidFill>
            </a:endParaRPr>
          </a:p>
          <a:p>
            <a:pPr marL="457200" lvl="0" indent="-342900" algn="l" rtl="0">
              <a:lnSpc>
                <a:spcPct val="90000"/>
              </a:lnSpc>
              <a:spcBef>
                <a:spcPts val="0"/>
              </a:spcBef>
              <a:spcAft>
                <a:spcPts val="0"/>
              </a:spcAft>
              <a:buSzPts val="1800"/>
              <a:buChar char="-"/>
            </a:pPr>
            <a:r>
              <a:rPr lang="en-US" dirty="0">
                <a:solidFill>
                  <a:schemeClr val="bg2"/>
                </a:solidFill>
              </a:rPr>
              <a:t>What do you think happened?</a:t>
            </a:r>
            <a:endParaRPr dirty="0">
              <a:solidFill>
                <a:schemeClr val="bg2"/>
              </a:solidFill>
            </a:endParaRPr>
          </a:p>
          <a:p>
            <a:pPr marL="0" lvl="0" indent="0" algn="l" rtl="0">
              <a:lnSpc>
                <a:spcPct val="90000"/>
              </a:lnSpc>
              <a:spcBef>
                <a:spcPts val="1600"/>
              </a:spcBef>
              <a:spcAft>
                <a:spcPts val="1600"/>
              </a:spcAft>
              <a:buNone/>
            </a:pPr>
            <a:r>
              <a:rPr lang="en-US" b="1" dirty="0">
                <a:solidFill>
                  <a:schemeClr val="bg2"/>
                </a:solidFill>
                <a:highlight>
                  <a:srgbClr val="FFFF00"/>
                </a:highlight>
              </a:rPr>
              <a:t>DO NOT TRY THIS BECAUSE YOU WILL BE CAUGHT AND PENALIZED.</a:t>
            </a:r>
            <a:endParaRPr b="1" dirty="0">
              <a:solidFill>
                <a:schemeClr val="bg2"/>
              </a:solidFill>
              <a:highlight>
                <a:srgbClr val="FFFF00"/>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bg2"/>
                </a:solidFill>
              </a:rPr>
              <a:t>Steganography</a:t>
            </a:r>
            <a:endParaRPr dirty="0">
              <a:solidFill>
                <a:schemeClr val="bg2"/>
              </a:solidFill>
            </a:endParaRPr>
          </a:p>
          <a:p>
            <a:pPr marL="0" lvl="0" indent="0" algn="l" rtl="0">
              <a:lnSpc>
                <a:spcPct val="90000"/>
              </a:lnSpc>
              <a:spcBef>
                <a:spcPts val="0"/>
              </a:spcBef>
              <a:spcAft>
                <a:spcPts val="0"/>
              </a:spcAft>
              <a:buClr>
                <a:schemeClr val="dk1"/>
              </a:buClr>
              <a:buSzPts val="4400"/>
              <a:buFont typeface="Calibri"/>
              <a:buNone/>
            </a:pPr>
            <a:endParaRPr dirty="0">
              <a:solidFill>
                <a:srgbClr val="FFFF00"/>
              </a:solidFill>
            </a:endParaRPr>
          </a:p>
        </p:txBody>
      </p:sp>
      <p:sp>
        <p:nvSpPr>
          <p:cNvPr id="103" name="Google Shape;103;p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1600"/>
              </a:spcAft>
              <a:buClr>
                <a:schemeClr val="dk1"/>
              </a:buClr>
              <a:buSzPts val="2400"/>
              <a:buNone/>
            </a:pPr>
            <a:r>
              <a:rPr lang="en-US" dirty="0">
                <a:solidFill>
                  <a:schemeClr val="bg2"/>
                </a:solidFill>
              </a:rPr>
              <a:t>Goals/objectives</a:t>
            </a:r>
            <a:endParaRPr dirty="0">
              <a:solidFill>
                <a:schemeClr val="bg2"/>
              </a:solidFill>
            </a:endParaRPr>
          </a:p>
        </p:txBody>
      </p:sp>
      <p:sp>
        <p:nvSpPr>
          <p:cNvPr id="104" name="Google Shape;104;p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r>
              <a:rPr lang="en-US" sz="2200" dirty="0">
                <a:solidFill>
                  <a:schemeClr val="bg2"/>
                </a:solidFill>
                <a:latin typeface="Arial"/>
                <a:ea typeface="Arial"/>
                <a:cs typeface="Arial"/>
                <a:sym typeface="Arial"/>
              </a:rPr>
              <a:t>At the end of this class students will be able to</a:t>
            </a:r>
            <a:endParaRPr sz="2200" dirty="0">
              <a:solidFill>
                <a:schemeClr val="bg2"/>
              </a:solidFill>
              <a:latin typeface="Arial"/>
              <a:ea typeface="Arial"/>
              <a:cs typeface="Arial"/>
              <a:sym typeface="Arial"/>
            </a:endParaRPr>
          </a:p>
          <a:p>
            <a:pPr marL="457200" lvl="0" indent="-368300" algn="l" rtl="0">
              <a:lnSpc>
                <a:spcPct val="90000"/>
              </a:lnSpc>
              <a:spcBef>
                <a:spcPts val="1600"/>
              </a:spcBef>
              <a:spcAft>
                <a:spcPts val="0"/>
              </a:spcAft>
              <a:buSzPts val="2200"/>
              <a:buChar char="●"/>
            </a:pPr>
            <a:r>
              <a:rPr lang="en-US" sz="2200" dirty="0">
                <a:solidFill>
                  <a:schemeClr val="bg2"/>
                </a:solidFill>
                <a:latin typeface="Arial"/>
                <a:ea typeface="Arial"/>
                <a:cs typeface="Arial"/>
                <a:sym typeface="Arial"/>
              </a:rPr>
              <a:t>Explain what steganography is.</a:t>
            </a:r>
            <a:endParaRPr sz="2200" dirty="0">
              <a:solidFill>
                <a:schemeClr val="bg2"/>
              </a:solidFill>
              <a:latin typeface="Arial"/>
              <a:ea typeface="Arial"/>
              <a:cs typeface="Arial"/>
              <a:sym typeface="Arial"/>
            </a:endParaRPr>
          </a:p>
          <a:p>
            <a:pPr marL="457200" lvl="0" indent="-368300" algn="l" rtl="0">
              <a:lnSpc>
                <a:spcPct val="90000"/>
              </a:lnSpc>
              <a:spcBef>
                <a:spcPts val="0"/>
              </a:spcBef>
              <a:spcAft>
                <a:spcPts val="0"/>
              </a:spcAft>
              <a:buSzPts val="2200"/>
              <a:buChar char="●"/>
            </a:pPr>
            <a:r>
              <a:rPr lang="en-US" sz="2200" dirty="0">
                <a:solidFill>
                  <a:schemeClr val="bg2"/>
                </a:solidFill>
                <a:latin typeface="Arial"/>
                <a:ea typeface="Arial"/>
                <a:cs typeface="Arial"/>
                <a:sym typeface="Arial"/>
              </a:rPr>
              <a:t>Differentiate between steganography and cryptography.</a:t>
            </a:r>
            <a:endParaRPr sz="2200" dirty="0">
              <a:solidFill>
                <a:schemeClr val="bg2"/>
              </a:solidFill>
              <a:latin typeface="Arial"/>
              <a:ea typeface="Arial"/>
              <a:cs typeface="Arial"/>
              <a:sym typeface="Arial"/>
            </a:endParaRPr>
          </a:p>
          <a:p>
            <a:pPr marL="457200" lvl="0" indent="-368300" algn="l" rtl="0">
              <a:lnSpc>
                <a:spcPct val="90000"/>
              </a:lnSpc>
              <a:spcBef>
                <a:spcPts val="0"/>
              </a:spcBef>
              <a:spcAft>
                <a:spcPts val="0"/>
              </a:spcAft>
              <a:buSzPts val="2200"/>
              <a:buChar char="●"/>
            </a:pPr>
            <a:r>
              <a:rPr lang="en-US" sz="2200" dirty="0">
                <a:solidFill>
                  <a:schemeClr val="bg2"/>
                </a:solidFill>
                <a:latin typeface="Arial"/>
                <a:ea typeface="Arial"/>
                <a:cs typeface="Arial"/>
                <a:sym typeface="Arial"/>
              </a:rPr>
              <a:t>Practice with objects to create your own steganography.</a:t>
            </a:r>
            <a:endParaRPr sz="2200" dirty="0">
              <a:solidFill>
                <a:schemeClr val="bg2"/>
              </a:solidFill>
              <a:latin typeface="Arial"/>
              <a:ea typeface="Arial"/>
              <a:cs typeface="Arial"/>
              <a:sym typeface="Arial"/>
            </a:endParaRPr>
          </a:p>
          <a:p>
            <a:pPr marL="457200" lvl="0" indent="-368300" algn="l" rtl="0">
              <a:lnSpc>
                <a:spcPct val="90000"/>
              </a:lnSpc>
              <a:spcBef>
                <a:spcPts val="0"/>
              </a:spcBef>
              <a:spcAft>
                <a:spcPts val="0"/>
              </a:spcAft>
              <a:buSzPts val="2200"/>
              <a:buFont typeface="Arial"/>
              <a:buChar char="●"/>
            </a:pPr>
            <a:r>
              <a:rPr lang="en-US" sz="2200" dirty="0">
                <a:solidFill>
                  <a:schemeClr val="bg2"/>
                </a:solidFill>
                <a:latin typeface="Arial"/>
                <a:ea typeface="Arial"/>
                <a:cs typeface="Arial"/>
                <a:sym typeface="Arial"/>
              </a:rPr>
              <a:t>Send a secret message embedded in an image.</a:t>
            </a:r>
            <a:endParaRPr sz="2200" dirty="0">
              <a:solidFill>
                <a:schemeClr val="bg2"/>
              </a:solidFill>
              <a:latin typeface="Arial"/>
              <a:ea typeface="Arial"/>
              <a:cs typeface="Arial"/>
              <a:sym typeface="Arial"/>
            </a:endParaRPr>
          </a:p>
        </p:txBody>
      </p:sp>
      <p:sp>
        <p:nvSpPr>
          <p:cNvPr id="105" name="Google Shape;105;p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1600"/>
              </a:spcAft>
              <a:buClr>
                <a:schemeClr val="dk1"/>
              </a:buClr>
              <a:buSzPts val="2400"/>
              <a:buNone/>
            </a:pPr>
            <a:r>
              <a:rPr lang="en-US" dirty="0">
                <a:solidFill>
                  <a:schemeClr val="bg2"/>
                </a:solidFill>
              </a:rPr>
              <a:t>Essential Questions</a:t>
            </a:r>
            <a:endParaRPr dirty="0">
              <a:solidFill>
                <a:schemeClr val="bg2"/>
              </a:solidFill>
            </a:endParaRPr>
          </a:p>
        </p:txBody>
      </p:sp>
      <p:sp>
        <p:nvSpPr>
          <p:cNvPr id="106" name="Google Shape;106;p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p>
            <a:pPr marL="457200" lvl="0" indent="-368300" algn="l" rtl="0">
              <a:lnSpc>
                <a:spcPct val="90000"/>
              </a:lnSpc>
              <a:spcBef>
                <a:spcPts val="0"/>
              </a:spcBef>
              <a:spcAft>
                <a:spcPts val="0"/>
              </a:spcAft>
              <a:buSzPts val="2200"/>
              <a:buFont typeface="Arial"/>
              <a:buChar char="●"/>
            </a:pPr>
            <a:r>
              <a:rPr lang="en-US" sz="2200" dirty="0">
                <a:solidFill>
                  <a:schemeClr val="bg2"/>
                </a:solidFill>
                <a:latin typeface="Arial"/>
                <a:ea typeface="Arial"/>
                <a:cs typeface="Arial"/>
                <a:sym typeface="Arial"/>
              </a:rPr>
              <a:t>What is Steganography?</a:t>
            </a:r>
            <a:endParaRPr sz="2200" dirty="0">
              <a:solidFill>
                <a:schemeClr val="bg2"/>
              </a:solidFill>
              <a:latin typeface="Arial"/>
              <a:ea typeface="Arial"/>
              <a:cs typeface="Arial"/>
              <a:sym typeface="Arial"/>
            </a:endParaRPr>
          </a:p>
          <a:p>
            <a:pPr marL="457200" lvl="0" indent="-368300" algn="l" rtl="0">
              <a:lnSpc>
                <a:spcPct val="90000"/>
              </a:lnSpc>
              <a:spcBef>
                <a:spcPts val="0"/>
              </a:spcBef>
              <a:spcAft>
                <a:spcPts val="0"/>
              </a:spcAft>
              <a:buSzPts val="2200"/>
              <a:buFont typeface="Arial"/>
              <a:buChar char="●"/>
            </a:pPr>
            <a:r>
              <a:rPr lang="en-US" sz="2200" dirty="0">
                <a:solidFill>
                  <a:schemeClr val="bg2"/>
                </a:solidFill>
                <a:latin typeface="Arial"/>
                <a:ea typeface="Arial"/>
                <a:cs typeface="Arial"/>
                <a:sym typeface="Arial"/>
              </a:rPr>
              <a:t>How can it be used?</a:t>
            </a:r>
            <a:endParaRPr sz="2200" dirty="0">
              <a:solidFill>
                <a:schemeClr val="bg2"/>
              </a:solidFill>
              <a:latin typeface="Arial"/>
              <a:ea typeface="Arial"/>
              <a:cs typeface="Arial"/>
              <a:sym typeface="Arial"/>
            </a:endParaRPr>
          </a:p>
          <a:p>
            <a:pPr marL="457200" lvl="0" indent="-368300" algn="l" rtl="0">
              <a:lnSpc>
                <a:spcPct val="90000"/>
              </a:lnSpc>
              <a:spcBef>
                <a:spcPts val="0"/>
              </a:spcBef>
              <a:spcAft>
                <a:spcPts val="0"/>
              </a:spcAft>
              <a:buSzPts val="2200"/>
              <a:buFont typeface="Arial"/>
              <a:buChar char="●"/>
            </a:pPr>
            <a:r>
              <a:rPr lang="en-US" sz="2200" dirty="0">
                <a:solidFill>
                  <a:schemeClr val="bg2"/>
                </a:solidFill>
                <a:latin typeface="Arial"/>
                <a:ea typeface="Arial"/>
                <a:cs typeface="Arial"/>
                <a:sym typeface="Arial"/>
              </a:rPr>
              <a:t>How is steganography different from cryptography?</a:t>
            </a:r>
            <a:endParaRPr sz="2200" dirty="0">
              <a:solidFill>
                <a:schemeClr val="bg2"/>
              </a:solidFill>
              <a:latin typeface="Arial"/>
              <a:ea typeface="Arial"/>
              <a:cs typeface="Arial"/>
              <a:sym typeface="Arial"/>
            </a:endParaRPr>
          </a:p>
          <a:p>
            <a:pPr marL="228600" lvl="0" indent="-50800" algn="l" rtl="0">
              <a:lnSpc>
                <a:spcPct val="90000"/>
              </a:lnSpc>
              <a:spcBef>
                <a:spcPts val="1600"/>
              </a:spcBef>
              <a:spcAft>
                <a:spcPts val="0"/>
              </a:spcAft>
              <a:buClr>
                <a:schemeClr val="dk1"/>
              </a:buClr>
              <a:buSzPts val="2800"/>
              <a:buNone/>
            </a:pPr>
            <a:endParaRPr sz="2200" dirty="0">
              <a:latin typeface="Arial"/>
              <a:ea typeface="Arial"/>
              <a:cs typeface="Arial"/>
              <a:sym typeface="Arial"/>
            </a:endParaRPr>
          </a:p>
          <a:p>
            <a:pPr marL="228600" lvl="0" indent="-50800" algn="l" rtl="0">
              <a:lnSpc>
                <a:spcPct val="115000"/>
              </a:lnSpc>
              <a:spcBef>
                <a:spcPts val="1600"/>
              </a:spcBef>
              <a:spcAft>
                <a:spcPts val="0"/>
              </a:spcAft>
              <a:buClr>
                <a:schemeClr val="dk1"/>
              </a:buClr>
              <a:buSzPts val="2800"/>
              <a:buNone/>
            </a:pPr>
            <a:r>
              <a:rPr lang="en-US" sz="1400" b="1" dirty="0">
                <a:solidFill>
                  <a:schemeClr val="bg2"/>
                </a:solidFill>
                <a:highlight>
                  <a:srgbClr val="FFFF00"/>
                </a:highlight>
                <a:latin typeface="Arial"/>
                <a:ea typeface="Arial"/>
                <a:cs typeface="Arial"/>
                <a:sym typeface="Arial"/>
              </a:rPr>
              <a:t>Reminder: Do not practice anything you learn here outside this classroom without parental permission. Always abide by the code of honor and conduct established by the school. </a:t>
            </a:r>
            <a:endParaRPr sz="2200" dirty="0">
              <a:solidFill>
                <a:schemeClr val="bg2"/>
              </a:solidFill>
              <a:highlight>
                <a:srgbClr val="FFFF00"/>
              </a:highlight>
              <a:latin typeface="Arial"/>
              <a:ea typeface="Arial"/>
              <a:cs typeface="Arial"/>
              <a:sym typeface="Arial"/>
            </a:endParaRPr>
          </a:p>
          <a:p>
            <a:pPr marL="228600" lvl="0" indent="-50800" algn="l" rtl="0">
              <a:lnSpc>
                <a:spcPct val="115000"/>
              </a:lnSpc>
              <a:spcBef>
                <a:spcPts val="1600"/>
              </a:spcBef>
              <a:spcAft>
                <a:spcPts val="0"/>
              </a:spcAft>
              <a:buClr>
                <a:schemeClr val="dk1"/>
              </a:buClr>
              <a:buSzPts val="2800"/>
              <a:buNone/>
            </a:pPr>
            <a:endParaRPr sz="1400" b="1" dirty="0">
              <a:solidFill>
                <a:srgbClr val="00FF00"/>
              </a:solidFill>
              <a:latin typeface="Arial"/>
              <a:ea typeface="Arial"/>
              <a:cs typeface="Arial"/>
              <a:sym typeface="Arial"/>
            </a:endParaRPr>
          </a:p>
          <a:p>
            <a:pPr marL="228600" lvl="0" indent="-50800" algn="l" rtl="0">
              <a:lnSpc>
                <a:spcPct val="90000"/>
              </a:lnSpc>
              <a:spcBef>
                <a:spcPts val="1600"/>
              </a:spcBef>
              <a:spcAft>
                <a:spcPts val="1600"/>
              </a:spcAft>
              <a:buClr>
                <a:schemeClr val="dk1"/>
              </a:buClr>
              <a:buSzPts val="2800"/>
              <a:buNone/>
            </a:pPr>
            <a:r>
              <a:rPr lang="en-US" sz="2200" dirty="0">
                <a:latin typeface="Arial"/>
                <a:ea typeface="Arial"/>
                <a:cs typeface="Arial"/>
                <a:sym typeface="Arial"/>
              </a:rPr>
              <a:t> </a:t>
            </a:r>
            <a:endParaRPr sz="2200"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1b20d03ec6_1_0"/>
          <p:cNvSpPr txBox="1">
            <a:spLocks noGrp="1"/>
          </p:cNvSpPr>
          <p:nvPr>
            <p:ph type="title"/>
          </p:nvPr>
        </p:nvSpPr>
        <p:spPr>
          <a:xfrm>
            <a:off x="839788"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solidFill>
                  <a:schemeClr val="bg2"/>
                </a:solidFill>
              </a:rPr>
              <a:t>Video: Let Watch this and discuss</a:t>
            </a:r>
            <a:endParaRPr dirty="0">
              <a:solidFill>
                <a:schemeClr val="bg2"/>
              </a:solidFill>
            </a:endParaRPr>
          </a:p>
        </p:txBody>
      </p:sp>
      <p:sp>
        <p:nvSpPr>
          <p:cNvPr id="112" name="Google Shape;112;g11b20d03ec6_1_0"/>
          <p:cNvSpPr txBox="1">
            <a:spLocks noGrp="1"/>
          </p:cNvSpPr>
          <p:nvPr>
            <p:ph type="body" idx="1"/>
          </p:nvPr>
        </p:nvSpPr>
        <p:spPr>
          <a:xfrm>
            <a:off x="836612" y="1446997"/>
            <a:ext cx="5157899" cy="1325700"/>
          </a:xfrm>
          <a:prstGeom prst="rect">
            <a:avLst/>
          </a:prstGeom>
        </p:spPr>
        <p:txBody>
          <a:bodyPr spcFirstLastPara="1" wrap="square" lIns="91440" tIns="45700" rIns="91425" bIns="45700" anchor="b" anchorCtr="0">
            <a:noAutofit/>
          </a:bodyPr>
          <a:lstStyle/>
          <a:p>
            <a:pPr marL="14288" marR="0" lvl="0" indent="0" algn="l" rtl="0">
              <a:lnSpc>
                <a:spcPct val="90000"/>
              </a:lnSpc>
              <a:spcBef>
                <a:spcPts val="0"/>
              </a:spcBef>
              <a:spcAft>
                <a:spcPts val="1600"/>
              </a:spcAft>
              <a:buClr>
                <a:schemeClr val="dk1"/>
              </a:buClr>
              <a:buSzPts val="2800"/>
              <a:buFont typeface="Arial"/>
              <a:buNone/>
            </a:pPr>
            <a:r>
              <a:rPr lang="en-US" sz="3300" dirty="0">
                <a:solidFill>
                  <a:schemeClr val="bg2"/>
                </a:solidFill>
                <a:latin typeface="Playfair Display"/>
                <a:ea typeface="Playfair Display"/>
                <a:cs typeface="Playfair Display"/>
                <a:sym typeface="Playfair Display"/>
              </a:rPr>
              <a:t>Introduction to Steganography:</a:t>
            </a:r>
            <a:r>
              <a:rPr lang="en-US" sz="3300" b="0" dirty="0">
                <a:solidFill>
                  <a:schemeClr val="bg2"/>
                </a:solidFill>
                <a:latin typeface="Arial"/>
                <a:ea typeface="Arial"/>
                <a:cs typeface="Arial"/>
                <a:sym typeface="Arial"/>
              </a:rPr>
              <a:t> </a:t>
            </a:r>
            <a:endParaRPr sz="3300" b="0" dirty="0">
              <a:solidFill>
                <a:schemeClr val="bg2"/>
              </a:solidFill>
              <a:latin typeface="Arial"/>
              <a:ea typeface="Arial"/>
              <a:cs typeface="Arial"/>
              <a:sym typeface="Arial"/>
            </a:endParaRPr>
          </a:p>
        </p:txBody>
      </p:sp>
      <p:sp>
        <p:nvSpPr>
          <p:cNvPr id="113" name="Google Shape;113;g11b20d03ec6_1_0"/>
          <p:cNvSpPr txBox="1">
            <a:spLocks noGrp="1"/>
          </p:cNvSpPr>
          <p:nvPr>
            <p:ph type="body" idx="2"/>
          </p:nvPr>
        </p:nvSpPr>
        <p:spPr>
          <a:xfrm>
            <a:off x="814586" y="2685282"/>
            <a:ext cx="5157900" cy="3564462"/>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dirty="0">
                <a:solidFill>
                  <a:schemeClr val="bg2"/>
                </a:solidFill>
                <a:latin typeface="Arial"/>
                <a:ea typeface="Arial"/>
                <a:cs typeface="Arial"/>
                <a:sym typeface="Arial"/>
              </a:rPr>
              <a:t>Watch the following YouTube video to learn about steganography: </a:t>
            </a:r>
          </a:p>
          <a:p>
            <a:pPr marL="0" lvl="0" indent="0" algn="l" rtl="0">
              <a:spcBef>
                <a:spcPts val="1000"/>
              </a:spcBef>
              <a:spcAft>
                <a:spcPts val="0"/>
              </a:spcAft>
              <a:buNone/>
            </a:pPr>
            <a:r>
              <a:rPr lang="en-US" dirty="0">
                <a:latin typeface="Arial"/>
                <a:ea typeface="Arial"/>
                <a:cs typeface="Arial"/>
                <a:sym typeface="Arial"/>
                <a:hlinkClick r:id="rId3"/>
              </a:rPr>
              <a:t>https://youtu.be/xepNoHgNj0w</a:t>
            </a:r>
            <a:r>
              <a:rPr lang="en-US" dirty="0">
                <a:latin typeface="Arial"/>
                <a:ea typeface="Arial"/>
                <a:cs typeface="Arial"/>
                <a:sym typeface="Arial"/>
              </a:rPr>
              <a:t> </a:t>
            </a:r>
            <a:endParaRPr dirty="0">
              <a:latin typeface="Arial"/>
              <a:ea typeface="Arial"/>
              <a:cs typeface="Arial"/>
              <a:sym typeface="Arial"/>
            </a:endParaRPr>
          </a:p>
        </p:txBody>
      </p:sp>
      <p:sp>
        <p:nvSpPr>
          <p:cNvPr id="114" name="Google Shape;114;g11b20d03ec6_1_0"/>
          <p:cNvSpPr txBox="1">
            <a:spLocks noGrp="1"/>
          </p:cNvSpPr>
          <p:nvPr>
            <p:ph type="body" idx="3"/>
          </p:nvPr>
        </p:nvSpPr>
        <p:spPr>
          <a:xfrm>
            <a:off x="6549126" y="1681175"/>
            <a:ext cx="5183100" cy="823800"/>
          </a:xfrm>
          <a:prstGeom prst="rect">
            <a:avLst/>
          </a:prstGeom>
        </p:spPr>
        <p:txBody>
          <a:bodyPr spcFirstLastPara="1" wrap="square" lIns="91425" tIns="45700" rIns="91425" bIns="45700" anchor="b" anchorCtr="0">
            <a:normAutofit fontScale="77500" lnSpcReduction="20000"/>
          </a:bodyPr>
          <a:lstStyle/>
          <a:p>
            <a:pPr marL="0" lvl="0" indent="0" algn="l" rtl="0">
              <a:spcBef>
                <a:spcPts val="0"/>
              </a:spcBef>
              <a:spcAft>
                <a:spcPts val="0"/>
              </a:spcAft>
              <a:buClr>
                <a:schemeClr val="dk1"/>
              </a:buClr>
              <a:buSzPct val="102325"/>
              <a:buFont typeface="Calibri"/>
              <a:buNone/>
            </a:pPr>
            <a:r>
              <a:rPr lang="en-US" sz="4300" dirty="0">
                <a:solidFill>
                  <a:schemeClr val="bg2"/>
                </a:solidFill>
                <a:latin typeface="Playfair Display"/>
                <a:ea typeface="Playfair Display"/>
                <a:cs typeface="Playfair Display"/>
                <a:sym typeface="Playfair Display"/>
              </a:rPr>
              <a:t>The Problem: How did they do it?</a:t>
            </a:r>
            <a:endParaRPr sz="4300" dirty="0">
              <a:solidFill>
                <a:schemeClr val="bg2"/>
              </a:solidFill>
              <a:latin typeface="Playfair Display"/>
              <a:ea typeface="Playfair Display"/>
              <a:cs typeface="Playfair Display"/>
              <a:sym typeface="Playfair Display"/>
            </a:endParaRPr>
          </a:p>
        </p:txBody>
      </p:sp>
      <p:sp>
        <p:nvSpPr>
          <p:cNvPr id="115" name="Google Shape;115;g11b20d03ec6_1_0"/>
          <p:cNvSpPr txBox="1">
            <a:spLocks noGrp="1"/>
          </p:cNvSpPr>
          <p:nvPr>
            <p:ph type="body" idx="4"/>
          </p:nvPr>
        </p:nvSpPr>
        <p:spPr>
          <a:xfrm>
            <a:off x="6194314" y="2565144"/>
            <a:ext cx="5183100" cy="3684600"/>
          </a:xfrm>
          <a:prstGeom prst="rect">
            <a:avLst/>
          </a:prstGeom>
        </p:spPr>
        <p:txBody>
          <a:bodyPr spcFirstLastPara="1" wrap="square" lIns="91425" tIns="45700" rIns="91425" bIns="45700" anchor="t" anchorCtr="0">
            <a:normAutofit/>
          </a:bodyPr>
          <a:lstStyle/>
          <a:p>
            <a:pPr marL="457200" lvl="0" indent="-342900" algn="l" rtl="0">
              <a:spcBef>
                <a:spcPts val="0"/>
              </a:spcBef>
              <a:spcAft>
                <a:spcPts val="0"/>
              </a:spcAft>
              <a:buSzPts val="1800"/>
              <a:buChar char="-"/>
            </a:pPr>
            <a:r>
              <a:rPr lang="en-US" dirty="0">
                <a:solidFill>
                  <a:schemeClr val="bg2"/>
                </a:solidFill>
              </a:rPr>
              <a:t>How did they cheat?</a:t>
            </a:r>
            <a:endParaRPr dirty="0">
              <a:solidFill>
                <a:schemeClr val="bg2"/>
              </a:solidFill>
            </a:endParaRPr>
          </a:p>
          <a:p>
            <a:pPr marL="457200" lvl="0" indent="0" algn="l" rtl="0">
              <a:spcBef>
                <a:spcPts val="1600"/>
              </a:spcBef>
              <a:spcAft>
                <a:spcPts val="0"/>
              </a:spcAft>
              <a:buNone/>
            </a:pPr>
            <a:endParaRPr dirty="0">
              <a:solidFill>
                <a:schemeClr val="bg2"/>
              </a:solidFill>
            </a:endParaRPr>
          </a:p>
          <a:p>
            <a:pPr marL="457200" lvl="0" indent="-342900" algn="l" rtl="0">
              <a:spcBef>
                <a:spcPts val="1600"/>
              </a:spcBef>
              <a:spcAft>
                <a:spcPts val="0"/>
              </a:spcAft>
              <a:buSzPts val="1800"/>
              <a:buChar char="-"/>
            </a:pPr>
            <a:r>
              <a:rPr lang="en-US" dirty="0">
                <a:solidFill>
                  <a:schemeClr val="bg2"/>
                </a:solidFill>
              </a:rPr>
              <a:t>What do you think happened?</a:t>
            </a:r>
            <a:endParaRPr dirty="0">
              <a:solidFill>
                <a:schemeClr val="bg2"/>
              </a:solidFill>
            </a:endParaRPr>
          </a:p>
          <a:p>
            <a:pPr marL="0" lvl="0" indent="0" algn="l" rtl="0">
              <a:spcBef>
                <a:spcPts val="1600"/>
              </a:spcBef>
              <a:spcAft>
                <a:spcPts val="160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bg2"/>
                </a:solidFill>
              </a:rPr>
              <a:t>Back to our students in trouble for cheating..</a:t>
            </a:r>
            <a:endParaRPr dirty="0">
              <a:solidFill>
                <a:schemeClr val="bg2"/>
              </a:solidFill>
            </a:endParaRPr>
          </a:p>
        </p:txBody>
      </p:sp>
      <p:sp>
        <p:nvSpPr>
          <p:cNvPr id="121" name="Google Shape;121;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4400"/>
              <a:buNone/>
            </a:pPr>
            <a:r>
              <a:rPr lang="en-US" sz="4400" dirty="0">
                <a:solidFill>
                  <a:schemeClr val="bg2"/>
                </a:solidFill>
              </a:rPr>
              <a:t>What do you think happened?</a:t>
            </a:r>
            <a:endParaRPr sz="4400" dirty="0">
              <a:solidFill>
                <a:schemeClr val="bg2"/>
              </a:solidFill>
            </a:endParaRPr>
          </a:p>
          <a:p>
            <a:pPr marL="0" lvl="0" indent="0" algn="l" rtl="0">
              <a:spcBef>
                <a:spcPts val="1600"/>
              </a:spcBef>
              <a:spcAft>
                <a:spcPts val="0"/>
              </a:spcAft>
              <a:buClr>
                <a:schemeClr val="dk1"/>
              </a:buClr>
              <a:buSzPts val="4400"/>
              <a:buNone/>
            </a:pPr>
            <a:endParaRPr sz="4400" dirty="0">
              <a:solidFill>
                <a:schemeClr val="bg2"/>
              </a:solidFill>
            </a:endParaRPr>
          </a:p>
          <a:p>
            <a:pPr marL="0" lvl="0" indent="0" algn="l" rtl="0">
              <a:spcBef>
                <a:spcPts val="1600"/>
              </a:spcBef>
              <a:spcAft>
                <a:spcPts val="0"/>
              </a:spcAft>
              <a:buClr>
                <a:schemeClr val="dk1"/>
              </a:buClr>
              <a:buSzPts val="4400"/>
              <a:buNone/>
            </a:pPr>
            <a:endParaRPr sz="4400" dirty="0">
              <a:solidFill>
                <a:schemeClr val="bg2"/>
              </a:solidFill>
            </a:endParaRPr>
          </a:p>
          <a:p>
            <a:pPr marL="0" lvl="0" indent="0" algn="l" rtl="0">
              <a:spcBef>
                <a:spcPts val="1600"/>
              </a:spcBef>
              <a:spcAft>
                <a:spcPts val="1600"/>
              </a:spcAft>
              <a:buClr>
                <a:schemeClr val="dk1"/>
              </a:buClr>
              <a:buSzPts val="4400"/>
              <a:buFont typeface="Calibri"/>
              <a:buNone/>
            </a:pPr>
            <a:r>
              <a:rPr lang="en-US" sz="4400" dirty="0">
                <a:solidFill>
                  <a:schemeClr val="bg2"/>
                </a:solidFill>
              </a:rPr>
              <a:t>How did they share the test information?</a:t>
            </a:r>
            <a:endParaRPr sz="4400" dirty="0">
              <a:solidFill>
                <a:schemeClr val="bg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solidFill>
                  <a:schemeClr val="bg2"/>
                </a:solidFill>
              </a:rPr>
              <a:t>What is Steganography?</a:t>
            </a:r>
            <a:endParaRPr dirty="0">
              <a:solidFill>
                <a:schemeClr val="bg2"/>
              </a:solidFill>
            </a:endParaRPr>
          </a:p>
        </p:txBody>
      </p:sp>
      <p:sp>
        <p:nvSpPr>
          <p:cNvPr id="127" name="Google Shape;127;p5"/>
          <p:cNvSpPr txBox="1">
            <a:spLocks noGrp="1"/>
          </p:cNvSpPr>
          <p:nvPr>
            <p:ph type="body" idx="1"/>
          </p:nvPr>
        </p:nvSpPr>
        <p:spPr>
          <a:xfrm>
            <a:off x="875084" y="1759702"/>
            <a:ext cx="5220916" cy="3865312"/>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solidFill>
                  <a:schemeClr val="bg2"/>
                </a:solidFill>
                <a:latin typeface="Lato" panose="020F0502020204030203" pitchFamily="34" charset="0"/>
                <a:ea typeface="Lato" panose="020F0502020204030203" pitchFamily="34" charset="0"/>
                <a:cs typeface="Lato" panose="020F0502020204030203" pitchFamily="34" charset="0"/>
              </a:rPr>
              <a:t>Steganography is a technique that can hide code in plain sight, such as within an image file ( Cameron, n.d.)</a:t>
            </a:r>
          </a:p>
          <a:p>
            <a:pPr marL="228600" lvl="0" indent="-228600" algn="l" rtl="0">
              <a:lnSpc>
                <a:spcPct val="90000"/>
              </a:lnSpc>
              <a:spcBef>
                <a:spcPts val="0"/>
              </a:spcBef>
              <a:spcAft>
                <a:spcPts val="0"/>
              </a:spcAft>
              <a:buClr>
                <a:schemeClr val="dk1"/>
              </a:buClr>
              <a:buSzPts val="2800"/>
              <a:buChar char="●"/>
            </a:pPr>
            <a:endParaRPr lang="en-US" dirty="0">
              <a:solidFill>
                <a:schemeClr val="bg2"/>
              </a:solidFill>
              <a:latin typeface="Lato" panose="020F0502020204030203" pitchFamily="34" charset="0"/>
              <a:ea typeface="Lato" panose="020F0502020204030203" pitchFamily="34" charset="0"/>
              <a:cs typeface="Lato" panose="020F0502020204030203" pitchFamily="34" charset="0"/>
            </a:endParaRPr>
          </a:p>
          <a:p>
            <a:pPr marL="0" lvl="0" indent="0" algn="l" rtl="0">
              <a:lnSpc>
                <a:spcPct val="90000"/>
              </a:lnSpc>
              <a:spcBef>
                <a:spcPts val="0"/>
              </a:spcBef>
              <a:spcAft>
                <a:spcPts val="0"/>
              </a:spcAft>
              <a:buClr>
                <a:schemeClr val="dk1"/>
              </a:buClr>
              <a:buSzPts val="2800"/>
              <a:buNone/>
            </a:pPr>
            <a:r>
              <a:rPr lang="en-US" dirty="0">
                <a:solidFill>
                  <a:schemeClr val="bg2"/>
                </a:solidFill>
                <a:latin typeface="Lato" panose="020F0502020204030203" pitchFamily="34" charset="0"/>
                <a:ea typeface="Lato" panose="020F0502020204030203" pitchFamily="34" charset="0"/>
                <a:cs typeface="Lato" panose="020F0502020204030203" pitchFamily="34" charset="0"/>
              </a:rPr>
              <a:t>Click the </a:t>
            </a:r>
            <a:r>
              <a:rPr lang="en-US" dirty="0" err="1">
                <a:solidFill>
                  <a:schemeClr val="bg2"/>
                </a:solidFill>
                <a:latin typeface="Lato" panose="020F0502020204030203" pitchFamily="34" charset="0"/>
                <a:ea typeface="Lato" panose="020F0502020204030203" pitchFamily="34" charset="0"/>
                <a:cs typeface="Lato" panose="020F0502020204030203" pitchFamily="34" charset="0"/>
              </a:rPr>
              <a:t>SentinelOne</a:t>
            </a:r>
            <a:r>
              <a:rPr lang="en-US" dirty="0">
                <a:solidFill>
                  <a:schemeClr val="bg2"/>
                </a:solidFill>
                <a:latin typeface="Lato" panose="020F0502020204030203" pitchFamily="34" charset="0"/>
                <a:ea typeface="Lato" panose="020F0502020204030203" pitchFamily="34" charset="0"/>
                <a:cs typeface="Lato" panose="020F0502020204030203" pitchFamily="34" charset="0"/>
              </a:rPr>
              <a:t> (2019) link below to see a hidden code example</a:t>
            </a:r>
          </a:p>
          <a:p>
            <a:pPr marL="0" lvl="0" indent="0" algn="l" rtl="0">
              <a:lnSpc>
                <a:spcPct val="90000"/>
              </a:lnSpc>
              <a:spcBef>
                <a:spcPts val="0"/>
              </a:spcBef>
              <a:spcAft>
                <a:spcPts val="0"/>
              </a:spcAft>
              <a:buClr>
                <a:schemeClr val="dk1"/>
              </a:buClr>
              <a:buSzPts val="2800"/>
              <a:buNone/>
            </a:pPr>
            <a:endParaRPr lang="en-US" u="sng" dirty="0">
              <a:solidFill>
                <a:srgbClr val="000000"/>
              </a:solidFill>
              <a:effectLst/>
              <a:latin typeface="Lato" panose="020F0502020204030203" pitchFamily="34" charset="0"/>
              <a:ea typeface="Lato" panose="020F0502020204030203" pitchFamily="34" charset="0"/>
              <a:cs typeface="Lato" panose="020F0502020204030203" pitchFamily="34" charset="0"/>
              <a:hlinkClick r:id="rId3"/>
            </a:endParaRPr>
          </a:p>
          <a:p>
            <a:pPr marL="0" lvl="0" indent="0" algn="l" rtl="0">
              <a:lnSpc>
                <a:spcPct val="90000"/>
              </a:lnSpc>
              <a:spcBef>
                <a:spcPts val="0"/>
              </a:spcBef>
              <a:spcAft>
                <a:spcPts val="0"/>
              </a:spcAft>
              <a:buClr>
                <a:schemeClr val="dk1"/>
              </a:buClr>
              <a:buSzPts val="2800"/>
              <a:buNone/>
            </a:pPr>
            <a:r>
              <a:rPr lang="en-US" u="sng" dirty="0">
                <a:solidFill>
                  <a:srgbClr val="000000"/>
                </a:solidFill>
                <a:effectLst/>
                <a:latin typeface="Lato" panose="020F0502020204030203" pitchFamily="34" charset="0"/>
                <a:ea typeface="Lato" panose="020F0502020204030203" pitchFamily="34" charset="0"/>
                <a:cs typeface="Lato" panose="020F0502020204030203" pitchFamily="34" charset="0"/>
                <a:hlinkClick r:id="rId3"/>
              </a:rPr>
              <a:t>Hiding Code Inside Images: How Malware Uses Steganography</a:t>
            </a:r>
            <a:endParaRPr lang="en-US"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228600" lvl="0" indent="-165100" algn="l" rtl="0">
              <a:lnSpc>
                <a:spcPct val="90000"/>
              </a:lnSpc>
              <a:spcBef>
                <a:spcPts val="1000"/>
              </a:spcBef>
              <a:spcAft>
                <a:spcPts val="0"/>
              </a:spcAft>
              <a:buClr>
                <a:schemeClr val="dk1"/>
              </a:buClr>
              <a:buSzPts val="1000"/>
              <a:buNone/>
            </a:pPr>
            <a:endParaRPr dirty="0">
              <a:latin typeface="Lato" panose="020F0502020204030203" pitchFamily="34" charset="0"/>
              <a:ea typeface="Lato" panose="020F0502020204030203" pitchFamily="34" charset="0"/>
              <a:cs typeface="Lato" panose="020F0502020204030203" pitchFamily="34" charset="0"/>
            </a:endParaRPr>
          </a:p>
          <a:p>
            <a:pPr marL="228600" lvl="0" indent="-165100" algn="l" rtl="0">
              <a:lnSpc>
                <a:spcPct val="90000"/>
              </a:lnSpc>
              <a:spcBef>
                <a:spcPts val="1000"/>
              </a:spcBef>
              <a:spcAft>
                <a:spcPts val="1600"/>
              </a:spcAft>
              <a:buClr>
                <a:schemeClr val="dk1"/>
              </a:buClr>
              <a:buSzPts val="1000"/>
              <a:buNone/>
            </a:pPr>
            <a:endParaRPr dirty="0">
              <a:latin typeface="Lato" panose="020F0502020204030203" pitchFamily="34" charset="0"/>
              <a:ea typeface="Lato" panose="020F0502020204030203" pitchFamily="34" charset="0"/>
              <a:cs typeface="Lato" panose="020F0502020204030203" pitchFamily="34" charset="0"/>
            </a:endParaRPr>
          </a:p>
        </p:txBody>
      </p:sp>
      <p:sp>
        <p:nvSpPr>
          <p:cNvPr id="128" name="Google Shape;128;p5"/>
          <p:cNvSpPr txBox="1">
            <a:spLocks noGrp="1"/>
          </p:cNvSpPr>
          <p:nvPr>
            <p:ph type="body" idx="2"/>
          </p:nvPr>
        </p:nvSpPr>
        <p:spPr>
          <a:xfrm>
            <a:off x="6653463" y="1759702"/>
            <a:ext cx="4788009" cy="3298995"/>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solidFill>
                  <a:schemeClr val="bg2"/>
                </a:solidFill>
                <a:latin typeface="Lato" panose="020F0502020204030203" pitchFamily="34" charset="0"/>
                <a:ea typeface="Lato" panose="020F0502020204030203" pitchFamily="34" charset="0"/>
                <a:cs typeface="Lato" panose="020F0502020204030203" pitchFamily="34" charset="0"/>
              </a:rPr>
              <a:t>Cryptography is the practice of writing coded or encrypted messages (Cameron, n.d.)</a:t>
            </a:r>
            <a:endParaRPr dirty="0">
              <a:solidFill>
                <a:schemeClr val="bg2"/>
              </a:solidFill>
              <a:latin typeface="Lato" panose="020F0502020204030203" pitchFamily="34" charset="0"/>
              <a:ea typeface="Lato" panose="020F0502020204030203" pitchFamily="34" charset="0"/>
              <a:cs typeface="Lato" panose="020F0502020204030203" pitchFamily="34" charset="0"/>
            </a:endParaRPr>
          </a:p>
          <a:p>
            <a:pPr marL="228600" lvl="0" indent="0" algn="l" rtl="0">
              <a:spcBef>
                <a:spcPts val="0"/>
              </a:spcBef>
              <a:spcAft>
                <a:spcPts val="0"/>
              </a:spcAft>
              <a:buNone/>
            </a:pPr>
            <a:endParaRPr lang="en-US" dirty="0">
              <a:solidFill>
                <a:schemeClr val="bg2"/>
              </a:solidFill>
              <a:latin typeface="Lato" panose="020F0502020204030203" pitchFamily="34" charset="0"/>
              <a:ea typeface="Lato" panose="020F0502020204030203" pitchFamily="34" charset="0"/>
              <a:cs typeface="Lato" panose="020F0502020204030203" pitchFamily="34" charset="0"/>
            </a:endParaRPr>
          </a:p>
          <a:p>
            <a:pPr marL="228600" lvl="0" indent="0" algn="l" rtl="0">
              <a:spcBef>
                <a:spcPts val="0"/>
              </a:spcBef>
              <a:spcAft>
                <a:spcPts val="0"/>
              </a:spcAft>
              <a:buNone/>
            </a:pPr>
            <a:r>
              <a:rPr lang="en-US" dirty="0">
                <a:solidFill>
                  <a:schemeClr val="bg2"/>
                </a:solidFill>
                <a:latin typeface="Lato" panose="020F0502020204030203" pitchFamily="34" charset="0"/>
                <a:ea typeface="Lato" panose="020F0502020204030203" pitchFamily="34" charset="0"/>
                <a:cs typeface="Lato" panose="020F0502020204030203" pitchFamily="34" charset="0"/>
              </a:rPr>
              <a:t>Click the </a:t>
            </a:r>
            <a:r>
              <a:rPr lang="en-US" dirty="0" err="1">
                <a:solidFill>
                  <a:schemeClr val="bg2"/>
                </a:solidFill>
                <a:latin typeface="Lato" panose="020F0502020204030203" pitchFamily="34" charset="0"/>
                <a:ea typeface="Lato" panose="020F0502020204030203" pitchFamily="34" charset="0"/>
                <a:cs typeface="Lato" panose="020F0502020204030203" pitchFamily="34" charset="0"/>
              </a:rPr>
              <a:t>SentinelOne</a:t>
            </a:r>
            <a:r>
              <a:rPr lang="en-US" dirty="0">
                <a:solidFill>
                  <a:schemeClr val="bg2"/>
                </a:solidFill>
                <a:latin typeface="Lato" panose="020F0502020204030203" pitchFamily="34" charset="0"/>
                <a:ea typeface="Lato" panose="020F0502020204030203" pitchFamily="34" charset="0"/>
                <a:cs typeface="Lato" panose="020F0502020204030203" pitchFamily="34" charset="0"/>
              </a:rPr>
              <a:t> (2019) link below to see a cryptography code example</a:t>
            </a:r>
          </a:p>
          <a:p>
            <a:pPr marL="228600" lvl="0" indent="0" algn="l" rtl="0">
              <a:spcBef>
                <a:spcPts val="0"/>
              </a:spcBef>
              <a:spcAft>
                <a:spcPts val="0"/>
              </a:spcAft>
              <a:buNone/>
            </a:pPr>
            <a:endParaRPr lang="en-US" dirty="0">
              <a:latin typeface="Lato" panose="020F0502020204030203" pitchFamily="34" charset="0"/>
              <a:ea typeface="Lato" panose="020F0502020204030203" pitchFamily="34" charset="0"/>
              <a:cs typeface="Lato" panose="020F0502020204030203" pitchFamily="34" charset="0"/>
            </a:endParaRPr>
          </a:p>
          <a:p>
            <a:pPr marL="228600" lvl="0" indent="0" algn="l" rtl="0">
              <a:spcBef>
                <a:spcPts val="0"/>
              </a:spcBef>
              <a:spcAft>
                <a:spcPts val="0"/>
              </a:spcAft>
              <a:buNone/>
            </a:pPr>
            <a:r>
              <a:rPr lang="en-US" u="sng" dirty="0">
                <a:solidFill>
                  <a:srgbClr val="000000"/>
                </a:solidFill>
                <a:effectLst/>
                <a:latin typeface="Lato" panose="020F0502020204030203" pitchFamily="34" charset="0"/>
                <a:ea typeface="Lato" panose="020F0502020204030203" pitchFamily="34" charset="0"/>
                <a:cs typeface="Lato" panose="020F0502020204030203" pitchFamily="34" charset="0"/>
                <a:hlinkClick r:id="rId3"/>
              </a:rPr>
              <a:t>Hiding Code Inside Images: How Malware Uses Steganography</a:t>
            </a:r>
            <a:endParaRPr lang="en-US" dirty="0">
              <a:solidFill>
                <a:srgbClr val="000000"/>
              </a:solidFill>
              <a:effectLst/>
              <a:latin typeface="Lato" panose="020F0502020204030203" pitchFamily="34" charset="0"/>
              <a:ea typeface="Lato" panose="020F0502020204030203" pitchFamily="34" charset="0"/>
              <a:cs typeface="Lato" panose="020F0502020204030203" pitchFamily="34" charset="0"/>
            </a:endParaRPr>
          </a:p>
          <a:p>
            <a:pPr marL="228600" lvl="0" indent="0" algn="l" rtl="0">
              <a:spcBef>
                <a:spcPts val="0"/>
              </a:spcBef>
              <a:spcAft>
                <a:spcPts val="0"/>
              </a:spcAft>
              <a:buNone/>
            </a:pPr>
            <a:endParaRPr lang="en-US" dirty="0">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f3e195d6a6_0_25"/>
          <p:cNvSpPr txBox="1">
            <a:spLocks noGrp="1"/>
          </p:cNvSpPr>
          <p:nvPr>
            <p:ph type="title"/>
          </p:nvPr>
        </p:nvSpPr>
        <p:spPr>
          <a:xfrm>
            <a:off x="445167" y="327975"/>
            <a:ext cx="9189791" cy="938700"/>
          </a:xfrm>
          <a:prstGeom prst="rect">
            <a:avLst/>
          </a:prstGeom>
          <a:noFill/>
          <a:ln>
            <a:noFill/>
          </a:ln>
        </p:spPr>
        <p:txBody>
          <a:bodyPr spcFirstLastPara="1" wrap="square" lIns="91425" tIns="45700" rIns="91425" bIns="45700" anchor="ctr" anchorCtr="0">
            <a:normAutofit/>
          </a:bodyPr>
          <a:lstStyle/>
          <a:p>
            <a:pPr>
              <a:buSzPts val="4400"/>
            </a:pPr>
            <a:r>
              <a:rPr lang="en-US" dirty="0">
                <a:solidFill>
                  <a:schemeClr val="bg2"/>
                </a:solidFill>
              </a:rPr>
              <a:t>Class Practice: Review this Image</a:t>
            </a:r>
            <a:endParaRPr sz="1300" dirty="0">
              <a:solidFill>
                <a:schemeClr val="bg2"/>
              </a:solidFill>
              <a:latin typeface="Playfair Display" pitchFamily="2" charset="77"/>
            </a:endParaRPr>
          </a:p>
        </p:txBody>
      </p:sp>
      <p:sp>
        <p:nvSpPr>
          <p:cNvPr id="136" name="Google Shape;136;gf3e195d6a6_0_25"/>
          <p:cNvSpPr txBox="1">
            <a:spLocks noGrp="1"/>
          </p:cNvSpPr>
          <p:nvPr>
            <p:ph type="body" idx="1"/>
          </p:nvPr>
        </p:nvSpPr>
        <p:spPr>
          <a:xfrm>
            <a:off x="814387" y="1447246"/>
            <a:ext cx="5183100" cy="823800"/>
          </a:xfrm>
          <a:prstGeom prst="rect">
            <a:avLst/>
          </a:prstGeom>
          <a:noFill/>
          <a:ln>
            <a:noFill/>
          </a:ln>
        </p:spPr>
        <p:txBody>
          <a:bodyPr spcFirstLastPara="1" wrap="square" lIns="91425" tIns="45700" rIns="91425" bIns="45700" anchor="b" anchorCtr="0">
            <a:normAutofit fontScale="70000" lnSpcReduction="20000"/>
          </a:bodyPr>
          <a:lstStyle/>
          <a:p>
            <a:pPr marL="0" lvl="0" indent="0" algn="l" rtl="0">
              <a:lnSpc>
                <a:spcPct val="90000"/>
              </a:lnSpc>
              <a:spcBef>
                <a:spcPts val="0"/>
              </a:spcBef>
              <a:spcAft>
                <a:spcPts val="1600"/>
              </a:spcAft>
              <a:buClr>
                <a:schemeClr val="dk1"/>
              </a:buClr>
              <a:buSzPts val="2400"/>
              <a:buNone/>
            </a:pPr>
            <a:endParaRPr dirty="0"/>
          </a:p>
        </p:txBody>
      </p:sp>
      <p:sp>
        <p:nvSpPr>
          <p:cNvPr id="137" name="Google Shape;137;gf3e195d6a6_0_25"/>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1000"/>
              </a:spcBef>
              <a:spcAft>
                <a:spcPts val="1600"/>
              </a:spcAft>
              <a:buClr>
                <a:schemeClr val="dk1"/>
              </a:buClr>
              <a:buSzPts val="2800"/>
              <a:buNone/>
            </a:pPr>
            <a:endParaRPr dirty="0"/>
          </a:p>
        </p:txBody>
      </p:sp>
      <p:sp>
        <p:nvSpPr>
          <p:cNvPr id="138" name="Google Shape;138;gf3e195d6a6_0_25"/>
          <p:cNvSpPr txBox="1">
            <a:spLocks noGrp="1"/>
          </p:cNvSpPr>
          <p:nvPr>
            <p:ph type="body" idx="3"/>
          </p:nvPr>
        </p:nvSpPr>
        <p:spPr>
          <a:xfrm>
            <a:off x="7861000" y="1447250"/>
            <a:ext cx="4112400" cy="823800"/>
          </a:xfrm>
          <a:prstGeom prst="rect">
            <a:avLst/>
          </a:prstGeom>
          <a:noFill/>
          <a:ln>
            <a:noFill/>
          </a:ln>
        </p:spPr>
        <p:txBody>
          <a:bodyPr spcFirstLastPara="1" wrap="square" lIns="91425" tIns="45700" rIns="91425" bIns="45700" anchor="b" anchorCtr="0">
            <a:normAutofit fontScale="70000" lnSpcReduction="20000"/>
          </a:bodyPr>
          <a:lstStyle/>
          <a:p>
            <a:pPr marL="0" lvl="0" indent="0" algn="l" rtl="0">
              <a:lnSpc>
                <a:spcPct val="90000"/>
              </a:lnSpc>
              <a:spcBef>
                <a:spcPts val="0"/>
              </a:spcBef>
              <a:spcAft>
                <a:spcPts val="1600"/>
              </a:spcAft>
              <a:buClr>
                <a:schemeClr val="dk1"/>
              </a:buClr>
              <a:buSzPct val="100000"/>
              <a:buNone/>
            </a:pPr>
            <a:r>
              <a:rPr lang="en-US" dirty="0">
                <a:solidFill>
                  <a:schemeClr val="bg2"/>
                </a:solidFill>
              </a:rPr>
              <a:t>Follow these instructions to download and save the image to your desktop </a:t>
            </a:r>
            <a:endParaRPr dirty="0">
              <a:solidFill>
                <a:schemeClr val="bg2"/>
              </a:solidFill>
            </a:endParaRPr>
          </a:p>
        </p:txBody>
      </p:sp>
      <p:sp>
        <p:nvSpPr>
          <p:cNvPr id="139" name="Google Shape;139;gf3e195d6a6_0_25"/>
          <p:cNvSpPr txBox="1">
            <a:spLocks noGrp="1"/>
          </p:cNvSpPr>
          <p:nvPr>
            <p:ph type="body" idx="4"/>
          </p:nvPr>
        </p:nvSpPr>
        <p:spPr>
          <a:xfrm>
            <a:off x="7622875" y="2035277"/>
            <a:ext cx="4237500" cy="4617170"/>
          </a:xfrm>
          <a:prstGeom prst="rect">
            <a:avLst/>
          </a:prstGeom>
          <a:noFill/>
          <a:ln>
            <a:noFill/>
          </a:ln>
        </p:spPr>
        <p:txBody>
          <a:bodyPr spcFirstLastPara="1" wrap="square" lIns="91425" tIns="45700" rIns="91425" bIns="45700" anchor="t" anchorCtr="0">
            <a:noAutofit/>
          </a:bodyPr>
          <a:lstStyle/>
          <a:p>
            <a:pPr marL="457200" lvl="0" indent="-349250" algn="l" rtl="0">
              <a:lnSpc>
                <a:spcPct val="90000"/>
              </a:lnSpc>
              <a:spcBef>
                <a:spcPts val="1000"/>
              </a:spcBef>
              <a:spcAft>
                <a:spcPts val="0"/>
              </a:spcAft>
              <a:buSzPts val="1900"/>
              <a:buChar char="●"/>
            </a:pPr>
            <a:r>
              <a:rPr lang="en-US" sz="1900" dirty="0">
                <a:solidFill>
                  <a:schemeClr val="bg2"/>
                </a:solidFill>
              </a:rPr>
              <a:t>Locate the Duck1 image on the JTILT website associated with this lesson and presentation.</a:t>
            </a:r>
          </a:p>
          <a:p>
            <a:pPr marL="457200" lvl="0" indent="-349250" algn="l" rtl="0">
              <a:lnSpc>
                <a:spcPct val="90000"/>
              </a:lnSpc>
              <a:spcBef>
                <a:spcPts val="0"/>
              </a:spcBef>
              <a:spcAft>
                <a:spcPts val="0"/>
              </a:spcAft>
              <a:buSzPts val="1900"/>
              <a:buChar char="●"/>
            </a:pPr>
            <a:endParaRPr lang="en-US" sz="1900" dirty="0">
              <a:solidFill>
                <a:schemeClr val="bg2"/>
              </a:solidFill>
            </a:endParaRPr>
          </a:p>
          <a:p>
            <a:pPr marL="457200" lvl="0" indent="-349250" algn="l" rtl="0">
              <a:lnSpc>
                <a:spcPct val="90000"/>
              </a:lnSpc>
              <a:spcBef>
                <a:spcPts val="0"/>
              </a:spcBef>
              <a:spcAft>
                <a:spcPts val="0"/>
              </a:spcAft>
              <a:buSzPts val="1900"/>
              <a:buChar char="●"/>
            </a:pPr>
            <a:r>
              <a:rPr lang="en-US" sz="1900" dirty="0">
                <a:solidFill>
                  <a:schemeClr val="bg2"/>
                </a:solidFill>
              </a:rPr>
              <a:t>Download the image to your computer and remember where you saved it.</a:t>
            </a:r>
          </a:p>
          <a:p>
            <a:pPr marL="457200" lvl="0" indent="-349250" algn="l" rtl="0">
              <a:lnSpc>
                <a:spcPct val="90000"/>
              </a:lnSpc>
              <a:spcBef>
                <a:spcPts val="0"/>
              </a:spcBef>
              <a:spcAft>
                <a:spcPts val="0"/>
              </a:spcAft>
              <a:buSzPts val="1900"/>
              <a:buChar char="●"/>
            </a:pPr>
            <a:endParaRPr lang="en-US" sz="1900" dirty="0">
              <a:solidFill>
                <a:schemeClr val="bg2"/>
              </a:solidFill>
            </a:endParaRPr>
          </a:p>
        </p:txBody>
      </p:sp>
      <p:sp>
        <p:nvSpPr>
          <p:cNvPr id="2" name="TextBox 1">
            <a:extLst>
              <a:ext uri="{FF2B5EF4-FFF2-40B4-BE49-F238E27FC236}">
                <a16:creationId xmlns:a16="http://schemas.microsoft.com/office/drawing/2014/main" id="{2AA70702-CE94-95CF-F740-66E37909A271}"/>
              </a:ext>
            </a:extLst>
          </p:cNvPr>
          <p:cNvSpPr txBox="1"/>
          <p:nvPr/>
        </p:nvSpPr>
        <p:spPr>
          <a:xfrm>
            <a:off x="577515" y="6074990"/>
            <a:ext cx="3195105" cy="307777"/>
          </a:xfrm>
          <a:prstGeom prst="rect">
            <a:avLst/>
          </a:prstGeom>
          <a:noFill/>
        </p:spPr>
        <p:txBody>
          <a:bodyPr wrap="none" rtlCol="0">
            <a:spAutoFit/>
          </a:bodyPr>
          <a:lstStyle/>
          <a:p>
            <a:r>
              <a:rPr lang="en-US" sz="1400" dirty="0">
                <a:solidFill>
                  <a:schemeClr val="tx1"/>
                </a:solidFill>
                <a:effectLst/>
                <a:latin typeface="Playfair Display" pitchFamily="2" charset="77"/>
                <a:ea typeface="Calibri" panose="020F0502020204030204" pitchFamily="34" charset="0"/>
                <a:cs typeface="Times New Roman" panose="02020603050405020304" pitchFamily="18" charset="0"/>
              </a:rPr>
              <a:t>Figure 1: Duck Image (Bicanski, </a:t>
            </a:r>
            <a:r>
              <a:rPr lang="en-US" dirty="0">
                <a:solidFill>
                  <a:schemeClr val="tx1"/>
                </a:solidFill>
                <a:latin typeface="Playfair Display" pitchFamily="2" charset="77"/>
                <a:ea typeface="Calibri" panose="020F0502020204030204" pitchFamily="34" charset="0"/>
                <a:cs typeface="Times New Roman" panose="02020603050405020304" pitchFamily="18" charset="0"/>
              </a:rPr>
              <a:t>n.d.</a:t>
            </a:r>
            <a:r>
              <a:rPr lang="en-US" sz="1400" dirty="0">
                <a:solidFill>
                  <a:schemeClr val="tx1"/>
                </a:solidFill>
                <a:effectLst/>
                <a:latin typeface="Playfair Display" pitchFamily="2" charset="77"/>
                <a:ea typeface="Calibri" panose="020F0502020204030204" pitchFamily="34" charset="0"/>
                <a:cs typeface="Times New Roman" panose="02020603050405020304" pitchFamily="18" charset="0"/>
              </a:rPr>
              <a:t>) </a:t>
            </a:r>
            <a:endParaRPr lang="en-US" dirty="0"/>
          </a:p>
        </p:txBody>
      </p:sp>
      <p:pic>
        <p:nvPicPr>
          <p:cNvPr id="4" name="Picture 3" descr="A duck on the beach">
            <a:extLst>
              <a:ext uri="{FF2B5EF4-FFF2-40B4-BE49-F238E27FC236}">
                <a16:creationId xmlns:a16="http://schemas.microsoft.com/office/drawing/2014/main" id="{B878167A-6C8F-1490-9D1A-109F0E3AAA23}"/>
              </a:ext>
            </a:extLst>
          </p:cNvPr>
          <p:cNvPicPr>
            <a:picLocks noChangeAspect="1"/>
          </p:cNvPicPr>
          <p:nvPr/>
        </p:nvPicPr>
        <p:blipFill>
          <a:blip r:embed="rId3"/>
          <a:stretch>
            <a:fillRect/>
          </a:stretch>
        </p:blipFill>
        <p:spPr>
          <a:xfrm>
            <a:off x="628856" y="1589383"/>
            <a:ext cx="6686382" cy="44542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f3e195d6a6_0_12"/>
          <p:cNvSpPr txBox="1">
            <a:spLocks noGrp="1"/>
          </p:cNvSpPr>
          <p:nvPr>
            <p:ph type="body" idx="3"/>
          </p:nvPr>
        </p:nvSpPr>
        <p:spPr>
          <a:xfrm>
            <a:off x="7284375" y="502088"/>
            <a:ext cx="4112400" cy="823800"/>
          </a:xfrm>
          <a:prstGeom prst="rect">
            <a:avLst/>
          </a:prstGeom>
          <a:noFill/>
          <a:ln>
            <a:noFill/>
          </a:ln>
        </p:spPr>
        <p:txBody>
          <a:bodyPr spcFirstLastPara="1" wrap="square" lIns="91425" tIns="45700" rIns="91425" bIns="45700" anchor="b" anchorCtr="0">
            <a:normAutofit fontScale="70000" lnSpcReduction="20000"/>
          </a:bodyPr>
          <a:lstStyle/>
          <a:p>
            <a:pPr marL="0" lvl="0" indent="0" algn="l" rtl="0">
              <a:spcBef>
                <a:spcPts val="0"/>
              </a:spcBef>
              <a:spcAft>
                <a:spcPts val="1600"/>
              </a:spcAft>
              <a:buClr>
                <a:schemeClr val="dk1"/>
              </a:buClr>
              <a:buSzPct val="157142"/>
              <a:buFont typeface="Arial"/>
              <a:buNone/>
            </a:pPr>
            <a:r>
              <a:rPr lang="en-US" sz="2800" b="0" dirty="0">
                <a:solidFill>
                  <a:schemeClr val="bg2"/>
                </a:solidFill>
              </a:rPr>
              <a:t>Class Practice: Follow the instruction to view the image codes</a:t>
            </a:r>
            <a:endParaRPr dirty="0">
              <a:solidFill>
                <a:schemeClr val="bg2"/>
              </a:solidFill>
            </a:endParaRPr>
          </a:p>
        </p:txBody>
      </p:sp>
      <p:sp>
        <p:nvSpPr>
          <p:cNvPr id="146" name="Google Shape;146;gf3e195d6a6_0_12"/>
          <p:cNvSpPr txBox="1">
            <a:spLocks noGrp="1"/>
          </p:cNvSpPr>
          <p:nvPr>
            <p:ph type="body" idx="4"/>
          </p:nvPr>
        </p:nvSpPr>
        <p:spPr>
          <a:xfrm>
            <a:off x="7411575" y="1477025"/>
            <a:ext cx="3732600" cy="4440600"/>
          </a:xfrm>
          <a:prstGeom prst="rect">
            <a:avLst/>
          </a:prstGeom>
          <a:noFill/>
          <a:ln>
            <a:noFill/>
          </a:ln>
        </p:spPr>
        <p:txBody>
          <a:bodyPr spcFirstLastPara="1" wrap="square" lIns="91425" tIns="45700" rIns="91425" bIns="45700" anchor="t" anchorCtr="0">
            <a:noAutofit/>
          </a:bodyPr>
          <a:lstStyle/>
          <a:p>
            <a:pPr marL="457200" lvl="0" indent="-349250" algn="l" rtl="0">
              <a:lnSpc>
                <a:spcPct val="90000"/>
              </a:lnSpc>
              <a:spcBef>
                <a:spcPts val="1000"/>
              </a:spcBef>
              <a:spcAft>
                <a:spcPts val="0"/>
              </a:spcAft>
              <a:buSzPts val="1900"/>
              <a:buChar char="●"/>
            </a:pPr>
            <a:r>
              <a:rPr lang="en-US" sz="1900" dirty="0">
                <a:solidFill>
                  <a:schemeClr val="bg2"/>
                </a:solidFill>
              </a:rPr>
              <a:t>Right click on the image</a:t>
            </a:r>
            <a:endParaRPr sz="1900" dirty="0">
              <a:solidFill>
                <a:schemeClr val="bg2"/>
              </a:solidFill>
            </a:endParaRPr>
          </a:p>
          <a:p>
            <a:pPr marL="457200" lvl="0" indent="-349250" algn="l" rtl="0">
              <a:lnSpc>
                <a:spcPct val="90000"/>
              </a:lnSpc>
              <a:spcBef>
                <a:spcPts val="0"/>
              </a:spcBef>
              <a:spcAft>
                <a:spcPts val="0"/>
              </a:spcAft>
              <a:buSzPts val="1900"/>
              <a:buChar char="●"/>
            </a:pPr>
            <a:r>
              <a:rPr lang="en-US" sz="1900" dirty="0">
                <a:solidFill>
                  <a:schemeClr val="bg2"/>
                </a:solidFill>
              </a:rPr>
              <a:t>Select the </a:t>
            </a:r>
            <a:r>
              <a:rPr lang="en-US" sz="1900" b="1" i="1" dirty="0">
                <a:solidFill>
                  <a:schemeClr val="bg2"/>
                </a:solidFill>
                <a:highlight>
                  <a:srgbClr val="FFFF00"/>
                </a:highlight>
              </a:rPr>
              <a:t>open with </a:t>
            </a:r>
            <a:r>
              <a:rPr lang="en-US" sz="1900" dirty="0">
                <a:solidFill>
                  <a:schemeClr val="bg2"/>
                </a:solidFill>
              </a:rPr>
              <a:t>option</a:t>
            </a:r>
            <a:endParaRPr sz="1900" dirty="0">
              <a:solidFill>
                <a:schemeClr val="bg2"/>
              </a:solidFill>
            </a:endParaRPr>
          </a:p>
          <a:p>
            <a:pPr marL="457200" lvl="0" indent="-349250" algn="l" rtl="0">
              <a:lnSpc>
                <a:spcPct val="90000"/>
              </a:lnSpc>
              <a:spcBef>
                <a:spcPts val="0"/>
              </a:spcBef>
              <a:spcAft>
                <a:spcPts val="0"/>
              </a:spcAft>
              <a:buSzPts val="1900"/>
              <a:buChar char="●"/>
            </a:pPr>
            <a:r>
              <a:rPr lang="en-US" sz="1900" dirty="0">
                <a:solidFill>
                  <a:schemeClr val="bg2"/>
                </a:solidFill>
              </a:rPr>
              <a:t>Select </a:t>
            </a:r>
            <a:r>
              <a:rPr lang="en-US" sz="1900" b="1" i="1" dirty="0">
                <a:solidFill>
                  <a:schemeClr val="bg2"/>
                </a:solidFill>
                <a:highlight>
                  <a:srgbClr val="FFFF00"/>
                </a:highlight>
              </a:rPr>
              <a:t>Notepad++</a:t>
            </a:r>
            <a:endParaRPr sz="1900" b="1" i="1" dirty="0">
              <a:solidFill>
                <a:schemeClr val="bg2"/>
              </a:solidFill>
              <a:highlight>
                <a:srgbClr val="FFFF00"/>
              </a:highlight>
            </a:endParaRPr>
          </a:p>
          <a:p>
            <a:pPr marL="0" lvl="0" indent="0" algn="l" rtl="0">
              <a:lnSpc>
                <a:spcPct val="90000"/>
              </a:lnSpc>
              <a:spcBef>
                <a:spcPts val="1600"/>
              </a:spcBef>
              <a:spcAft>
                <a:spcPts val="1600"/>
              </a:spcAft>
              <a:buNone/>
            </a:pPr>
            <a:r>
              <a:rPr lang="en-US" sz="1900" dirty="0">
                <a:solidFill>
                  <a:schemeClr val="bg2"/>
                </a:solidFill>
              </a:rPr>
              <a:t>This will display the bits that make up the image as a set of characters shown in the next slide</a:t>
            </a:r>
            <a:endParaRPr sz="1900" dirty="0">
              <a:solidFill>
                <a:schemeClr val="bg2"/>
              </a:solidFill>
            </a:endParaRPr>
          </a:p>
        </p:txBody>
      </p:sp>
      <p:pic>
        <p:nvPicPr>
          <p:cNvPr id="147" name="Google Shape;147;gf3e195d6a6_0_12" descr="depicts how to open an image in Notepad++ by right-clicking on the image with a mouse and selecting Open with Notepad++"/>
          <p:cNvPicPr preferRelativeResize="0"/>
          <p:nvPr/>
        </p:nvPicPr>
        <p:blipFill>
          <a:blip r:embed="rId3"/>
          <a:srcRect/>
          <a:stretch/>
        </p:blipFill>
        <p:spPr>
          <a:xfrm>
            <a:off x="1020611" y="108275"/>
            <a:ext cx="4926477" cy="6596950"/>
          </a:xfrm>
          <a:prstGeom prst="rect">
            <a:avLst/>
          </a:prstGeom>
          <a:noFill/>
          <a:ln>
            <a:solidFill>
              <a:schemeClr val="bg2"/>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7"/>
          <p:cNvSpPr txBox="1">
            <a:spLocks noGrp="1"/>
          </p:cNvSpPr>
          <p:nvPr>
            <p:ph type="title"/>
          </p:nvPr>
        </p:nvSpPr>
        <p:spPr>
          <a:xfrm>
            <a:off x="9528475" y="352600"/>
            <a:ext cx="2463000" cy="5088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2200" dirty="0">
                <a:solidFill>
                  <a:schemeClr val="bg2"/>
                </a:solidFill>
              </a:rPr>
              <a:t>The Duck1 image opened in </a:t>
            </a:r>
            <a:r>
              <a:rPr lang="en-US" sz="2200" i="1" dirty="0">
                <a:solidFill>
                  <a:schemeClr val="bg2"/>
                </a:solidFill>
                <a:highlight>
                  <a:srgbClr val="FFFF00"/>
                </a:highlight>
              </a:rPr>
              <a:t>Notepad++ </a:t>
            </a:r>
            <a:r>
              <a:rPr lang="en-US" sz="2200" dirty="0">
                <a:solidFill>
                  <a:schemeClr val="bg2"/>
                </a:solidFill>
              </a:rPr>
              <a:t>as a set of character codes.</a:t>
            </a:r>
            <a:endParaRPr sz="2200" dirty="0">
              <a:solidFill>
                <a:schemeClr val="bg2"/>
              </a:solidFill>
            </a:endParaRPr>
          </a:p>
          <a:p>
            <a:pPr marL="0" lvl="0" indent="0" algn="l" rtl="0">
              <a:lnSpc>
                <a:spcPct val="90000"/>
              </a:lnSpc>
              <a:spcBef>
                <a:spcPts val="0"/>
              </a:spcBef>
              <a:spcAft>
                <a:spcPts val="0"/>
              </a:spcAft>
              <a:buClr>
                <a:schemeClr val="dk1"/>
              </a:buClr>
              <a:buSzPts val="4400"/>
              <a:buFont typeface="Calibri"/>
              <a:buNone/>
            </a:pPr>
            <a:br>
              <a:rPr lang="en-US" sz="2200" dirty="0">
                <a:solidFill>
                  <a:schemeClr val="bg2"/>
                </a:solidFill>
              </a:rPr>
            </a:br>
            <a:r>
              <a:rPr lang="en-US" sz="2200" dirty="0">
                <a:solidFill>
                  <a:schemeClr val="bg2"/>
                </a:solidFill>
              </a:rPr>
              <a:t>In Steganography, messages can be hidden between the characters</a:t>
            </a:r>
            <a:endParaRPr sz="2200" dirty="0">
              <a:solidFill>
                <a:schemeClr val="bg2"/>
              </a:solidFill>
            </a:endParaRPr>
          </a:p>
        </p:txBody>
      </p:sp>
      <p:pic>
        <p:nvPicPr>
          <p:cNvPr id="153" name="Google Shape;153;p7" descr="Seeming gibberish depicted in Notepad++ after opening an image in the application. "/>
          <p:cNvPicPr preferRelativeResize="0"/>
          <p:nvPr/>
        </p:nvPicPr>
        <p:blipFill rotWithShape="1">
          <a:blip r:embed="rId3"/>
          <a:srcRect t="4498"/>
          <a:stretch/>
        </p:blipFill>
        <p:spPr>
          <a:xfrm>
            <a:off x="200525" y="626225"/>
            <a:ext cx="9130763" cy="5501377"/>
          </a:xfrm>
          <a:prstGeom prst="rect">
            <a:avLst/>
          </a:prstGeom>
          <a:noFill/>
          <a:ln>
            <a:solidFill>
              <a:schemeClr val="bg2"/>
            </a:solidFill>
          </a:ln>
        </p:spPr>
      </p:pic>
    </p:spTree>
  </p:cSld>
  <p:clrMapOvr>
    <a:masterClrMapping/>
  </p:clrMapOvr>
</p:sld>
</file>

<file path=ppt/theme/theme1.xml><?xml version="1.0" encoding="utf-8"?>
<a:theme xmlns:a="http://schemas.openxmlformats.org/drawingml/2006/main" name="Blue &amp; Gold">
  <a:themeElements>
    <a:clrScheme name="Blue &amp; Gold">
      <a:dk1>
        <a:srgbClr val="FFFFFF"/>
      </a:dk1>
      <a:lt1>
        <a:srgbClr val="01AFD1"/>
      </a:lt1>
      <a:dk2>
        <a:srgbClr val="1E2D31"/>
      </a:dk2>
      <a:lt2>
        <a:srgbClr val="BFC7CA"/>
      </a:lt2>
      <a:accent1>
        <a:srgbClr val="006F85"/>
      </a:accent1>
      <a:accent2>
        <a:srgbClr val="AF4345"/>
      </a:accent2>
      <a:accent3>
        <a:srgbClr val="47D06A"/>
      </a:accent3>
      <a:accent4>
        <a:srgbClr val="F58F8F"/>
      </a:accent4>
      <a:accent5>
        <a:srgbClr val="F6CD4C"/>
      </a:accent5>
      <a:accent6>
        <a:srgbClr val="F8E71C"/>
      </a:accent6>
      <a:hlink>
        <a:srgbClr val="F6CD4C"/>
      </a:hlink>
      <a:folHlink>
        <a:srgbClr val="F6CD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2709</TotalTime>
  <Words>1171</Words>
  <Application>Microsoft Office PowerPoint</Application>
  <PresentationFormat>Widescreen</PresentationFormat>
  <Paragraphs>106</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Calibri</vt:lpstr>
      <vt:lpstr>Arial</vt:lpstr>
      <vt:lpstr>Lato</vt:lpstr>
      <vt:lpstr>Roboto</vt:lpstr>
      <vt:lpstr>Playfair Display</vt:lpstr>
      <vt:lpstr>Blue &amp; Gold</vt:lpstr>
      <vt:lpstr>Introduction to Cybersecurity</vt:lpstr>
      <vt:lpstr>The Problem: How did they do it?</vt:lpstr>
      <vt:lpstr>Steganography </vt:lpstr>
      <vt:lpstr>Video: Let Watch this and discuss</vt:lpstr>
      <vt:lpstr>Back to our students in trouble for cheating..</vt:lpstr>
      <vt:lpstr>What is Steganography?</vt:lpstr>
      <vt:lpstr>Class Practice: Review this Image</vt:lpstr>
      <vt:lpstr>PowerPoint Presentation</vt:lpstr>
      <vt:lpstr>The Duck1 image opened in Notepad++ as a set of character codes.  In Steganography, messages can be hidden between the characters</vt:lpstr>
      <vt:lpstr>Let us look at Figure 7 </vt:lpstr>
      <vt:lpstr>Cryptography: Information Hiding in Plain Sight  </vt:lpstr>
      <vt:lpstr>- Open the Duck1 image you downloaded and find a secret code.   Did you see it?  Hint: Search for the word code  -Download the duck2 image and save it as duck2. -Find the secret message  Hint: Search for the word code   </vt:lpstr>
      <vt:lpstr>Did you see the message?</vt:lpstr>
      <vt:lpstr>Practice: Send your own message</vt:lpstr>
      <vt:lpstr>Real Life Application</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Cybersecurity</dc:title>
  <dc:creator>Balogun, Aishat</dc:creator>
  <cp:lastModifiedBy>Craig Erschel Shepherd (cshphrd2)</cp:lastModifiedBy>
  <cp:revision>20</cp:revision>
  <dcterms:created xsi:type="dcterms:W3CDTF">2022-04-08T12:58:41Z</dcterms:created>
  <dcterms:modified xsi:type="dcterms:W3CDTF">2022-12-13T22:06:36Z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da50fe2-ad8e-4b2e-b16c-4bb0954d6763_Enabled">
    <vt:lpwstr>true</vt:lpwstr>
  </property>
  <property fmtid="{D5CDD505-2E9C-101B-9397-08002B2CF9AE}" pid="3" name="MSIP_Label_6da50fe2-ad8e-4b2e-b16c-4bb0954d6763_SetDate">
    <vt:lpwstr>2022-11-30T02:02:25Z</vt:lpwstr>
  </property>
  <property fmtid="{D5CDD505-2E9C-101B-9397-08002B2CF9AE}" pid="4" name="MSIP_Label_6da50fe2-ad8e-4b2e-b16c-4bb0954d6763_Method">
    <vt:lpwstr>Standard</vt:lpwstr>
  </property>
  <property fmtid="{D5CDD505-2E9C-101B-9397-08002B2CF9AE}" pid="5" name="MSIP_Label_6da50fe2-ad8e-4b2e-b16c-4bb0954d6763_Name">
    <vt:lpwstr>Internal</vt:lpwstr>
  </property>
  <property fmtid="{D5CDD505-2E9C-101B-9397-08002B2CF9AE}" pid="6" name="MSIP_Label_6da50fe2-ad8e-4b2e-b16c-4bb0954d6763_SiteId">
    <vt:lpwstr>30ae0a8f-3cdf-44fd-af34-278bf639b85d</vt:lpwstr>
  </property>
  <property fmtid="{D5CDD505-2E9C-101B-9397-08002B2CF9AE}" pid="7" name="MSIP_Label_6da50fe2-ad8e-4b2e-b16c-4bb0954d6763_ActionId">
    <vt:lpwstr>87c0457c-7ba0-4b6c-97ab-c8bf4abc8828</vt:lpwstr>
  </property>
  <property fmtid="{D5CDD505-2E9C-101B-9397-08002B2CF9AE}" pid="8" name="MSIP_Label_6da50fe2-ad8e-4b2e-b16c-4bb0954d6763_ContentBits">
    <vt:lpwstr>2</vt:lpwstr>
  </property>
  <property fmtid="{D5CDD505-2E9C-101B-9397-08002B2CF9AE}" pid="9" name="ClassificationContentMarkingFooterLocations">
    <vt:lpwstr>Blue &amp; Gold:3</vt:lpwstr>
  </property>
  <property fmtid="{D5CDD505-2E9C-101B-9397-08002B2CF9AE}" pid="10" name="ClassificationContentMarkingFooterText">
    <vt:lpwstr>Loyola University Maryland Internal Use Only</vt:lpwstr>
  </property>
</Properties>
</file>