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8" r:id="rId3"/>
    <p:sldId id="35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357" r:id="rId3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hool Leisrue Activity Assessment" id="{4B0B783C-CE66-43CC-A1F2-AE7C6EE4B6EF}">
          <p14:sldIdLst>
            <p14:sldId id="256"/>
            <p14:sldId id="288"/>
          </p14:sldIdLst>
        </p14:section>
        <p14:section name="Presentation Contents" id="{4AABBEC6-4A8C-4A7F-A749-6BED348544CB}">
          <p14:sldIdLst>
            <p14:sldId id="358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8" autoAdjust="0"/>
    <p:restoredTop sz="86402" autoAdjust="0"/>
  </p:normalViewPr>
  <p:slideViewPr>
    <p:cSldViewPr snapToGrid="0" showGuides="1">
      <p:cViewPr varScale="1">
        <p:scale>
          <a:sx n="57" d="100"/>
          <a:sy n="57" d="100"/>
        </p:scale>
        <p:origin x="60" y="783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45e7c112f2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45e7c112f2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a53a44eac_2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a53a44eac_2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a53a44eac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a53a44eac_2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45e7c112f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45e7c112f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45e7c112f2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45e7c112f2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4a53a44eac_2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4a53a44eac_2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45e7c112f2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45e7c112f2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45e7c112f2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45e7c112f2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45e7c112f2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45e7c112f2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45e7c112f2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45e7c112f2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4a53a44eac_2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4a53a44eac_2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4a1382493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4a1382493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4a1382493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4a1382493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4a13824939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4a13824939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4a13824939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4a13824939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4a13824939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4a13824939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4a53a44e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4a53a44e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4a53a44eac_2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4a53a44eac_2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4a53a44eac_2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4a53a44eac_2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4a53a44eac_2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4a53a44eac_2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4a53a44eac_2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4a53a44eac_2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59ead8d5d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59ead8d5d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4a53a44eac_2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4a53a44eac_2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4a53a44eac_2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4a53a44eac_2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4a53a44eac_2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4a53a44eac_2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45e7c112f2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45e7c112f2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a13824939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a13824939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59ead8d5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59ead8d5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a53a44ea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a53a44ea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459ead8d5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459ead8d5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459ead8d5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459ead8d5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5e7c112f2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5e7c112f2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47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tw7aKvbu0nZPd5nrz01wXIvsOgM-3d5v/edit?usp=sharing&amp;rtpof=true&amp;sd=tru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docs.google.com/document/d/1wfill3bGtatZaTkmvfsapDvyv7kF8sbr/edit?usp=sharing&amp;ouid=100676384613413036390&amp;rtpof=true&amp;sd=true" TargetMode="External"/><Relationship Id="rId4" Type="http://schemas.openxmlformats.org/officeDocument/2006/relationships/hyperlink" Target="https://docs.google.com/document/d/1YojaudCbXogR2duQUZUbfXJH4to0AnswuHZKJ3m3Q70/edit?usp=shar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3S_ubA_mHh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Home Leisure Activity Assessment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14300"/>
            <a:r>
              <a:rPr lang="en-US" dirty="0"/>
              <a:t>Charles Thull, PhD</a:t>
            </a:r>
            <a:br>
              <a:rPr lang="en-US" dirty="0"/>
            </a:br>
            <a:r>
              <a:rPr lang="en-US" dirty="0"/>
              <a:t>Old Dominion University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415584" y="3256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" b="1"/>
              <a:t>Fun at Home</a:t>
            </a:r>
            <a:endParaRPr b="1"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1329000" y="5487236"/>
            <a:ext cx="9534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600"/>
              </a:spcBef>
              <a:buNone/>
            </a:pPr>
            <a:r>
              <a:rPr lang="en" sz="3733" b="1" dirty="0">
                <a:solidFill>
                  <a:schemeClr val="dk1"/>
                </a:solidFill>
              </a:rPr>
              <a:t>Leisure helps you relax after school. </a:t>
            </a:r>
            <a:endParaRPr sz="3733" b="1" dirty="0">
              <a:solidFill>
                <a:schemeClr val="dk1"/>
              </a:solidFill>
            </a:endParaRPr>
          </a:p>
          <a:p>
            <a:pPr marL="0" indent="0" algn="ctr">
              <a:spcBef>
                <a:spcPts val="1600"/>
              </a:spcBef>
              <a:spcAft>
                <a:spcPts val="1600"/>
              </a:spcAft>
              <a:buNone/>
            </a:pPr>
            <a:endParaRPr sz="3733" dirty="0"/>
          </a:p>
        </p:txBody>
      </p:sp>
      <p:pic>
        <p:nvPicPr>
          <p:cNvPr id="114" name="Google Shape;114;p20" descr="Gif of a family watching a show or movie together on TV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6067" y="1312285"/>
            <a:ext cx="7422133" cy="417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578867" y="3321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(1/24) </a:t>
            </a:r>
            <a:endParaRPr sz="4293" b="1" dirty="0"/>
          </a:p>
        </p:txBody>
      </p:sp>
      <p:pic>
        <p:nvPicPr>
          <p:cNvPr id="124" name="Google Shape;124;p21" descr="Illustration of two people assembling a jigsaw puzzle, with one person focused on placing a piece and the other holding a piece while their face is blurred. Puzzle pieces float around, and the puzzle on the table shows a partially completed pattern with red, white, and blue color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733" y="1481333"/>
            <a:ext cx="4245432" cy="424543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785733" y="5657417"/>
            <a:ext cx="40000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dirty="0">
                <a:solidFill>
                  <a:schemeClr val="dk1"/>
                </a:solidFill>
              </a:rPr>
              <a:t>🧩</a:t>
            </a:r>
            <a:r>
              <a:rPr lang="en" sz="3467" b="1" dirty="0">
                <a:solidFill>
                  <a:schemeClr val="dk1"/>
                </a:solidFill>
              </a:rPr>
              <a:t>Do puzzles</a:t>
            </a:r>
            <a:endParaRPr sz="3467" b="1" dirty="0"/>
          </a:p>
        </p:txBody>
      </p:sp>
      <p:sp>
        <p:nvSpPr>
          <p:cNvPr id="122" name="Google Shape;122;p21"/>
          <p:cNvSpPr txBox="1"/>
          <p:nvPr/>
        </p:nvSpPr>
        <p:spPr>
          <a:xfrm>
            <a:off x="5573467" y="5686017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125" name="Google Shape;125;p21" descr="Illustration of a person seated on a red stool painting on an easel, holding a palette with multiple paint colors and a brush. The canvas shows a simple abstract landscape with red and green circular shapes representing trees, using a muted color palette with shades of red, green, and beig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0818" y="1466067"/>
            <a:ext cx="4275967" cy="427596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/>
          <p:nvPr/>
        </p:nvSpPr>
        <p:spPr>
          <a:xfrm>
            <a:off x="7641800" y="5657417"/>
            <a:ext cx="36140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 🎨 Make art </a:t>
            </a:r>
            <a:endParaRPr sz="3467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>
            <a:off x="415600" y="4627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(2/24)</a:t>
            </a:r>
            <a:endParaRPr sz="4293" b="1" dirty="0"/>
          </a:p>
        </p:txBody>
      </p:sp>
      <p:pic>
        <p:nvPicPr>
          <p:cNvPr id="134" name="Google Shape;134;p22" descr="A digital illustration of a young person with headphones playing a video game on a TV screen, holding a wired game controller. The scene shows a cozy room with gaming equipment, a character on screen holding a shield and sword, and warm lighting highlighting a focused gaming session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9200" y="1552300"/>
            <a:ext cx="3753400" cy="375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/>
        </p:nvSpPr>
        <p:spPr>
          <a:xfrm>
            <a:off x="152400" y="4753933"/>
            <a:ext cx="50748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467" b="1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🎮Play video games </a:t>
            </a:r>
            <a:endParaRPr sz="3467" b="1"/>
          </a:p>
        </p:txBody>
      </p:sp>
      <p:sp>
        <p:nvSpPr>
          <p:cNvPr id="132" name="Google Shape;132;p22"/>
          <p:cNvSpPr txBox="1"/>
          <p:nvPr/>
        </p:nvSpPr>
        <p:spPr>
          <a:xfrm>
            <a:off x="5410184" y="5443333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135" name="Google Shape;135;p22" descr="Illustration of a person sitting on a couch in a living room, holding a remote and watching a television screen displaying &quot;TV.&quot; The scene includes a side table with popcorn, a floor lamp, framed pictures on walls, and a second remote on the floor, conveying a relaxed home entertainment setting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0168" y="1552301"/>
            <a:ext cx="3891033" cy="3891033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2"/>
          <p:cNvSpPr txBox="1"/>
          <p:nvPr/>
        </p:nvSpPr>
        <p:spPr>
          <a:xfrm>
            <a:off x="6964800" y="5414733"/>
            <a:ext cx="486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 📺Watch TV shows</a:t>
            </a:r>
            <a:endParaRPr sz="3467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>
            <a:spLocks noGrp="1"/>
          </p:cNvSpPr>
          <p:nvPr>
            <p:ph type="title"/>
          </p:nvPr>
        </p:nvSpPr>
        <p:spPr>
          <a:xfrm>
            <a:off x="415600" y="2668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(3/24) </a:t>
            </a:r>
            <a:endParaRPr sz="4293" b="1" dirty="0"/>
          </a:p>
        </p:txBody>
      </p:sp>
      <p:pic>
        <p:nvPicPr>
          <p:cNvPr id="144" name="Google Shape;144;p23" descr="Photograph of a person playing a board game alone at a table in a cozy living room setting with a sofa, lamp, and framed artwork in the background. The game board features colorful pawns and cards, indicating an active turn with the player moving a blue pawn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000" y="1352200"/>
            <a:ext cx="3490800" cy="34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 txBox="1"/>
          <p:nvPr/>
        </p:nvSpPr>
        <p:spPr>
          <a:xfrm>
            <a:off x="529767" y="4838701"/>
            <a:ext cx="4000000" cy="188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467" b="1">
                <a:solidFill>
                  <a:schemeClr val="dk1"/>
                </a:solidFill>
              </a:rPr>
              <a:t>🧍🎲 Play a game by myself </a:t>
            </a:r>
            <a:endParaRPr sz="3200" b="1"/>
          </a:p>
        </p:txBody>
      </p:sp>
      <p:sp>
        <p:nvSpPr>
          <p:cNvPr id="141" name="Google Shape;141;p23"/>
          <p:cNvSpPr txBox="1"/>
          <p:nvPr/>
        </p:nvSpPr>
        <p:spPr>
          <a:xfrm>
            <a:off x="5428600" y="4838700"/>
            <a:ext cx="1334800" cy="1270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467">
                <a:solidFill>
                  <a:schemeClr val="dk1"/>
                </a:solidFill>
              </a:rPr>
              <a:t> </a:t>
            </a:r>
            <a:r>
              <a:rPr lang="en" sz="3467" b="1">
                <a:solidFill>
                  <a:schemeClr val="dk1"/>
                </a:solidFill>
              </a:rPr>
              <a:t>OR</a:t>
            </a:r>
            <a:r>
              <a:rPr lang="en" sz="3467">
                <a:solidFill>
                  <a:schemeClr val="dk1"/>
                </a:solidFill>
              </a:rPr>
              <a:t> </a:t>
            </a:r>
            <a:endParaRPr sz="3467"/>
          </a:p>
        </p:txBody>
      </p:sp>
      <p:pic>
        <p:nvPicPr>
          <p:cNvPr id="145" name="Google Shape;145;p23" descr="Illustration of two young people playing chess at a round table, one seated in a wheelchair and the other on a chair. Both wear hoodies and sneakers, with a simple chessboard and a few pieces placed, conveying a friendly and inclusive game setting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1367" y="1233600"/>
            <a:ext cx="3490800" cy="34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3"/>
          <p:cNvSpPr txBox="1"/>
          <p:nvPr/>
        </p:nvSpPr>
        <p:spPr>
          <a:xfrm>
            <a:off x="7206333" y="4838701"/>
            <a:ext cx="4812800" cy="188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467" b="1">
                <a:solidFill>
                  <a:schemeClr val="dk1"/>
                </a:solidFill>
              </a:rPr>
              <a:t>👫🎲 Play a game with someone else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>
            <a:off x="415600" y="2668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(4/24) </a:t>
            </a:r>
            <a:endParaRPr sz="4293" b="1" dirty="0"/>
          </a:p>
        </p:txBody>
      </p:sp>
      <p:pic>
        <p:nvPicPr>
          <p:cNvPr id="154" name="Google Shape;154;p24" descr="Photograph of a person playing a colorful match-three puzzle game on a tablet, featuring a grid of various colored droplets as game pieces. The game interface includes score indicators and level icons at the top, highlighting an engaging casual gaming session in a cozy indoor set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167" y="1233601"/>
            <a:ext cx="3686735" cy="368673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4"/>
          <p:cNvSpPr txBox="1"/>
          <p:nvPr/>
        </p:nvSpPr>
        <p:spPr>
          <a:xfrm>
            <a:off x="254000" y="4868018"/>
            <a:ext cx="5065600" cy="188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467" b="1" dirty="0">
                <a:solidFill>
                  <a:schemeClr val="dk1"/>
                </a:solidFill>
              </a:rPr>
              <a:t>📱🎮 Play games </a:t>
            </a:r>
            <a:br>
              <a:rPr lang="en" sz="3467" b="1" dirty="0">
                <a:solidFill>
                  <a:schemeClr val="dk1"/>
                </a:solidFill>
              </a:rPr>
            </a:br>
            <a:r>
              <a:rPr lang="en" sz="3467" b="1" dirty="0">
                <a:solidFill>
                  <a:schemeClr val="dk1"/>
                </a:solidFill>
              </a:rPr>
              <a:t>on a tablet  </a:t>
            </a:r>
            <a:endParaRPr sz="3467" b="1" dirty="0"/>
          </a:p>
        </p:txBody>
      </p:sp>
      <p:sp>
        <p:nvSpPr>
          <p:cNvPr id="151" name="Google Shape;151;p24"/>
          <p:cNvSpPr txBox="1"/>
          <p:nvPr/>
        </p:nvSpPr>
        <p:spPr>
          <a:xfrm>
            <a:off x="5174600" y="5123534"/>
            <a:ext cx="1334800" cy="1270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467" b="1">
                <a:solidFill>
                  <a:schemeClr val="dk1"/>
                </a:solidFill>
              </a:rPr>
              <a:t> OR </a:t>
            </a:r>
            <a:endParaRPr sz="3467" b="1"/>
          </a:p>
        </p:txBody>
      </p:sp>
      <p:pic>
        <p:nvPicPr>
          <p:cNvPr id="155" name="Google Shape;155;p24" descr="Photograph of a person sitting on a couch holding a tablet displaying a paused video with playback controls visible on screen. The video shows a blurred figure in front of a window, and the setting suggests casual home entertainment or video communication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2867" y="1233600"/>
            <a:ext cx="3686733" cy="368673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4"/>
          <p:cNvSpPr txBox="1"/>
          <p:nvPr/>
        </p:nvSpPr>
        <p:spPr>
          <a:xfrm>
            <a:off x="7125200" y="4816752"/>
            <a:ext cx="4812800" cy="188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467" b="1" dirty="0">
                <a:solidFill>
                  <a:schemeClr val="dk1"/>
                </a:solidFill>
              </a:rPr>
              <a:t>📱📺 Watch videos on a tablet</a:t>
            </a:r>
            <a:endParaRPr sz="3467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415600" y="4627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(5/24) </a:t>
            </a:r>
            <a:endParaRPr sz="4293" b="1" dirty="0"/>
          </a:p>
        </p:txBody>
      </p:sp>
      <p:pic>
        <p:nvPicPr>
          <p:cNvPr id="165" name="Google Shape;165;p25" descr="Illustration of a person sitting cross-legged wearing large headphones with eyes closed, appearing to enjoy music. The character has dark skin, a white shirt, green pants, and white shoes, with a colorful headband and a musical note symbol near the headphones indicating sound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268" y="1429534"/>
            <a:ext cx="3729865" cy="372986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5"/>
          <p:cNvSpPr txBox="1"/>
          <p:nvPr/>
        </p:nvSpPr>
        <p:spPr>
          <a:xfrm>
            <a:off x="415600" y="4856000"/>
            <a:ext cx="47244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 </a:t>
            </a:r>
            <a:endParaRPr sz="3467" b="1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🎧Listen to music </a:t>
            </a:r>
            <a:endParaRPr sz="3467" b="1"/>
          </a:p>
        </p:txBody>
      </p:sp>
      <p:sp>
        <p:nvSpPr>
          <p:cNvPr id="162" name="Google Shape;162;p25"/>
          <p:cNvSpPr txBox="1"/>
          <p:nvPr/>
        </p:nvSpPr>
        <p:spPr>
          <a:xfrm>
            <a:off x="5707084" y="5545400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164" name="Google Shape;164;p25" descr="Illustration of a person with dark hair and a red shirt reading a large, open book with a dark blue cover and white pages. The simple, flat design uses muted colors and minimal shading to convey a calm, focused reading moment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0833" y="1429533"/>
            <a:ext cx="3842000" cy="384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5"/>
          <p:cNvSpPr txBox="1"/>
          <p:nvPr/>
        </p:nvSpPr>
        <p:spPr>
          <a:xfrm>
            <a:off x="7645800" y="5516800"/>
            <a:ext cx="40000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📖 Read </a:t>
            </a:r>
            <a:endParaRPr sz="3467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>
            <a:spLocks noGrp="1"/>
          </p:cNvSpPr>
          <p:nvPr>
            <p:ph type="title"/>
          </p:nvPr>
        </p:nvSpPr>
        <p:spPr>
          <a:xfrm>
            <a:off x="415600" y="4627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(6/24) </a:t>
            </a:r>
            <a:endParaRPr sz="4293" b="1" dirty="0"/>
          </a:p>
        </p:txBody>
      </p:sp>
      <p:pic>
        <p:nvPicPr>
          <p:cNvPr id="175" name="Google Shape;175;p26" descr="Photograph of four young adults sitting on a colorful rug in a cozy living room, engaged in conversation. The room features bright decor with a blue couch, vibrant cushions, a window with sunlight, and shelves with books and plant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8968" y="1690168"/>
            <a:ext cx="3738833" cy="3738833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/>
          <p:nvPr/>
        </p:nvSpPr>
        <p:spPr>
          <a:xfrm>
            <a:off x="415600" y="5110400"/>
            <a:ext cx="47244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467" b="1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🧑‍🤝‍🧑Be with a friend</a:t>
            </a:r>
            <a:endParaRPr sz="3467" b="1"/>
          </a:p>
        </p:txBody>
      </p:sp>
      <p:sp>
        <p:nvSpPr>
          <p:cNvPr id="172" name="Google Shape;172;p26"/>
          <p:cNvSpPr txBox="1"/>
          <p:nvPr/>
        </p:nvSpPr>
        <p:spPr>
          <a:xfrm>
            <a:off x="5573451" y="5740400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174" name="Google Shape;174;p26" descr="Photograph of a young person sitting cross-legged on a beige couch in a softly lit room, looking out a window with natural light illuminating their profile. Background includes a potted plant on a windowsill and stacked books, creating a calm and contemplative atmospher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6300" y="1690167"/>
            <a:ext cx="3738832" cy="373883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6"/>
          <p:cNvSpPr txBox="1"/>
          <p:nvPr/>
        </p:nvSpPr>
        <p:spPr>
          <a:xfrm>
            <a:off x="7066733" y="5110400"/>
            <a:ext cx="48968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467" b="1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👩‍👩‍👧 Relax alone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>
            <a:spLocks noGrp="1"/>
          </p:cNvSpPr>
          <p:nvPr>
            <p:ph type="title"/>
          </p:nvPr>
        </p:nvSpPr>
        <p:spPr>
          <a:xfrm>
            <a:off x="578867" y="223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(7/24) </a:t>
            </a:r>
            <a:endParaRPr sz="4293" b="1" dirty="0"/>
          </a:p>
        </p:txBody>
      </p:sp>
      <p:pic>
        <p:nvPicPr>
          <p:cNvPr id="185" name="Google Shape;185;p27" descr="Photograph of a person sitting cross-legged on a beige couch in a softly lit room, wearing a light gray hoodie and dark pants. Background includes a window with natural light, a potted plant, and a stack of books on a windowsill, creating a calm and contemplative atmospher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400" y="1359533"/>
            <a:ext cx="4000000" cy="40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7"/>
          <p:cNvSpPr txBox="1"/>
          <p:nvPr/>
        </p:nvSpPr>
        <p:spPr>
          <a:xfrm>
            <a:off x="400651" y="5145961"/>
            <a:ext cx="4724400" cy="1270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467" b="1" dirty="0">
                <a:solidFill>
                  <a:schemeClr val="dk1"/>
                </a:solidFill>
              </a:rPr>
              <a:t>🧍 Relax alone</a:t>
            </a:r>
            <a:endParaRPr sz="3467" b="1" dirty="0"/>
          </a:p>
        </p:txBody>
      </p:sp>
      <p:sp>
        <p:nvSpPr>
          <p:cNvPr id="182" name="Google Shape;182;p27"/>
          <p:cNvSpPr txBox="1"/>
          <p:nvPr/>
        </p:nvSpPr>
        <p:spPr>
          <a:xfrm>
            <a:off x="5410200" y="5465256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OR</a:t>
            </a:r>
            <a:endParaRPr sz="3467" b="1" dirty="0">
              <a:solidFill>
                <a:schemeClr val="dk1"/>
              </a:solidFill>
            </a:endParaRPr>
          </a:p>
        </p:txBody>
      </p:sp>
      <p:pic>
        <p:nvPicPr>
          <p:cNvPr id="184" name="Google Shape;184;p27" descr="Illustration of a family scene showing four people sitting around a low table, with a child in the center eating from a bowl using chopsticks. Warm color palette highlights interaction and comfort, with casual clothing and relaxed postures emphasizing a cozy, shared moment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5133" y="1429000"/>
            <a:ext cx="4000000" cy="40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7"/>
          <p:cNvSpPr txBox="1"/>
          <p:nvPr/>
        </p:nvSpPr>
        <p:spPr>
          <a:xfrm>
            <a:off x="7042867" y="4755544"/>
            <a:ext cx="48968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467" b="1" dirty="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👩‍👩‍👧Be with family</a:t>
            </a:r>
            <a:endParaRPr sz="3467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>
            <a:spLocks noGrp="1"/>
          </p:cNvSpPr>
          <p:nvPr>
            <p:ph type="title"/>
          </p:nvPr>
        </p:nvSpPr>
        <p:spPr>
          <a:xfrm>
            <a:off x="366633" y="4192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(8/24)</a:t>
            </a:r>
            <a:endParaRPr sz="4293" b="1" dirty="0"/>
          </a:p>
        </p:txBody>
      </p:sp>
      <p:pic>
        <p:nvPicPr>
          <p:cNvPr id="194" name="Google Shape;194;p28" descr="Illustration of a person sitting at a table in a living room setting, engaged in a craft activity with materials like glue, scissors, tape, and paper. The scene includes a blue couch, wall art, a potted plant on a shelf, and various crafting supplies arranged on a white tabl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884" y="1400500"/>
            <a:ext cx="4000000" cy="4000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1" name="Google Shape;191;p28"/>
          <p:cNvSpPr txBox="1"/>
          <p:nvPr/>
        </p:nvSpPr>
        <p:spPr>
          <a:xfrm>
            <a:off x="317667" y="4960750"/>
            <a:ext cx="47244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 </a:t>
            </a:r>
            <a:endParaRPr sz="3467" b="1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✂️Do art crafts</a:t>
            </a:r>
            <a:endParaRPr sz="3467" b="1"/>
          </a:p>
        </p:txBody>
      </p:sp>
      <p:sp>
        <p:nvSpPr>
          <p:cNvPr id="192" name="Google Shape;192;p28"/>
          <p:cNvSpPr txBox="1"/>
          <p:nvPr/>
        </p:nvSpPr>
        <p:spPr>
          <a:xfrm>
            <a:off x="5410217" y="5678750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195" name="Google Shape;195;p28" descr="Photograph of a person cleaning a windowsill in a living room, holding a spray bottle and a cloth. The scene includes a beige sofa with cushions, a green potted plant, and cleaning supplies such as a bucket, brush, and spray bottles on the floor near a radiator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5203" y="1400500"/>
            <a:ext cx="4000000" cy="40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8"/>
          <p:cNvSpPr txBox="1"/>
          <p:nvPr/>
        </p:nvSpPr>
        <p:spPr>
          <a:xfrm>
            <a:off x="7150000" y="4960750"/>
            <a:ext cx="46264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467" b="1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🧼 Help with chores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>
            <a:spLocks noGrp="1"/>
          </p:cNvSpPr>
          <p:nvPr>
            <p:ph type="title"/>
          </p:nvPr>
        </p:nvSpPr>
        <p:spPr>
          <a:xfrm>
            <a:off x="415600" y="4627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(9/24)</a:t>
            </a:r>
            <a:endParaRPr sz="4293" b="1" dirty="0"/>
          </a:p>
        </p:txBody>
      </p:sp>
      <p:pic>
        <p:nvPicPr>
          <p:cNvPr id="204" name="Google Shape;204;p29" descr="Illustration of two women cooking together in a kitchen, one stirring a pot and the other whisking in a frying pan. Kitchen setup includes hanging utensils, eggs, jars, and a stove with a towel, emphasizing a collaborative cooking activity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634" y="1431268"/>
            <a:ext cx="4140233" cy="4140233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9"/>
          <p:cNvSpPr txBox="1"/>
          <p:nvPr/>
        </p:nvSpPr>
        <p:spPr>
          <a:xfrm>
            <a:off x="0" y="5571501"/>
            <a:ext cx="53448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🍳 </a:t>
            </a:r>
            <a:r>
              <a:rPr lang="en" sz="3467" b="1">
                <a:solidFill>
                  <a:schemeClr val="dk1"/>
                </a:solidFill>
              </a:rPr>
              <a:t>Cook or bake</a:t>
            </a:r>
            <a:endParaRPr sz="3467" b="1"/>
          </a:p>
        </p:txBody>
      </p:sp>
      <p:sp>
        <p:nvSpPr>
          <p:cNvPr id="202" name="Google Shape;202;p29"/>
          <p:cNvSpPr txBox="1"/>
          <p:nvPr/>
        </p:nvSpPr>
        <p:spPr>
          <a:xfrm>
            <a:off x="5518992" y="5667648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OR</a:t>
            </a:r>
            <a:endParaRPr sz="3467" b="1" dirty="0">
              <a:solidFill>
                <a:schemeClr val="dk1"/>
              </a:solidFill>
            </a:endParaRPr>
          </a:p>
        </p:txBody>
      </p:sp>
      <p:pic>
        <p:nvPicPr>
          <p:cNvPr id="205" name="Google Shape;205;p29" descr="Illustration of a happy boy sitting at a table with a meal consisting of a fried egg, steak, tomato, cucumber, and carrot on a blue placemat. A baby bottle and a glass of milk are placed on either side of the plate, highlighting a balanced and nutritious eating setting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1501" y="1431268"/>
            <a:ext cx="4140233" cy="414023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9"/>
          <p:cNvSpPr txBox="1"/>
          <p:nvPr/>
        </p:nvSpPr>
        <p:spPr>
          <a:xfrm>
            <a:off x="7064784" y="4957936"/>
            <a:ext cx="47116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467" b="1" dirty="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🍽️ Enjoy food</a:t>
            </a:r>
            <a:endParaRPr sz="3467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0A6E2-A8AF-2AAC-BAA6-9D06AB801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Presentation Note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13B1C-2F54-FA14-6F56-1B48225C9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dirty="0">
                <a:solidFill>
                  <a:schemeClr val="tx1"/>
                </a:solidFill>
              </a:rPr>
              <a:t>Note. Images and animated visuals in this presentation were generated using ChatGPT, Sora, DALL·E, and Gemini based on author-developed prompts.</a:t>
            </a:r>
          </a:p>
        </p:txBody>
      </p:sp>
    </p:spTree>
    <p:extLst>
      <p:ext uri="{BB962C8B-B14F-4D97-AF65-F5344CB8AC3E}">
        <p14:creationId xmlns:p14="http://schemas.microsoft.com/office/powerpoint/2010/main" val="1121618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>
            <a:spLocks noGrp="1"/>
          </p:cNvSpPr>
          <p:nvPr>
            <p:ph type="title"/>
          </p:nvPr>
        </p:nvSpPr>
        <p:spPr>
          <a:xfrm>
            <a:off x="415600" y="3264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(10/24) </a:t>
            </a:r>
            <a:endParaRPr sz="4293" b="1" dirty="0"/>
          </a:p>
        </p:txBody>
      </p:sp>
      <p:pic>
        <p:nvPicPr>
          <p:cNvPr id="214" name="Google Shape;214;p30" descr="Illustration of a girl skipping rope indoors while following a virtual workout displayed on a TV screen, which shows a person also skipping rope. The scene includes home decor elements like plants, curtains, and a framed picture, emphasizing an at-home exercise routin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9568" y="1429534"/>
            <a:ext cx="4169033" cy="4169033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0"/>
          <p:cNvSpPr txBox="1"/>
          <p:nvPr/>
        </p:nvSpPr>
        <p:spPr>
          <a:xfrm>
            <a:off x="153000" y="5598567"/>
            <a:ext cx="49056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dirty="0">
                <a:solidFill>
                  <a:schemeClr val="dk1"/>
                </a:solidFill>
              </a:rPr>
              <a:t>🤸</a:t>
            </a:r>
            <a:r>
              <a:rPr lang="en" sz="3467" b="1" dirty="0">
                <a:solidFill>
                  <a:schemeClr val="dk1"/>
                </a:solidFill>
              </a:rPr>
              <a:t>Exercise</a:t>
            </a:r>
            <a:endParaRPr sz="3467" b="1" dirty="0"/>
          </a:p>
        </p:txBody>
      </p:sp>
      <p:sp>
        <p:nvSpPr>
          <p:cNvPr id="212" name="Google Shape;212;p30"/>
          <p:cNvSpPr txBox="1"/>
          <p:nvPr/>
        </p:nvSpPr>
        <p:spPr>
          <a:xfrm>
            <a:off x="5410200" y="5696601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OR</a:t>
            </a:r>
            <a:endParaRPr sz="3467" b="1" dirty="0">
              <a:solidFill>
                <a:schemeClr val="dk1"/>
              </a:solidFill>
            </a:endParaRPr>
          </a:p>
        </p:txBody>
      </p:sp>
      <p:pic>
        <p:nvPicPr>
          <p:cNvPr id="215" name="Google Shape;215;p30" descr="Illustration of two children playing a board game at a table, one child seated in a wheelchair. The board features colored game pieces and dice, highlighting inclusive play and friendship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6953" y="1429534"/>
            <a:ext cx="4169033" cy="416903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 txBox="1"/>
          <p:nvPr/>
        </p:nvSpPr>
        <p:spPr>
          <a:xfrm>
            <a:off x="7133400" y="4985002"/>
            <a:ext cx="49056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467" b="1" dirty="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dirty="0">
                <a:solidFill>
                  <a:schemeClr val="dk1"/>
                </a:solidFill>
              </a:rPr>
              <a:t>🃏</a:t>
            </a:r>
            <a:r>
              <a:rPr lang="en" sz="3467" b="1" dirty="0">
                <a:solidFill>
                  <a:schemeClr val="dk1"/>
                </a:solidFill>
              </a:rPr>
              <a:t>Play board games</a:t>
            </a:r>
            <a:endParaRPr sz="3467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>
            <a:spLocks noGrp="1"/>
          </p:cNvSpPr>
          <p:nvPr>
            <p:ph type="title"/>
          </p:nvPr>
        </p:nvSpPr>
        <p:spPr>
          <a:xfrm>
            <a:off x="415600" y="3756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(11/24) </a:t>
            </a:r>
            <a:endParaRPr sz="4293" b="1" dirty="0"/>
          </a:p>
        </p:txBody>
      </p:sp>
      <p:sp>
        <p:nvSpPr>
          <p:cNvPr id="221" name="Google Shape;221;p31"/>
          <p:cNvSpPr txBox="1"/>
          <p:nvPr/>
        </p:nvSpPr>
        <p:spPr>
          <a:xfrm>
            <a:off x="306717" y="5309767"/>
            <a:ext cx="465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🐶 </a:t>
            </a:r>
            <a:r>
              <a:rPr lang="en" sz="3467" b="1">
                <a:solidFill>
                  <a:schemeClr val="dk1"/>
                </a:solidFill>
              </a:rPr>
              <a:t>Play with pet</a:t>
            </a:r>
            <a:endParaRPr sz="3467" b="1"/>
          </a:p>
        </p:txBody>
      </p:sp>
      <p:sp>
        <p:nvSpPr>
          <p:cNvPr id="222" name="Google Shape;222;p31"/>
          <p:cNvSpPr txBox="1"/>
          <p:nvPr/>
        </p:nvSpPr>
        <p:spPr>
          <a:xfrm>
            <a:off x="5562584" y="5338367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sp>
        <p:nvSpPr>
          <p:cNvPr id="223" name="Google Shape;223;p31"/>
          <p:cNvSpPr txBox="1"/>
          <p:nvPr/>
        </p:nvSpPr>
        <p:spPr>
          <a:xfrm>
            <a:off x="7447800" y="5345433"/>
            <a:ext cx="465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⚽ </a:t>
            </a:r>
            <a:r>
              <a:rPr lang="en" sz="3467" b="1">
                <a:solidFill>
                  <a:schemeClr val="dk1"/>
                </a:solidFill>
              </a:rPr>
              <a:t>Play with friend</a:t>
            </a:r>
            <a:endParaRPr sz="3467" b="1">
              <a:solidFill>
                <a:schemeClr val="dk1"/>
              </a:solidFill>
            </a:endParaRPr>
          </a:p>
        </p:txBody>
      </p:sp>
      <p:sp>
        <p:nvSpPr>
          <p:cNvPr id="224" name="Google Shape;224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46084" y="1805734"/>
            <a:ext cx="3222000" cy="3266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7066"/>
          </a:p>
        </p:txBody>
      </p:sp>
      <p:pic>
        <p:nvPicPr>
          <p:cNvPr id="226" name="Google Shape;226;p31" descr="Illustration of a person playing with an excited dog, showing interaction and playfulness. The person wears a gray shirt, blue jeans, and red sneakers, while the dog jumps toward a floating bone with a red and white ball on the ground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134" y="1519832"/>
            <a:ext cx="3667900" cy="366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42384" y="1857134"/>
            <a:ext cx="2868000" cy="314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6400"/>
          </a:p>
        </p:txBody>
      </p:sp>
      <p:pic>
        <p:nvPicPr>
          <p:cNvPr id="227" name="Google Shape;227;p31" descr="Illustration depicting a young girl and a man in a wheelchair playing with a ball, emphasizing inclusion and adaptive sports. The scene uses muted colors with the ball highlighted in white and red, showcasing active engagement and teamwork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7301" y="1519868"/>
            <a:ext cx="3667900" cy="3667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 txBox="1">
            <a:spLocks noGrp="1"/>
          </p:cNvSpPr>
          <p:nvPr>
            <p:ph type="title"/>
          </p:nvPr>
        </p:nvSpPr>
        <p:spPr>
          <a:xfrm>
            <a:off x="415600" y="3756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(12/24) </a:t>
            </a:r>
            <a:endParaRPr sz="4293" b="1" dirty="0"/>
          </a:p>
        </p:txBody>
      </p:sp>
      <p:sp>
        <p:nvSpPr>
          <p:cNvPr id="233" name="Google Shape;233;p32"/>
          <p:cNvSpPr txBox="1"/>
          <p:nvPr/>
        </p:nvSpPr>
        <p:spPr>
          <a:xfrm>
            <a:off x="502700" y="5696134"/>
            <a:ext cx="11360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Build with blocks 🧱🔧  OR   Try science kits 🔬</a:t>
            </a:r>
            <a:endParaRPr sz="3467" b="1"/>
          </a:p>
        </p:txBody>
      </p:sp>
      <p:pic>
        <p:nvPicPr>
          <p:cNvPr id="234" name="Google Shape;234;p32" descr="Digital illustration of a person sitting cross-legged indoors, assembling colorful building blocks in shades of blue, red, green, and yellow. Soft natural light from a window highlights the casual scene focused on creativity and play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9826" y="1342434"/>
            <a:ext cx="4150501" cy="415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2" descr="A digital illustration of a person conducting a science experiment at a table, featuring test tubes with various colored liquids, a microscope, and electronic components. The scene highlights a focused and detailed scientific study environment with warm lighting and realistic texture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2126" y="1342434"/>
            <a:ext cx="4150501" cy="4150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>
            <a:spLocks noGrp="1"/>
          </p:cNvSpPr>
          <p:nvPr>
            <p:ph type="title"/>
          </p:nvPr>
        </p:nvSpPr>
        <p:spPr>
          <a:xfrm>
            <a:off x="415600" y="3103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(13/24) </a:t>
            </a:r>
            <a:endParaRPr sz="4293" b="1" dirty="0"/>
          </a:p>
        </p:txBody>
      </p:sp>
      <p:sp>
        <p:nvSpPr>
          <p:cNvPr id="241" name="Google Shape;241;p33"/>
          <p:cNvSpPr txBox="1"/>
          <p:nvPr/>
        </p:nvSpPr>
        <p:spPr>
          <a:xfrm>
            <a:off x="415600" y="5609067"/>
            <a:ext cx="11360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Take pictures 📷     OR    Use fidgets ✋</a:t>
            </a:r>
            <a:endParaRPr sz="3467" b="1"/>
          </a:p>
        </p:txBody>
      </p:sp>
      <p:pic>
        <p:nvPicPr>
          <p:cNvPr id="242" name="Google Shape;242;p33" descr="A digital illustration of a person holding a vintage-style camera up to their face, ready to take a photo. The person wears a gray shirt and is indoors, with a blurred background featuring a window with curtains and a piece of furnitur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326" y="1277101"/>
            <a:ext cx="4281167" cy="42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3" descr="A digital illustration of two people in a brightly lit room with large windows and colorful framed artwork on walls. One person in foreground holds a multicolored fidget spinner, while the other sits on a couch in background, with a pop-it cube toy on table nearby, suggesting a focus on sensory or stress-relief toy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5826" y="1277101"/>
            <a:ext cx="4281167" cy="428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>
            <a:spLocks noGrp="1"/>
          </p:cNvSpPr>
          <p:nvPr>
            <p:ph type="title"/>
          </p:nvPr>
        </p:nvSpPr>
        <p:spPr>
          <a:xfrm>
            <a:off x="415600" y="3756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(14/24)</a:t>
            </a:r>
            <a:endParaRPr sz="4293" b="1" dirty="0"/>
          </a:p>
        </p:txBody>
      </p:sp>
      <p:sp>
        <p:nvSpPr>
          <p:cNvPr id="249" name="Google Shape;249;p34"/>
          <p:cNvSpPr txBox="1"/>
          <p:nvPr/>
        </p:nvSpPr>
        <p:spPr>
          <a:xfrm>
            <a:off x="415600" y="5761467"/>
            <a:ext cx="11360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Make slime 🧼          OR        Make videos 🎥  </a:t>
            </a:r>
            <a:endParaRPr sz="3467" b="1"/>
          </a:p>
        </p:txBody>
      </p:sp>
      <p:pic>
        <p:nvPicPr>
          <p:cNvPr id="250" name="Google Shape;250;p34" descr="Photograph showing a young person operating a professional camera mounted on a tripod in a well-lit room, with another individual holding a clapperboard in the background. The scene captures a filmmaking or video production setup, highlighting equipment like the camera, tripod, clapperboard, and studio ligh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4267" y="1378500"/>
            <a:ext cx="4143715" cy="4143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4" descr="Illustration of a child making green slime at a craft table filled with supplies like baking soda, food coloring, glue, and measuring cups. Colorful slime samples and student artwork decorate background walls and shelves, emphasizing a fun, creative science activity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601" y="1342434"/>
            <a:ext cx="4215833" cy="421583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title"/>
          </p:nvPr>
        </p:nvSpPr>
        <p:spPr>
          <a:xfrm>
            <a:off x="415600" y="1927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(15/24)</a:t>
            </a:r>
            <a:endParaRPr sz="4293" b="1" dirty="0"/>
          </a:p>
        </p:txBody>
      </p:sp>
      <p:sp>
        <p:nvSpPr>
          <p:cNvPr id="257" name="Google Shape;257;p35"/>
          <p:cNvSpPr txBox="1"/>
          <p:nvPr/>
        </p:nvSpPr>
        <p:spPr>
          <a:xfrm>
            <a:off x="371000" y="5688884"/>
            <a:ext cx="114500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Remote-control cars 🚁  OR  Build with LEGOs 🧱</a:t>
            </a:r>
            <a:endParaRPr sz="3467" b="1" dirty="0"/>
          </a:p>
        </p:txBody>
      </p:sp>
      <p:pic>
        <p:nvPicPr>
          <p:cNvPr id="258" name="Google Shape;258;p35" descr="A colorful digital illustration of a boy joyfully controlling a remote-controlled car on a paved track in a park setting. The scene features vibrant greenery, playground equipment, and a city skyline in the background, highlighting outdoor play and childhood fun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075" y="1159534"/>
            <a:ext cx="4383300" cy="438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5" descr="A girl sits on the floor building with LEGO bricks of green, yellow, and blu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6042" y="1159534"/>
            <a:ext cx="4383300" cy="438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>
            <a:spLocks noGrp="1"/>
          </p:cNvSpPr>
          <p:nvPr>
            <p:ph type="title"/>
          </p:nvPr>
        </p:nvSpPr>
        <p:spPr>
          <a:xfrm>
            <a:off x="415600" y="3756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(16/24)</a:t>
            </a:r>
            <a:endParaRPr sz="4293" b="1" dirty="0"/>
          </a:p>
        </p:txBody>
      </p:sp>
      <p:sp>
        <p:nvSpPr>
          <p:cNvPr id="265" name="Google Shape;265;p36"/>
          <p:cNvSpPr txBox="1"/>
          <p:nvPr/>
        </p:nvSpPr>
        <p:spPr>
          <a:xfrm>
            <a:off x="360200" y="5641267"/>
            <a:ext cx="114716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200" b="1" dirty="0">
                <a:solidFill>
                  <a:schemeClr val="dk1"/>
                </a:solidFill>
              </a:rPr>
              <a:t>Sew or weave 🧵         OR             Draw a comic ✏️</a:t>
            </a:r>
            <a:endParaRPr sz="3200" b="1" dirty="0"/>
          </a:p>
        </p:txBody>
      </p:sp>
      <p:pic>
        <p:nvPicPr>
          <p:cNvPr id="267" name="Google Shape;267;p36" descr="Illustration of a person sitting cross-legged while embroidering a pink flower with green leaves on white fabric held in a wooden hoop. Surrounding elements include a color chart with heart-shaped thread samples, multiple spools of thread in various colors, folded fabric, and a large potted plant, creating a cozy crafting scen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434" y="1342434"/>
            <a:ext cx="4095633" cy="4095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6" descr="Illustration of a young person drawing a comic strip at a desk, with a thought bubble showing a loading icon. A completed comic strip with four panels featuring a character interacting with a penguin and speaking is pinned on a wall in the background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6035" y="1342433"/>
            <a:ext cx="4095635" cy="4095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7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(17/24) </a:t>
            </a:r>
            <a:endParaRPr sz="4293" b="1" dirty="0"/>
          </a:p>
        </p:txBody>
      </p:sp>
      <p:sp>
        <p:nvSpPr>
          <p:cNvPr id="273" name="Google Shape;273;p37"/>
          <p:cNvSpPr txBox="1"/>
          <p:nvPr/>
        </p:nvSpPr>
        <p:spPr>
          <a:xfrm>
            <a:off x="-65400" y="5575601"/>
            <a:ext cx="12322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Cartoon videos 🐱🐰       OR        Nature videos 🍂</a:t>
            </a:r>
            <a:endParaRPr sz="3467" b="1"/>
          </a:p>
        </p:txBody>
      </p:sp>
      <p:pic>
        <p:nvPicPr>
          <p:cNvPr id="274" name="Google Shape;274;p37" descr="Illustration of a cozy living room scene showing a person sitting cross-legged on a couch watching a colorful animated show featuring a house with a smiling face on a TV screen. Warm lighting highlights details like potted plants on shelves, framed pictures on walls, a table with a bottle and plate, and striped pillows, creating a relaxed and inviting atmospher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701" y="1233568"/>
            <a:ext cx="4138833" cy="4138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7" descr="Photograph of a person sitting on a couch using a laptop displaying a wildlife scene with an elephant and trees. Warm indoor lighting highlights a cozy setting with wooden chairs and a table in the background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46434" y="1233568"/>
            <a:ext cx="4138833" cy="4138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8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(18/24) </a:t>
            </a:r>
            <a:endParaRPr sz="4293" b="1" dirty="0"/>
          </a:p>
        </p:txBody>
      </p:sp>
      <p:sp>
        <p:nvSpPr>
          <p:cNvPr id="281" name="Google Shape;281;p38"/>
          <p:cNvSpPr txBox="1"/>
          <p:nvPr/>
        </p:nvSpPr>
        <p:spPr>
          <a:xfrm>
            <a:off x="-65400" y="5575601"/>
            <a:ext cx="12322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🎶 Singing a song       OR        Listen to music 🎧 </a:t>
            </a:r>
            <a:endParaRPr sz="3467" b="1"/>
          </a:p>
        </p:txBody>
      </p:sp>
      <p:pic>
        <p:nvPicPr>
          <p:cNvPr id="282" name="Google Shape;282;p38" descr="Illustration of a young person singing into a microphone on a stand, with eyes closed and one hand raised, suggesting emotional engagement in performance. Soft spotlight highlights the figure against a neutral background with vertical lines, emphasizing focus on the singer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768" y="1233568"/>
            <a:ext cx="4138833" cy="4138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8" descr="Digital illustration of a person relaxing on a couch wearing headphones and a hoodie, with eyes closed and a music note above their head indicating listening to music. Warm beige and brown tones dominate the scene, with a plant in the background adding a cozy atmospher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1401" y="1233568"/>
            <a:ext cx="4138833" cy="4138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9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(19/24) </a:t>
            </a:r>
            <a:endParaRPr sz="4293" b="1" dirty="0"/>
          </a:p>
        </p:txBody>
      </p:sp>
      <p:sp>
        <p:nvSpPr>
          <p:cNvPr id="289" name="Google Shape;289;p39"/>
          <p:cNvSpPr txBox="1"/>
          <p:nvPr/>
        </p:nvSpPr>
        <p:spPr>
          <a:xfrm>
            <a:off x="217633" y="5575601"/>
            <a:ext cx="12322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🎶 Play an instrument      OR        Write a poem </a:t>
            </a:r>
            <a:endParaRPr sz="3467" b="1"/>
          </a:p>
        </p:txBody>
      </p:sp>
      <p:pic>
        <p:nvPicPr>
          <p:cNvPr id="291" name="Google Shape;291;p39" descr="Illustration of a person in a wheelchair playing a violin while facing a keyboard on a stand with sheet music. The person wears a hoodie, headphones around the neck, and sneakers, highlighting a musical practice or performance set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768" y="1233568"/>
            <a:ext cx="4138833" cy="4138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9" descr="A digital illustration depicts a person with brown hair tied in a bun, wearing a beige cardigan, sitting at a table and writing on paper with a pen. The background features a large window with sunlight, two potted plants, and a white coffee mug on the table, creating a calm and cozy atmospher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0534" y="1233568"/>
            <a:ext cx="4138833" cy="4138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914600" y="3231851"/>
            <a:ext cx="10362800" cy="30864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5"/>
            </a:pPr>
            <a:r>
              <a:rPr lang="en" sz="2933" b="1">
                <a:solidFill>
                  <a:schemeClr val="dk1"/>
                </a:solidFill>
              </a:rPr>
              <a:t>Purpose:</a:t>
            </a:r>
            <a:endParaRPr sz="2933" b="1">
              <a:solidFill>
                <a:schemeClr val="dk1"/>
              </a:solidFill>
            </a:endParaRPr>
          </a:p>
          <a:p>
            <a:pPr marL="609585" indent="-491054" algn="l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933">
                <a:solidFill>
                  <a:schemeClr val="dk1"/>
                </a:solidFill>
              </a:rPr>
              <a:t>We will talk about fun things you like to do. </a:t>
            </a:r>
            <a:br>
              <a:rPr lang="en" sz="2933">
                <a:solidFill>
                  <a:schemeClr val="dk1"/>
                </a:solidFill>
              </a:rPr>
            </a:br>
            <a:endParaRPr sz="2933">
              <a:solidFill>
                <a:schemeClr val="dk1"/>
              </a:solidFill>
            </a:endParaRPr>
          </a:p>
          <a:p>
            <a:pPr marL="609585" indent="-49105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933">
                <a:solidFill>
                  <a:schemeClr val="dk1"/>
                </a:solidFill>
              </a:rPr>
              <a:t>Things at home, outside, community, and school. </a:t>
            </a:r>
            <a:br>
              <a:rPr lang="en" sz="2933">
                <a:solidFill>
                  <a:schemeClr val="dk1"/>
                </a:solidFill>
              </a:rPr>
            </a:br>
            <a:endParaRPr sz="2933">
              <a:solidFill>
                <a:schemeClr val="dk1"/>
              </a:solidFill>
            </a:endParaRPr>
          </a:p>
          <a:p>
            <a:pPr marL="609585" indent="-49105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933">
                <a:solidFill>
                  <a:schemeClr val="dk1"/>
                </a:solidFill>
              </a:rPr>
              <a:t>You’ll choose favorites and learn more about yourself. </a:t>
            </a:r>
            <a:endParaRPr sz="2933">
              <a:solidFill>
                <a:schemeClr val="dk1"/>
              </a:solidFill>
            </a:endParaRPr>
          </a:p>
          <a:p>
            <a:pPr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275"/>
            </a:pPr>
            <a:endParaRPr sz="2933" b="1"/>
          </a:p>
        </p:txBody>
      </p:sp>
      <p:pic>
        <p:nvPicPr>
          <p:cNvPr id="56" name="Google Shape;5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5585" y="440568"/>
            <a:ext cx="4629601" cy="30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C5F234-2FC0-CB44-3B01-8E96B48BF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0362" y="1248755"/>
            <a:ext cx="5181600" cy="1470025"/>
          </a:xfrm>
        </p:spPr>
        <p:txBody>
          <a:bodyPr/>
          <a:lstStyle/>
          <a:p>
            <a:r>
              <a:rPr lang="en-US" dirty="0"/>
              <a:t>Leisure Preference Assessment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0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(20/24)</a:t>
            </a:r>
            <a:endParaRPr sz="4293" b="1" dirty="0"/>
          </a:p>
        </p:txBody>
      </p:sp>
      <p:sp>
        <p:nvSpPr>
          <p:cNvPr id="297" name="Google Shape;297;p40"/>
          <p:cNvSpPr txBox="1"/>
          <p:nvPr/>
        </p:nvSpPr>
        <p:spPr>
          <a:xfrm>
            <a:off x="-65400" y="5664234"/>
            <a:ext cx="12322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📒 Make a scrapbook      OR      Paint a picture 🎨</a:t>
            </a:r>
            <a:endParaRPr sz="3467" b="1"/>
          </a:p>
        </p:txBody>
      </p:sp>
      <p:pic>
        <p:nvPicPr>
          <p:cNvPr id="299" name="Google Shape;299;p40" descr="Illustration of a person with braided hair sitting at a table engaged in scrapbooking or crafting, surrounded by scissors, glue, tape, and colorful paper. Two photos are pinned on a wall behind, and the person is arranging cutouts and stickers on a scrapbook page, highlighting a creative and organized workspac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2233" y="1233567"/>
            <a:ext cx="4430667" cy="443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0" descr="Illustration of a young artist painting on a canvas set on an easel, holding a palette with various paint colors. The painting depicts a simple landscape with a rainbow, greenery, and water, while the artist wears a paint-splattered apron and sits on a wooden stool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6633" y="1233567"/>
            <a:ext cx="4430667" cy="4430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1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(21/24)</a:t>
            </a:r>
            <a:endParaRPr sz="4293" b="1" dirty="0"/>
          </a:p>
        </p:txBody>
      </p:sp>
      <p:sp>
        <p:nvSpPr>
          <p:cNvPr id="305" name="Google Shape;305;p41"/>
          <p:cNvSpPr txBox="1"/>
          <p:nvPr/>
        </p:nvSpPr>
        <p:spPr>
          <a:xfrm>
            <a:off x="0" y="5544401"/>
            <a:ext cx="121920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2800" b="1" dirty="0">
                <a:solidFill>
                  <a:schemeClr val="dk1"/>
                </a:solidFill>
              </a:rPr>
              <a:t>✈️ Build a model airplane     OR    🎮 Fly plane in video game </a:t>
            </a:r>
            <a:endParaRPr sz="2800" b="1" dirty="0"/>
          </a:p>
        </p:txBody>
      </p:sp>
      <p:pic>
        <p:nvPicPr>
          <p:cNvPr id="306" name="Google Shape;306;p41" descr="Illustration of a person assembling a model airplane at a desk, surrounded by parts, glue, instructions, and tools. Background includes a wall poster with airplane diagrams and a hanging model airplane, emphasizing a hobby or project focused on model aircraft construction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833" y="1233567"/>
            <a:ext cx="4107632" cy="4107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1" descr="Illustration of a person wearing headphones and holding a game controller while playing a flight simulator on a monitor displaying an airplane cockpit view with flight data. Scene includes a gaming setup with a second controller on a nearby table, emphasizing immersive aviation simulation gameplay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1199" y="1233567"/>
            <a:ext cx="4107632" cy="4107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2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(22/24) </a:t>
            </a:r>
            <a:endParaRPr sz="4293" b="1" dirty="0"/>
          </a:p>
        </p:txBody>
      </p:sp>
      <p:sp>
        <p:nvSpPr>
          <p:cNvPr id="313" name="Google Shape;313;p42"/>
          <p:cNvSpPr txBox="1"/>
          <p:nvPr/>
        </p:nvSpPr>
        <p:spPr>
          <a:xfrm>
            <a:off x="0" y="5544401"/>
            <a:ext cx="121920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💃  Dancing     OR    🕺 Play movement game</a:t>
            </a:r>
            <a:endParaRPr sz="3467" b="1"/>
          </a:p>
        </p:txBody>
      </p:sp>
      <p:pic>
        <p:nvPicPr>
          <p:cNvPr id="315" name="Google Shape;315;p42" descr="Illustration of a person dancing barefoot in a cozy room with wooden floors, a window, and minimalist furniture including a desk, stool, and speaker. The scene conveys a relaxed, creative atmosphere with muted colors and soft ligh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400" y="1233567"/>
            <a:ext cx="4107632" cy="4107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2" descr="Illustration of five people playing Twister in a living room with neutral tones, featuring a large Twister mat with red, blue, yellow, and green circles and the word &quot;Twister&quot; in red at the bottom. Players are positioned around and on the mat, engaging in the game with one person balancing on one leg, highlighting a casual and fun social activity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99" y="1233567"/>
            <a:ext cx="4107632" cy="4107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3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(23/24) </a:t>
            </a:r>
            <a:endParaRPr sz="4293" b="1" dirty="0"/>
          </a:p>
        </p:txBody>
      </p:sp>
      <p:sp>
        <p:nvSpPr>
          <p:cNvPr id="321" name="Google Shape;321;p43"/>
          <p:cNvSpPr txBox="1"/>
          <p:nvPr/>
        </p:nvSpPr>
        <p:spPr>
          <a:xfrm>
            <a:off x="0" y="5544401"/>
            <a:ext cx="121920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📞 Talk on the phone    OR    💬 Text on the phone</a:t>
            </a:r>
            <a:endParaRPr sz="3467" b="1"/>
          </a:p>
        </p:txBody>
      </p:sp>
      <p:pic>
        <p:nvPicPr>
          <p:cNvPr id="323" name="Google Shape;323;p43" descr="Illustration of a person with long brown hair wearing a gray hoodie and white shirt, holding a phone to their ear. Background includes minimalistic outlines of a window, chair, and table lamp, suggesting an indoor set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000" y="1233567"/>
            <a:ext cx="4107632" cy="4107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3" descr="Illustration of a person holding a smartphone and typing a message, with a chat bubble showing a typing indicator and a timestamp of 2:30 PM. The person wears a two-tone shirt with light and dark sleeves, and the focus is on hands and phone screen displaying a messaging app interfac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6099" y="1233567"/>
            <a:ext cx="4107632" cy="4107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 txBox="1">
            <a:spLocks noGrp="1"/>
          </p:cNvSpPr>
          <p:nvPr>
            <p:ph type="title"/>
          </p:nvPr>
        </p:nvSpPr>
        <p:spPr>
          <a:xfrm>
            <a:off x="415600" y="266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(24/24)</a:t>
            </a:r>
            <a:endParaRPr sz="4293" b="1" dirty="0"/>
          </a:p>
        </p:txBody>
      </p:sp>
      <p:sp>
        <p:nvSpPr>
          <p:cNvPr id="329" name="Google Shape;329;p44"/>
          <p:cNvSpPr txBox="1"/>
          <p:nvPr/>
        </p:nvSpPr>
        <p:spPr>
          <a:xfrm>
            <a:off x="0" y="5544401"/>
            <a:ext cx="121920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🌸  Arranging flowers   OR   🌿 Planting seeds</a:t>
            </a:r>
            <a:endParaRPr sz="3467" b="1"/>
          </a:p>
        </p:txBody>
      </p:sp>
      <p:pic>
        <p:nvPicPr>
          <p:cNvPr id="330" name="Google Shape;330;p44" descr="Illustration of a person arranging flowers in a glass vase on a table, illuminated by a floor lamp. Scene includes scissors, string, a mug with leaves, a hanging plant, and framed botanical artwork, conveying a calm, creative indoor set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333" y="1233567"/>
            <a:ext cx="4107632" cy="4107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4" descr="A digital illustration of a person planting seeds in a tray indoors, surrounded by various potted plants on a wooden table and windowsill. Warm sunlight filters through a large window, highlighting earthy tones and creating a calm, nurturing atmosphere focused on gardening and plant car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1699" y="1375184"/>
            <a:ext cx="4107632" cy="4107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p114" descr="A notepad reading &quot;Well done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2843" y="1570267"/>
            <a:ext cx="5586333" cy="37174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34;p113">
            <a:extLst>
              <a:ext uri="{FF2B5EF4-FFF2-40B4-BE49-F238E27FC236}">
                <a16:creationId xmlns:a16="http://schemas.microsoft.com/office/drawing/2014/main" id="{C9BEC593-22A6-BBD5-3DFD-8FE39D5B3C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131884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Well Done</a:t>
            </a:r>
            <a:endParaRPr sz="4293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/>
        </p:nvSpPr>
        <p:spPr>
          <a:xfrm>
            <a:off x="378108" y="747433"/>
            <a:ext cx="11125200" cy="1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en" sz="3200" i="1" dirty="0"/>
              <a:t>4 sections with videos, readings, and two-choice questions</a:t>
            </a:r>
            <a:endParaRPr sz="3200" i="1" dirty="0"/>
          </a:p>
        </p:txBody>
      </p:sp>
      <p:graphicFrame>
        <p:nvGraphicFramePr>
          <p:cNvPr id="61" name="Google Shape;61;p14"/>
          <p:cNvGraphicFramePr/>
          <p:nvPr/>
        </p:nvGraphicFramePr>
        <p:xfrm>
          <a:off x="533384" y="2104633"/>
          <a:ext cx="11125200" cy="4053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782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2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100">
                <a:tc row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 b="1"/>
                        <a:t>🏠 Home (Slides 5–32)</a:t>
                      </a:r>
                      <a:endParaRPr sz="2700" b="1"/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/>
                        <a:t>Creative, tech, quiet time, social play, life skills, building</a:t>
                      </a:r>
                      <a:endParaRPr sz="2700" b="1"/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 b="1"/>
                        <a:t>🌳 Outside (Slides 33–58)</a:t>
                      </a:r>
                      <a:endParaRPr sz="2700" b="1"/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/>
                        <a:t>Movement, nature, creative play, relaxation, hands-on</a:t>
                      </a:r>
                      <a:endParaRPr sz="2700" b="1"/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27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100">
                <a:tc row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 b="1"/>
                        <a:t>🏙️ Community (Slides 59-83)</a:t>
                      </a:r>
                      <a:endParaRPr sz="2700" b="1"/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/>
                        <a:t>Volunteering, outings, cultural places, social fun, independence</a:t>
                      </a:r>
                      <a:endParaRPr sz="2700"/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 b="1" dirty="0"/>
                        <a:t>🏫 School (Slides 84–100)</a:t>
                      </a:r>
                      <a:endParaRPr sz="2700" b="1" dirty="0"/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700" dirty="0"/>
                        <a:t>Reading, creative arts, social groups, STEM, helping roles</a:t>
                      </a:r>
                      <a:endParaRPr sz="2700" dirty="0"/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27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9CB3BCF-FBAA-DC19-01DF-21FFAB319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08" y="280633"/>
            <a:ext cx="11360800" cy="763600"/>
          </a:xfrm>
        </p:spPr>
        <p:txBody>
          <a:bodyPr/>
          <a:lstStyle/>
          <a:p>
            <a:r>
              <a:rPr lang="en-US" dirty="0"/>
              <a:t>Leisure Assessment Structure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5">
            <a:extLst>
              <a:ext uri="{FF2B5EF4-FFF2-40B4-BE49-F238E27FC236}">
                <a16:creationId xmlns:a16="http://schemas.microsoft.com/office/drawing/2014/main" id="{97B1DFD1-5B01-3F31-8282-0C875D6CAFD7}"/>
              </a:ext>
            </a:extLst>
          </p:cNvPr>
          <p:cNvSpPr txBox="1"/>
          <p:nvPr/>
        </p:nvSpPr>
        <p:spPr>
          <a:xfrm>
            <a:off x="384600" y="1198939"/>
            <a:ext cx="11437650" cy="504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 b="1" dirty="0">
                <a:solidFill>
                  <a:schemeClr val="dk1"/>
                </a:solidFill>
              </a:rPr>
              <a:t>Print the slides</a:t>
            </a:r>
            <a:r>
              <a:rPr lang="en" sz="1800" dirty="0">
                <a:solidFill>
                  <a:schemeClr val="dk1"/>
                </a:solidFill>
              </a:rPr>
              <a:t> for students. In print settings, select </a:t>
            </a:r>
            <a:r>
              <a:rPr lang="en" sz="1800" i="1" dirty="0">
                <a:solidFill>
                  <a:schemeClr val="dk1"/>
                </a:solidFill>
              </a:rPr>
              <a:t>Print Preview</a:t>
            </a:r>
            <a:r>
              <a:rPr lang="en" sz="1800" dirty="0">
                <a:solidFill>
                  <a:schemeClr val="dk1"/>
                </a:solidFill>
              </a:rPr>
              <a:t>, choose </a:t>
            </a:r>
            <a:r>
              <a:rPr lang="en" sz="1800" i="1" dirty="0">
                <a:solidFill>
                  <a:schemeClr val="dk1"/>
                </a:solidFill>
              </a:rPr>
              <a:t>Portrait orientation</a:t>
            </a:r>
            <a:r>
              <a:rPr lang="en" sz="1800" dirty="0">
                <a:solidFill>
                  <a:schemeClr val="dk1"/>
                </a:solidFill>
              </a:rPr>
              <a:t>, and set to </a:t>
            </a:r>
            <a:r>
              <a:rPr lang="en" sz="1800" i="1" dirty="0">
                <a:solidFill>
                  <a:schemeClr val="dk1"/>
                </a:solidFill>
              </a:rPr>
              <a:t>2 slides per page, double-sided</a:t>
            </a:r>
            <a:r>
              <a:rPr lang="en" sz="1800" dirty="0">
                <a:solidFill>
                  <a:schemeClr val="dk1"/>
                </a:solidFill>
              </a:rPr>
              <a:t> (front and back).</a:t>
            </a:r>
            <a:br>
              <a:rPr lang="en" sz="1800" dirty="0">
                <a:solidFill>
                  <a:schemeClr val="dk1"/>
                </a:solidFill>
              </a:rPr>
            </a:br>
            <a:endParaRPr sz="18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 b="1" dirty="0">
                <a:solidFill>
                  <a:schemeClr val="dk1"/>
                </a:solidFill>
              </a:rPr>
              <a:t>Print the</a:t>
            </a:r>
            <a:r>
              <a:rPr lang="en" sz="1800" b="1" dirty="0">
                <a:solidFill>
                  <a:srgbClr val="0000FF"/>
                </a:solidFill>
              </a:rPr>
              <a:t> </a:t>
            </a:r>
            <a:r>
              <a:rPr lang="en" sz="1800" b="1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Record Sheet</a:t>
            </a:r>
            <a:r>
              <a:rPr lang="en" sz="1800" dirty="0">
                <a:solidFill>
                  <a:schemeClr val="dk1"/>
                </a:solidFill>
              </a:rPr>
              <a:t>, if needed, to help track individual responses.</a:t>
            </a:r>
            <a:br>
              <a:rPr lang="en" sz="1800" dirty="0">
                <a:solidFill>
                  <a:schemeClr val="dk1"/>
                </a:solidFill>
              </a:rPr>
            </a:br>
            <a:endParaRPr sz="18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 b="1" dirty="0">
                <a:solidFill>
                  <a:schemeClr val="dk1"/>
                </a:solidFill>
              </a:rPr>
              <a:t>Print the </a:t>
            </a:r>
            <a:r>
              <a:rPr lang="en" sz="1800" b="1" u="sng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Teacher Leisure Summary Sheet</a:t>
            </a:r>
            <a:r>
              <a:rPr lang="en" sz="1800" u="sng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800" dirty="0">
                <a:solidFill>
                  <a:schemeClr val="dk1"/>
                </a:solidFill>
              </a:rPr>
              <a:t>to guide next steps and activity suggestions.</a:t>
            </a:r>
            <a:br>
              <a:rPr lang="en" sz="1800" dirty="0">
                <a:solidFill>
                  <a:schemeClr val="dk1"/>
                </a:solidFill>
              </a:rPr>
            </a:br>
            <a:endParaRPr sz="18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 b="1" dirty="0">
                <a:solidFill>
                  <a:schemeClr val="dk1"/>
                </a:solidFill>
              </a:rPr>
              <a:t>Project the slides</a:t>
            </a:r>
            <a:r>
              <a:rPr lang="en" sz="1800" dirty="0">
                <a:solidFill>
                  <a:schemeClr val="dk1"/>
                </a:solidFill>
              </a:rPr>
              <a:t> and review/discuss each slide as a group.</a:t>
            </a:r>
            <a:br>
              <a:rPr lang="en" sz="1800" dirty="0">
                <a:solidFill>
                  <a:schemeClr val="dk1"/>
                </a:solidFill>
              </a:rPr>
            </a:br>
            <a:endParaRPr sz="18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 dirty="0">
                <a:solidFill>
                  <a:schemeClr val="dk1"/>
                </a:solidFill>
              </a:rPr>
              <a:t>Have students participate by reading from their printed copies or from the board.</a:t>
            </a:r>
            <a:br>
              <a:rPr lang="en" sz="1800" dirty="0">
                <a:solidFill>
                  <a:schemeClr val="dk1"/>
                </a:solidFill>
              </a:rPr>
            </a:br>
            <a:endParaRPr sz="18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 dirty="0">
                <a:solidFill>
                  <a:schemeClr val="dk1"/>
                </a:solidFill>
              </a:rPr>
              <a:t>Complete the interest inventory with students. They can take turns coming to the board to share their answers.</a:t>
            </a:r>
            <a:br>
              <a:rPr lang="en" sz="1800" dirty="0">
                <a:solidFill>
                  <a:schemeClr val="dk1"/>
                </a:solidFill>
              </a:rPr>
            </a:br>
            <a:endParaRPr sz="18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 dirty="0">
                <a:solidFill>
                  <a:schemeClr val="dk1"/>
                </a:solidFill>
              </a:rPr>
              <a:t>Complete all </a:t>
            </a:r>
            <a:r>
              <a:rPr lang="en" sz="1800" b="1" dirty="0">
                <a:solidFill>
                  <a:schemeClr val="dk1"/>
                </a:solidFill>
              </a:rPr>
              <a:t>4 assessments</a:t>
            </a:r>
            <a:r>
              <a:rPr lang="en" sz="1800" dirty="0">
                <a:solidFill>
                  <a:schemeClr val="dk1"/>
                </a:solidFill>
              </a:rPr>
              <a:t> (Home, Outside, Community, School) over multiple sessions, as needed.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800" dirty="0">
                <a:solidFill>
                  <a:schemeClr val="dk1"/>
                </a:solidFill>
              </a:rPr>
              <a:t>Consider using the </a:t>
            </a:r>
            <a:r>
              <a:rPr lang="en" sz="1800" b="1" u="sng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Parent Leisure Survey with Resources</a:t>
            </a:r>
            <a:r>
              <a:rPr lang="en" sz="1800" dirty="0">
                <a:solidFill>
                  <a:srgbClr val="0000FF"/>
                </a:solidFill>
              </a:rPr>
              <a:t> </a:t>
            </a:r>
            <a:r>
              <a:rPr lang="en" sz="1800" dirty="0">
                <a:solidFill>
                  <a:schemeClr val="dk1"/>
                </a:solidFill>
              </a:rPr>
              <a:t>confirm and expand planning based on family input. 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39B531-EC60-83DD-AC03-0F16A4C0E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00" y="229756"/>
            <a:ext cx="11360800" cy="763600"/>
          </a:xfrm>
        </p:spPr>
        <p:txBody>
          <a:bodyPr>
            <a:normAutofit fontScale="90000"/>
          </a:bodyPr>
          <a:lstStyle/>
          <a:p>
            <a:r>
              <a:rPr lang="en-US" dirty="0"/>
              <a:t>Instructions</a:t>
            </a:r>
            <a:r>
              <a:rPr lang="en-US" baseline="0" dirty="0"/>
              <a:t> for Administering the Leisure Preference Assessment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15600" y="56915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" b="1" dirty="0"/>
              <a:t>Leisure time is fun!</a:t>
            </a:r>
            <a:endParaRPr b="1" dirty="0"/>
          </a:p>
        </p:txBody>
      </p:sp>
      <p:pic>
        <p:nvPicPr>
          <p:cNvPr id="74" name="Google Shape;74;p16" descr="Photograph showing a group of children painting with watercolors around a table, focusing on their hands and art supplies. Brightly colored paint palettes, brushes, and partially completed drawings are visible, highlighting a creative and collaborative art activity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6735" y="402834"/>
            <a:ext cx="9197267" cy="517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59233" y="309284"/>
            <a:ext cx="8255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5000"/>
              </a:lnSpc>
              <a:spcBef>
                <a:spcPts val="2400"/>
              </a:spcBef>
              <a:spcAft>
                <a:spcPts val="533"/>
              </a:spcAft>
              <a:buClr>
                <a:schemeClr val="dk1"/>
              </a:buClr>
              <a:buSzPts val="1100"/>
            </a:pPr>
            <a:r>
              <a:rPr lang="en" b="1" dirty="0"/>
              <a:t>What do you like to do at home? </a:t>
            </a:r>
            <a:endParaRPr dirty="0"/>
          </a:p>
        </p:txBody>
      </p:sp>
      <p:sp>
        <p:nvSpPr>
          <p:cNvPr id="82" name="Google Shape;82;p17"/>
          <p:cNvSpPr txBox="1"/>
          <p:nvPr/>
        </p:nvSpPr>
        <p:spPr>
          <a:xfrm>
            <a:off x="-644933" y="828667"/>
            <a:ext cx="40000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🎮 </a:t>
            </a:r>
            <a:endParaRPr sz="9600"/>
          </a:p>
        </p:txBody>
      </p:sp>
      <p:sp>
        <p:nvSpPr>
          <p:cNvPr id="90" name="Google Shape;90;p17"/>
          <p:cNvSpPr txBox="1"/>
          <p:nvPr/>
        </p:nvSpPr>
        <p:spPr>
          <a:xfrm>
            <a:off x="2738717" y="1072885"/>
            <a:ext cx="1611200" cy="172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9600"/>
              <a:t>🍳</a:t>
            </a:r>
            <a:endParaRPr sz="9600"/>
          </a:p>
        </p:txBody>
      </p:sp>
      <p:sp>
        <p:nvSpPr>
          <p:cNvPr id="80" name="Google Shape;80;p17"/>
          <p:cNvSpPr txBox="1"/>
          <p:nvPr/>
        </p:nvSpPr>
        <p:spPr>
          <a:xfrm>
            <a:off x="4349933" y="1072884"/>
            <a:ext cx="28244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>
                <a:solidFill>
                  <a:schemeClr val="dk1"/>
                </a:solidFill>
              </a:rPr>
              <a:t>🧩</a:t>
            </a:r>
            <a:endParaRPr sz="9600"/>
          </a:p>
        </p:txBody>
      </p:sp>
      <p:sp>
        <p:nvSpPr>
          <p:cNvPr id="86" name="Google Shape;86;p17"/>
          <p:cNvSpPr txBox="1"/>
          <p:nvPr/>
        </p:nvSpPr>
        <p:spPr>
          <a:xfrm>
            <a:off x="6931817" y="1072884"/>
            <a:ext cx="25256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👩‍👩‍👧</a:t>
            </a:r>
            <a:endParaRPr sz="9600"/>
          </a:p>
        </p:txBody>
      </p:sp>
      <p:sp>
        <p:nvSpPr>
          <p:cNvPr id="94" name="Google Shape;94;p17"/>
          <p:cNvSpPr txBox="1"/>
          <p:nvPr/>
        </p:nvSpPr>
        <p:spPr>
          <a:xfrm>
            <a:off x="9797133" y="1072884"/>
            <a:ext cx="17636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>
                <a:solidFill>
                  <a:schemeClr val="dk1"/>
                </a:solidFill>
              </a:rPr>
              <a:t>🃏</a:t>
            </a:r>
            <a:endParaRPr sz="9600"/>
          </a:p>
        </p:txBody>
      </p:sp>
      <p:sp>
        <p:nvSpPr>
          <p:cNvPr id="88" name="Google Shape;88;p17"/>
          <p:cNvSpPr txBox="1"/>
          <p:nvPr/>
        </p:nvSpPr>
        <p:spPr>
          <a:xfrm>
            <a:off x="-6533" y="2796867"/>
            <a:ext cx="27232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✂️ </a:t>
            </a:r>
            <a:endParaRPr sz="9600" b="1"/>
          </a:p>
        </p:txBody>
      </p:sp>
      <p:sp>
        <p:nvSpPr>
          <p:cNvPr id="84" name="Google Shape;84;p17"/>
          <p:cNvSpPr txBox="1"/>
          <p:nvPr/>
        </p:nvSpPr>
        <p:spPr>
          <a:xfrm>
            <a:off x="2356917" y="2796884"/>
            <a:ext cx="23748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🎧</a:t>
            </a:r>
            <a:endParaRPr sz="9600"/>
          </a:p>
        </p:txBody>
      </p:sp>
      <p:sp>
        <p:nvSpPr>
          <p:cNvPr id="87" name="Google Shape;87;p17"/>
          <p:cNvSpPr txBox="1"/>
          <p:nvPr/>
        </p:nvSpPr>
        <p:spPr>
          <a:xfrm>
            <a:off x="4754633" y="2796884"/>
            <a:ext cx="21772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🧑‍🤝‍🧑</a:t>
            </a:r>
            <a:endParaRPr sz="9600"/>
          </a:p>
        </p:txBody>
      </p:sp>
      <p:sp>
        <p:nvSpPr>
          <p:cNvPr id="89" name="Google Shape;89;p17"/>
          <p:cNvSpPr txBox="1"/>
          <p:nvPr/>
        </p:nvSpPr>
        <p:spPr>
          <a:xfrm>
            <a:off x="6954733" y="2796884"/>
            <a:ext cx="27232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🧘</a:t>
            </a:r>
            <a:endParaRPr sz="9600"/>
          </a:p>
        </p:txBody>
      </p:sp>
      <p:sp>
        <p:nvSpPr>
          <p:cNvPr id="93" name="Google Shape;93;p17"/>
          <p:cNvSpPr txBox="1"/>
          <p:nvPr/>
        </p:nvSpPr>
        <p:spPr>
          <a:xfrm>
            <a:off x="9700833" y="2796884"/>
            <a:ext cx="17636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>
                <a:solidFill>
                  <a:schemeClr val="dk1"/>
                </a:solidFill>
              </a:rPr>
              <a:t>🤸</a:t>
            </a:r>
            <a:endParaRPr sz="9600"/>
          </a:p>
        </p:txBody>
      </p:sp>
      <p:sp>
        <p:nvSpPr>
          <p:cNvPr id="81" name="Google Shape;81;p17"/>
          <p:cNvSpPr txBox="1"/>
          <p:nvPr/>
        </p:nvSpPr>
        <p:spPr>
          <a:xfrm>
            <a:off x="167667" y="4621367"/>
            <a:ext cx="23748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🎨</a:t>
            </a:r>
            <a:endParaRPr sz="9600"/>
          </a:p>
        </p:txBody>
      </p:sp>
      <p:sp>
        <p:nvSpPr>
          <p:cNvPr id="85" name="Google Shape;85;p17"/>
          <p:cNvSpPr txBox="1"/>
          <p:nvPr/>
        </p:nvSpPr>
        <p:spPr>
          <a:xfrm>
            <a:off x="1544317" y="4621384"/>
            <a:ext cx="40000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📖</a:t>
            </a:r>
            <a:endParaRPr sz="9600"/>
          </a:p>
        </p:txBody>
      </p:sp>
      <p:sp>
        <p:nvSpPr>
          <p:cNvPr id="83" name="Google Shape;83;p17"/>
          <p:cNvSpPr txBox="1"/>
          <p:nvPr/>
        </p:nvSpPr>
        <p:spPr>
          <a:xfrm>
            <a:off x="3843217" y="4730251"/>
            <a:ext cx="40000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 b="1">
                <a:solidFill>
                  <a:schemeClr val="dk1"/>
                </a:solidFill>
              </a:rPr>
              <a:t>📺</a:t>
            </a:r>
            <a:endParaRPr sz="9600"/>
          </a:p>
        </p:txBody>
      </p:sp>
      <p:sp>
        <p:nvSpPr>
          <p:cNvPr id="91" name="Google Shape;91;p17"/>
          <p:cNvSpPr txBox="1"/>
          <p:nvPr/>
        </p:nvSpPr>
        <p:spPr>
          <a:xfrm>
            <a:off x="7347533" y="4824718"/>
            <a:ext cx="1937600" cy="172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9600"/>
              <a:t>🍽️</a:t>
            </a:r>
            <a:endParaRPr sz="9600"/>
          </a:p>
        </p:txBody>
      </p:sp>
      <p:sp>
        <p:nvSpPr>
          <p:cNvPr id="92" name="Google Shape;92;p17"/>
          <p:cNvSpPr txBox="1"/>
          <p:nvPr/>
        </p:nvSpPr>
        <p:spPr>
          <a:xfrm>
            <a:off x="9797133" y="4824717"/>
            <a:ext cx="1763600" cy="194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9600">
                <a:solidFill>
                  <a:schemeClr val="dk1"/>
                </a:solidFill>
              </a:rPr>
              <a:t>🐶</a:t>
            </a:r>
            <a:endParaRPr sz="9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415600" y="56878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" b="1"/>
              <a:t>Fun Things to Do at Home</a:t>
            </a:r>
            <a:endParaRPr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C4ACC2-690D-39CD-30C5-1349C78D2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16" y="649179"/>
            <a:ext cx="7692967" cy="512664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415584" y="1697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3760" b="1"/>
              <a:t>Fun at Home</a:t>
            </a:r>
            <a:endParaRPr sz="3760" b="1"/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415584" y="5643033"/>
            <a:ext cx="112084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ctr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000" b="1" dirty="0">
                <a:solidFill>
                  <a:schemeClr val="dk1"/>
                </a:solidFill>
              </a:rPr>
              <a:t>Do things you like at home. </a:t>
            </a:r>
            <a:endParaRPr sz="4000" b="1" dirty="0">
              <a:solidFill>
                <a:schemeClr val="dk1"/>
              </a:solidFill>
            </a:endParaRPr>
          </a:p>
        </p:txBody>
      </p:sp>
      <p:pic>
        <p:nvPicPr>
          <p:cNvPr id="107" name="Google Shape;107;p19" descr="Gif of siblings at home working on papercraft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5701" y="1176368"/>
            <a:ext cx="7960593" cy="4477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370</TotalTime>
  <Words>787</Words>
  <Application>Microsoft Office PowerPoint</Application>
  <PresentationFormat>Widescreen</PresentationFormat>
  <Paragraphs>130</Paragraphs>
  <Slides>35</Slides>
  <Notes>33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Comic Sans MS</vt:lpstr>
      <vt:lpstr>Roboto</vt:lpstr>
      <vt:lpstr>Roboto Black</vt:lpstr>
      <vt:lpstr>Times New Roman</vt:lpstr>
      <vt:lpstr>Verdana</vt:lpstr>
      <vt:lpstr>Default Design</vt:lpstr>
      <vt:lpstr>Home Leisure Activity Assessment</vt:lpstr>
      <vt:lpstr>Presentation Note</vt:lpstr>
      <vt:lpstr>Leisure Preference Assessment</vt:lpstr>
      <vt:lpstr>Leisure Assessment Structure</vt:lpstr>
      <vt:lpstr>Instructions for Administering the Leisure Preference Assessment</vt:lpstr>
      <vt:lpstr>Leisure time is fun!</vt:lpstr>
      <vt:lpstr>What do you like to do at home? </vt:lpstr>
      <vt:lpstr>Fun Things to Do at Home</vt:lpstr>
      <vt:lpstr>Fun at Home</vt:lpstr>
      <vt:lpstr>Fun at Home</vt:lpstr>
      <vt:lpstr>What do you like? (1/24) </vt:lpstr>
      <vt:lpstr>What do you like? (2/24)</vt:lpstr>
      <vt:lpstr>What do you like? (3/24) </vt:lpstr>
      <vt:lpstr>What do you like? (4/24) </vt:lpstr>
      <vt:lpstr>What do you like? (5/24) </vt:lpstr>
      <vt:lpstr>What do you like? (6/24) </vt:lpstr>
      <vt:lpstr>What do you like? (7/24) </vt:lpstr>
      <vt:lpstr>What do you like? (8/24)</vt:lpstr>
      <vt:lpstr>What do you like? (9/24)</vt:lpstr>
      <vt:lpstr>What do you like? (10/24) </vt:lpstr>
      <vt:lpstr>What do you like? (11/24) </vt:lpstr>
      <vt:lpstr>What do you like? (12/24) </vt:lpstr>
      <vt:lpstr>What do you like? (13/24) </vt:lpstr>
      <vt:lpstr>What do you like? (14/24)</vt:lpstr>
      <vt:lpstr>What do you like? (15/24)</vt:lpstr>
      <vt:lpstr>What do you like? (16/24)</vt:lpstr>
      <vt:lpstr>What do you like? (17/24) </vt:lpstr>
      <vt:lpstr>What do you like? (18/24) </vt:lpstr>
      <vt:lpstr>What do you like? (19/24) </vt:lpstr>
      <vt:lpstr>What do you like? (20/24)</vt:lpstr>
      <vt:lpstr>What do you like? (21/24)</vt:lpstr>
      <vt:lpstr>What do you like? (22/24) </vt:lpstr>
      <vt:lpstr>What do you like? (23/24) </vt:lpstr>
      <vt:lpstr>What do you like? (24/24)</vt:lpstr>
      <vt:lpstr>Well Done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11</cp:revision>
  <dcterms:created xsi:type="dcterms:W3CDTF">2024-09-10T15:41:43Z</dcterms:created>
  <dcterms:modified xsi:type="dcterms:W3CDTF">2026-06-06T00:35:26Z</dcterms:modified>
</cp:coreProperties>
</file>