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8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chool Leisrue Activity Assessment" id="{4B0B783C-CE66-43CC-A1F2-AE7C6EE4B6EF}">
          <p14:sldIdLst>
            <p14:sldId id="256"/>
            <p14:sldId id="288"/>
          </p14:sldIdLst>
        </p14:section>
        <p14:section name="Presentation Contents" id="{4AABBEC6-4A8C-4A7F-A749-6BED348544CB}">
          <p14:sldIdLst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04" autoAdjust="0"/>
    <p:restoredTop sz="91315" autoAdjust="0"/>
  </p:normalViewPr>
  <p:slideViewPr>
    <p:cSldViewPr snapToGrid="0" showGuides="1">
      <p:cViewPr>
        <p:scale>
          <a:sx n="91" d="100"/>
          <a:sy n="91" d="100"/>
        </p:scale>
        <p:origin x="60" y="171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345e7c112f2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345e7c112f2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345e7c112f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345e7c112f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34a13824939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34a13824939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34a13824939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34a13824939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34a13824939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34a13824939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34a13824939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Google Shape;906;g34a13824939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34a53a44eac_2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34a53a44eac_2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34a53a44eac_2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34a53a44eac_2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34a53a44eac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34a53a44eac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45e7c112f2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45e7c112f2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34a53a44ea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34a53a44ea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34a53a44eac_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34a53a44eac_2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34a53a44eac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34a53a44eac_2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345e7c112f2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1" name="Google Shape;821;g345e7c112f2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45e7c112f2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345e7c112f2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34a53a44eac_2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34a53a44eac_2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34a53a44eac_2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34a53a44eac_2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345e7c112f2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1" name="Google Shape;861;g345e7c112f2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847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creativecommons.org/licenses/by-nc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6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8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a-5K2vxqq8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School Leisure Activity Assessment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14300"/>
            <a:r>
              <a:rPr lang="en-US" dirty="0"/>
              <a:t>Charles Thull, PhD</a:t>
            </a:r>
            <a:br>
              <a:rPr lang="en-US" dirty="0"/>
            </a:br>
            <a:r>
              <a:rPr lang="en-US" dirty="0"/>
              <a:t>Old Dominion University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104"/>
          <p:cNvSpPr txBox="1">
            <a:spLocks noGrp="1"/>
          </p:cNvSpPr>
          <p:nvPr>
            <p:ph type="title"/>
          </p:nvPr>
        </p:nvSpPr>
        <p:spPr>
          <a:xfrm>
            <a:off x="415600" y="37131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(4/13) </a:t>
            </a:r>
            <a:endParaRPr sz="4293" b="1" dirty="0"/>
          </a:p>
        </p:txBody>
      </p:sp>
      <p:pic>
        <p:nvPicPr>
          <p:cNvPr id="857" name="Google Shape;857;p104" descr="Male student completing a math workshee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185" y="1338118"/>
            <a:ext cx="4016817" cy="4016817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104"/>
          <p:cNvSpPr txBox="1"/>
          <p:nvPr/>
        </p:nvSpPr>
        <p:spPr>
          <a:xfrm>
            <a:off x="235004" y="5558133"/>
            <a:ext cx="5193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📝 school worksheet</a:t>
            </a:r>
            <a:endParaRPr sz="3467">
              <a:solidFill>
                <a:schemeClr val="dk1"/>
              </a:solidFill>
            </a:endParaRPr>
          </a:p>
        </p:txBody>
      </p:sp>
      <p:sp>
        <p:nvSpPr>
          <p:cNvPr id="854" name="Google Shape;854;p104"/>
          <p:cNvSpPr txBox="1"/>
          <p:nvPr/>
        </p:nvSpPr>
        <p:spPr>
          <a:xfrm>
            <a:off x="5428000" y="5628317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858" name="Google Shape;858;p104" descr="Male student at a desktop computer playing educational games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9585" y="1338118"/>
            <a:ext cx="4016817" cy="4016817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104"/>
          <p:cNvSpPr txBox="1"/>
          <p:nvPr/>
        </p:nvSpPr>
        <p:spPr>
          <a:xfrm>
            <a:off x="6799600" y="5558133"/>
            <a:ext cx="49768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 💻🎮 Learning game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05"/>
          <p:cNvSpPr txBox="1">
            <a:spLocks noGrp="1"/>
          </p:cNvSpPr>
          <p:nvPr>
            <p:ph type="title"/>
          </p:nvPr>
        </p:nvSpPr>
        <p:spPr>
          <a:xfrm>
            <a:off x="415600" y="262484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(5/13) </a:t>
            </a:r>
            <a:endParaRPr sz="4293" b="1" dirty="0"/>
          </a:p>
        </p:txBody>
      </p:sp>
      <p:pic>
        <p:nvPicPr>
          <p:cNvPr id="868" name="Google Shape;868;p105" descr="teenagers sitting at a table playing a board gam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667" y="1229284"/>
            <a:ext cx="4227717" cy="4227717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105"/>
          <p:cNvSpPr txBox="1"/>
          <p:nvPr/>
        </p:nvSpPr>
        <p:spPr>
          <a:xfrm>
            <a:off x="180467" y="5660184"/>
            <a:ext cx="4287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♟️🧩</a:t>
            </a:r>
            <a:r>
              <a:rPr lang="en" sz="3467" b="1">
                <a:solidFill>
                  <a:schemeClr val="dk1"/>
                </a:solidFill>
              </a:rPr>
              <a:t>Games</a:t>
            </a:r>
            <a:endParaRPr sz="3467">
              <a:solidFill>
                <a:schemeClr val="dk1"/>
              </a:solidFill>
            </a:endParaRPr>
          </a:p>
        </p:txBody>
      </p:sp>
      <p:sp>
        <p:nvSpPr>
          <p:cNvPr id="864" name="Google Shape;864;p105"/>
          <p:cNvSpPr txBox="1"/>
          <p:nvPr/>
        </p:nvSpPr>
        <p:spPr>
          <a:xfrm>
            <a:off x="5028400" y="5668384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867" name="Google Shape;867;p105" descr="diverse teens playing basketball and soccer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2618" y="1315134"/>
            <a:ext cx="4227717" cy="4227717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105"/>
          <p:cNvSpPr txBox="1"/>
          <p:nvPr/>
        </p:nvSpPr>
        <p:spPr>
          <a:xfrm>
            <a:off x="6960716" y="5660200"/>
            <a:ext cx="50508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🏀⚽</a:t>
            </a:r>
            <a:r>
              <a:rPr lang="en" sz="3467" b="1">
                <a:solidFill>
                  <a:schemeClr val="dk1"/>
                </a:solidFill>
              </a:rPr>
              <a:t>Practice sports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06"/>
          <p:cNvSpPr txBox="1">
            <a:spLocks noGrp="1"/>
          </p:cNvSpPr>
          <p:nvPr>
            <p:ph type="title"/>
          </p:nvPr>
        </p:nvSpPr>
        <p:spPr>
          <a:xfrm>
            <a:off x="409967" y="306051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(6/13)</a:t>
            </a:r>
            <a:endParaRPr sz="4293" b="1" dirty="0"/>
          </a:p>
        </p:txBody>
      </p:sp>
      <p:pic>
        <p:nvPicPr>
          <p:cNvPr id="878" name="Google Shape;878;p106" descr="diverse teens at a school danc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368" y="1623452"/>
            <a:ext cx="3858433" cy="3858433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106"/>
          <p:cNvSpPr txBox="1"/>
          <p:nvPr/>
        </p:nvSpPr>
        <p:spPr>
          <a:xfrm>
            <a:off x="155200" y="5685084"/>
            <a:ext cx="4287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💃</a:t>
            </a:r>
            <a:r>
              <a:rPr lang="en" sz="3467" b="1">
                <a:solidFill>
                  <a:schemeClr val="dk1"/>
                </a:solidFill>
              </a:rPr>
              <a:t>School dances</a:t>
            </a:r>
            <a:endParaRPr sz="3467">
              <a:solidFill>
                <a:schemeClr val="dk1"/>
              </a:solidFill>
            </a:endParaRPr>
          </a:p>
        </p:txBody>
      </p:sp>
      <p:sp>
        <p:nvSpPr>
          <p:cNvPr id="874" name="Google Shape;874;p106"/>
          <p:cNvSpPr txBox="1"/>
          <p:nvPr/>
        </p:nvSpPr>
        <p:spPr>
          <a:xfrm>
            <a:off x="4680684" y="5693284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877" name="Google Shape;877;p106" descr="two teenagers building a robo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5400" y="1623451"/>
            <a:ext cx="3858451" cy="3858451"/>
          </a:xfrm>
          <a:prstGeom prst="rect">
            <a:avLst/>
          </a:prstGeom>
          <a:noFill/>
          <a:ln>
            <a:noFill/>
          </a:ln>
        </p:spPr>
      </p:pic>
      <p:sp>
        <p:nvSpPr>
          <p:cNvPr id="876" name="Google Shape;876;p106"/>
          <p:cNvSpPr txBox="1"/>
          <p:nvPr/>
        </p:nvSpPr>
        <p:spPr>
          <a:xfrm>
            <a:off x="5979233" y="5685100"/>
            <a:ext cx="6410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 Build a robot 🤖  </a:t>
            </a:r>
            <a:endParaRPr sz="3467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07"/>
          <p:cNvSpPr txBox="1">
            <a:spLocks noGrp="1"/>
          </p:cNvSpPr>
          <p:nvPr>
            <p:ph type="title"/>
          </p:nvPr>
        </p:nvSpPr>
        <p:spPr>
          <a:xfrm>
            <a:off x="451667" y="159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(7/13) </a:t>
            </a:r>
            <a:endParaRPr sz="4293" b="1" dirty="0"/>
          </a:p>
        </p:txBody>
      </p:sp>
      <p:pic>
        <p:nvPicPr>
          <p:cNvPr id="887" name="Google Shape;887;p107" descr="teens at different tables playing board game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3734" y="1126034"/>
            <a:ext cx="3975900" cy="39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107"/>
          <p:cNvSpPr txBox="1"/>
          <p:nvPr/>
        </p:nvSpPr>
        <p:spPr>
          <a:xfrm>
            <a:off x="633319" y="5101934"/>
            <a:ext cx="4494400" cy="147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dirty="0">
                <a:solidFill>
                  <a:schemeClr val="dk1"/>
                </a:solidFill>
              </a:rPr>
              <a:t>🧑‍🤝‍🧑</a:t>
            </a:r>
            <a:r>
              <a:rPr lang="en" sz="3467" b="1" dirty="0">
                <a:solidFill>
                  <a:schemeClr val="dk1"/>
                </a:solidFill>
              </a:rPr>
              <a:t>School clubs like Best Buddies</a:t>
            </a:r>
            <a:endParaRPr sz="3467" b="1" dirty="0">
              <a:solidFill>
                <a:schemeClr val="dk1"/>
              </a:solidFill>
            </a:endParaRPr>
          </a:p>
        </p:txBody>
      </p:sp>
      <p:sp>
        <p:nvSpPr>
          <p:cNvPr id="884" name="Google Shape;884;p107"/>
          <p:cNvSpPr txBox="1"/>
          <p:nvPr/>
        </p:nvSpPr>
        <p:spPr>
          <a:xfrm>
            <a:off x="5565633" y="5544732"/>
            <a:ext cx="6406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OR     Build with LEGOs 🧱</a:t>
            </a:r>
            <a:endParaRPr sz="3467" b="1" dirty="0"/>
          </a:p>
        </p:txBody>
      </p:sp>
      <p:pic>
        <p:nvPicPr>
          <p:cNvPr id="885" name="Google Shape;885;p107" descr="Teenage male sitting at a table building with Lego Brick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75567" y="1126034"/>
            <a:ext cx="4282716" cy="4282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08"/>
          <p:cNvSpPr txBox="1">
            <a:spLocks noGrp="1"/>
          </p:cNvSpPr>
          <p:nvPr>
            <p:ph type="title"/>
          </p:nvPr>
        </p:nvSpPr>
        <p:spPr>
          <a:xfrm>
            <a:off x="409967" y="306051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(8/13)</a:t>
            </a:r>
            <a:endParaRPr sz="4293" b="1" dirty="0"/>
          </a:p>
        </p:txBody>
      </p:sp>
      <p:sp>
        <p:nvSpPr>
          <p:cNvPr id="893" name="Google Shape;893;p108"/>
          <p:cNvSpPr txBox="1"/>
          <p:nvPr/>
        </p:nvSpPr>
        <p:spPr>
          <a:xfrm>
            <a:off x="-84833" y="5620902"/>
            <a:ext cx="121920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 Be classroom helper 🧹  OR  Lead a group project 🗣️</a:t>
            </a:r>
            <a:endParaRPr sz="3467" b="1" dirty="0"/>
          </a:p>
        </p:txBody>
      </p:sp>
      <p:pic>
        <p:nvPicPr>
          <p:cNvPr id="894" name="Google Shape;894;p108" descr="a student passing out papers to other student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7000" y="1272851"/>
            <a:ext cx="4348051" cy="434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108" descr="a student standing in front of a board with a pointer leading a group discussi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7351" y="1272851"/>
            <a:ext cx="4348051" cy="434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09"/>
          <p:cNvSpPr txBox="1">
            <a:spLocks noGrp="1"/>
          </p:cNvSpPr>
          <p:nvPr>
            <p:ph type="title"/>
          </p:nvPr>
        </p:nvSpPr>
        <p:spPr>
          <a:xfrm>
            <a:off x="409967" y="306051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(9/13) </a:t>
            </a:r>
            <a:endParaRPr sz="4293" b="1" dirty="0"/>
          </a:p>
        </p:txBody>
      </p:sp>
      <p:sp>
        <p:nvSpPr>
          <p:cNvPr id="901" name="Google Shape;901;p109"/>
          <p:cNvSpPr txBox="1"/>
          <p:nvPr/>
        </p:nvSpPr>
        <p:spPr>
          <a:xfrm>
            <a:off x="141167" y="5544402"/>
            <a:ext cx="116296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Watch science videos 🌋 OR   Try experiments 🧪</a:t>
            </a:r>
            <a:endParaRPr sz="3467" b="1" dirty="0"/>
          </a:p>
        </p:txBody>
      </p:sp>
      <p:pic>
        <p:nvPicPr>
          <p:cNvPr id="903" name="Google Shape;903;p109" descr="male student watching a video of a volcano on a lapto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2234" y="1272851"/>
            <a:ext cx="4068351" cy="406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109" descr="Male student in a science room creating a volcano experimen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89377" y="1272851"/>
            <a:ext cx="4068352" cy="4068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10"/>
          <p:cNvSpPr txBox="1">
            <a:spLocks noGrp="1"/>
          </p:cNvSpPr>
          <p:nvPr>
            <p:ph type="title"/>
          </p:nvPr>
        </p:nvSpPr>
        <p:spPr>
          <a:xfrm>
            <a:off x="409967" y="306051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(10/13) </a:t>
            </a:r>
            <a:endParaRPr sz="4293" b="1" dirty="0"/>
          </a:p>
        </p:txBody>
      </p:sp>
      <p:sp>
        <p:nvSpPr>
          <p:cNvPr id="909" name="Google Shape;909;p110"/>
          <p:cNvSpPr txBox="1"/>
          <p:nvPr/>
        </p:nvSpPr>
        <p:spPr>
          <a:xfrm>
            <a:off x="20343" y="5655234"/>
            <a:ext cx="119564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Music or theater group 🎭  OR  Make art posters 🖍️</a:t>
            </a:r>
            <a:endParaRPr sz="3467" b="1" dirty="0"/>
          </a:p>
        </p:txBody>
      </p:sp>
      <p:pic>
        <p:nvPicPr>
          <p:cNvPr id="910" name="Google Shape;910;p110" descr="teenagers in a band playing acoustic guitar, electric guitar, and keyboar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1167" y="1272851"/>
            <a:ext cx="4179183" cy="4179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110" descr="teenagers working on an poster with paints and art suppli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6383" y="1272851"/>
            <a:ext cx="4179183" cy="4179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11"/>
          <p:cNvSpPr txBox="1">
            <a:spLocks noGrp="1"/>
          </p:cNvSpPr>
          <p:nvPr>
            <p:ph type="title"/>
          </p:nvPr>
        </p:nvSpPr>
        <p:spPr>
          <a:xfrm>
            <a:off x="409967" y="306051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(11/13) </a:t>
            </a:r>
            <a:endParaRPr sz="4293" b="1" dirty="0"/>
          </a:p>
        </p:txBody>
      </p:sp>
      <p:pic>
        <p:nvPicPr>
          <p:cNvPr id="918" name="Google Shape;918;p111" descr="students sitting and standing in a library either reading books or having discussi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634" y="1272851"/>
            <a:ext cx="4179183" cy="4179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111" descr="teenagers walking down a hallway together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2983" y="1272851"/>
            <a:ext cx="4179183" cy="4179183"/>
          </a:xfrm>
          <a:prstGeom prst="rect">
            <a:avLst/>
          </a:prstGeom>
          <a:noFill/>
          <a:ln>
            <a:noFill/>
          </a:ln>
        </p:spPr>
      </p:pic>
      <p:sp>
        <p:nvSpPr>
          <p:cNvPr id="917" name="Google Shape;917;p111"/>
          <p:cNvSpPr txBox="1"/>
          <p:nvPr/>
        </p:nvSpPr>
        <p:spPr>
          <a:xfrm>
            <a:off x="409967" y="5655234"/>
            <a:ext cx="113608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sz="3467" b="1" dirty="0">
                <a:solidFill>
                  <a:schemeClr val="dk1"/>
                </a:solidFill>
              </a:rPr>
              <a:t>📚 Visit library   OR   🚶‍♀️ Take walk in hallway</a:t>
            </a:r>
            <a:endParaRPr sz="3467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12"/>
          <p:cNvSpPr txBox="1">
            <a:spLocks noGrp="1"/>
          </p:cNvSpPr>
          <p:nvPr>
            <p:ph type="title"/>
          </p:nvPr>
        </p:nvSpPr>
        <p:spPr>
          <a:xfrm>
            <a:off x="415600" y="197184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(12/13) </a:t>
            </a:r>
            <a:endParaRPr sz="4293" b="1" dirty="0"/>
          </a:p>
        </p:txBody>
      </p:sp>
      <p:pic>
        <p:nvPicPr>
          <p:cNvPr id="928" name="Google Shape;928;p112" descr="A teenage male student playing a stacking block game like Jenga by himsel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467" y="1312802"/>
            <a:ext cx="3814365" cy="3814332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p112"/>
          <p:cNvSpPr txBox="1"/>
          <p:nvPr/>
        </p:nvSpPr>
        <p:spPr>
          <a:xfrm>
            <a:off x="409967" y="5181567"/>
            <a:ext cx="4000000" cy="131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🧍🎮 Play game by myself </a:t>
            </a:r>
            <a:endParaRPr sz="3200"/>
          </a:p>
        </p:txBody>
      </p:sp>
      <p:sp>
        <p:nvSpPr>
          <p:cNvPr id="927" name="Google Shape;927;p112"/>
          <p:cNvSpPr txBox="1"/>
          <p:nvPr/>
        </p:nvSpPr>
        <p:spPr>
          <a:xfrm>
            <a:off x="5434517" y="5181567"/>
            <a:ext cx="11392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200"/>
          </a:p>
        </p:txBody>
      </p:sp>
      <p:pic>
        <p:nvPicPr>
          <p:cNvPr id="929" name="Google Shape;929;p112" descr="A group of teenagers playing a block stacking game like Jenga together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5753" y="1367185"/>
            <a:ext cx="3814383" cy="3814383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112"/>
          <p:cNvSpPr txBox="1"/>
          <p:nvPr/>
        </p:nvSpPr>
        <p:spPr>
          <a:xfrm>
            <a:off x="7598267" y="5181567"/>
            <a:ext cx="4376000" cy="131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👫🎲 Play game with friends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13"/>
          <p:cNvSpPr txBox="1">
            <a:spLocks noGrp="1"/>
          </p:cNvSpPr>
          <p:nvPr>
            <p:ph type="title"/>
          </p:nvPr>
        </p:nvSpPr>
        <p:spPr>
          <a:xfrm>
            <a:off x="415600" y="131884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(13/13) </a:t>
            </a:r>
            <a:endParaRPr sz="4293" b="1" dirty="0"/>
          </a:p>
        </p:txBody>
      </p:sp>
      <p:pic>
        <p:nvPicPr>
          <p:cNvPr id="938" name="Google Shape;938;p113" descr="Students working in isolated desk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967" y="1272851"/>
            <a:ext cx="3879684" cy="3879684"/>
          </a:xfrm>
          <a:prstGeom prst="rect">
            <a:avLst/>
          </a:prstGeom>
          <a:noFill/>
          <a:ln>
            <a:noFill/>
          </a:ln>
        </p:spPr>
      </p:pic>
      <p:sp>
        <p:nvSpPr>
          <p:cNvPr id="936" name="Google Shape;936;p113"/>
          <p:cNvSpPr txBox="1"/>
          <p:nvPr/>
        </p:nvSpPr>
        <p:spPr>
          <a:xfrm>
            <a:off x="703809" y="5181567"/>
            <a:ext cx="4000000" cy="131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👨‍👩‍👧 Be in a small group</a:t>
            </a:r>
            <a:endParaRPr sz="3467" b="1" dirty="0"/>
          </a:p>
        </p:txBody>
      </p:sp>
      <p:sp>
        <p:nvSpPr>
          <p:cNvPr id="937" name="Google Shape;937;p113"/>
          <p:cNvSpPr txBox="1"/>
          <p:nvPr/>
        </p:nvSpPr>
        <p:spPr>
          <a:xfrm>
            <a:off x="5668217" y="5181567"/>
            <a:ext cx="1139200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200"/>
          </a:p>
        </p:txBody>
      </p:sp>
      <p:pic>
        <p:nvPicPr>
          <p:cNvPr id="939" name="Google Shape;939;p113" descr="students working in a large classroom setti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56651" y="1272851"/>
            <a:ext cx="3879684" cy="3879684"/>
          </a:xfrm>
          <a:prstGeom prst="rect">
            <a:avLst/>
          </a:prstGeom>
          <a:noFill/>
          <a:ln>
            <a:noFill/>
          </a:ln>
        </p:spPr>
      </p:pic>
      <p:sp>
        <p:nvSpPr>
          <p:cNvPr id="935" name="Google Shape;935;p113"/>
          <p:cNvSpPr txBox="1"/>
          <p:nvPr/>
        </p:nvSpPr>
        <p:spPr>
          <a:xfrm>
            <a:off x="7208493" y="5181567"/>
            <a:ext cx="4376000" cy="1313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👯👯 Be in a large group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0A6E2-A8AF-2AAC-BAA6-9D06AB801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Presentation Note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13B1C-2F54-FA14-6F56-1B48225C9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dirty="0">
                <a:solidFill>
                  <a:schemeClr val="tx1"/>
                </a:solidFill>
              </a:rPr>
              <a:t>Note. Images and animated visuals in this presentation were generated using ChatGPT, Sora, DALL·E, and Gemini based on author-developed prompts.</a:t>
            </a:r>
          </a:p>
        </p:txBody>
      </p:sp>
    </p:spTree>
    <p:extLst>
      <p:ext uri="{BB962C8B-B14F-4D97-AF65-F5344CB8AC3E}">
        <p14:creationId xmlns:p14="http://schemas.microsoft.com/office/powerpoint/2010/main" val="1121618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p114" descr="A notepad reading &quot;Well done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2843" y="1570267"/>
            <a:ext cx="5586333" cy="37174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34;p113">
            <a:extLst>
              <a:ext uri="{FF2B5EF4-FFF2-40B4-BE49-F238E27FC236}">
                <a16:creationId xmlns:a16="http://schemas.microsoft.com/office/drawing/2014/main" id="{C9BEC593-22A6-BBD5-3DFD-8FE39D5B3C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00" y="131884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Well Done</a:t>
            </a:r>
            <a:endParaRPr sz="4293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97"/>
          <p:cNvSpPr txBox="1">
            <a:spLocks noGrp="1"/>
          </p:cNvSpPr>
          <p:nvPr>
            <p:ph type="title"/>
          </p:nvPr>
        </p:nvSpPr>
        <p:spPr>
          <a:xfrm>
            <a:off x="1655200" y="238200"/>
            <a:ext cx="8881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>
              <a:buSzPts val="990"/>
            </a:pPr>
            <a:r>
              <a:rPr lang="en" sz="3893" b="1" dirty="0"/>
              <a:t>What do like to do for fun at school?</a:t>
            </a:r>
            <a:endParaRPr sz="3893" b="1" dirty="0"/>
          </a:p>
        </p:txBody>
      </p:sp>
      <p:sp>
        <p:nvSpPr>
          <p:cNvPr id="792" name="Google Shape;792;p97"/>
          <p:cNvSpPr txBox="1"/>
          <p:nvPr/>
        </p:nvSpPr>
        <p:spPr>
          <a:xfrm>
            <a:off x="1927767" y="945085"/>
            <a:ext cx="4000000" cy="180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0133" dirty="0">
                <a:solidFill>
                  <a:schemeClr val="dk1"/>
                </a:solidFill>
              </a:rPr>
              <a:t>📖✏️</a:t>
            </a:r>
            <a:endParaRPr sz="10133" dirty="0"/>
          </a:p>
        </p:txBody>
      </p:sp>
      <p:sp>
        <p:nvSpPr>
          <p:cNvPr id="794" name="Google Shape;794;p97"/>
          <p:cNvSpPr txBox="1"/>
          <p:nvPr/>
        </p:nvSpPr>
        <p:spPr>
          <a:xfrm>
            <a:off x="6075117" y="1033401"/>
            <a:ext cx="4876800" cy="180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0133" dirty="0">
                <a:solidFill>
                  <a:schemeClr val="dk1"/>
                </a:solidFill>
              </a:rPr>
              <a:t>📱 🧠</a:t>
            </a:r>
            <a:endParaRPr sz="10133" dirty="0"/>
          </a:p>
        </p:txBody>
      </p:sp>
      <p:sp>
        <p:nvSpPr>
          <p:cNvPr id="797" name="Google Shape;797;p97"/>
          <p:cNvSpPr txBox="1"/>
          <p:nvPr/>
        </p:nvSpPr>
        <p:spPr>
          <a:xfrm>
            <a:off x="1063233" y="2869752"/>
            <a:ext cx="4000000" cy="180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0133" dirty="0">
                <a:solidFill>
                  <a:schemeClr val="dk1"/>
                </a:solidFill>
              </a:rPr>
              <a:t>💃🏈</a:t>
            </a:r>
            <a:endParaRPr sz="10133" dirty="0"/>
          </a:p>
        </p:txBody>
      </p:sp>
      <p:sp>
        <p:nvSpPr>
          <p:cNvPr id="798" name="Google Shape;798;p97"/>
          <p:cNvSpPr txBox="1"/>
          <p:nvPr/>
        </p:nvSpPr>
        <p:spPr>
          <a:xfrm>
            <a:off x="4873133" y="2869752"/>
            <a:ext cx="4000000" cy="180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0133" dirty="0">
                <a:solidFill>
                  <a:schemeClr val="dk1"/>
                </a:solidFill>
              </a:rPr>
              <a:t>🏀⚽</a:t>
            </a:r>
            <a:endParaRPr sz="10133" dirty="0"/>
          </a:p>
        </p:txBody>
      </p:sp>
      <p:sp>
        <p:nvSpPr>
          <p:cNvPr id="793" name="Google Shape;793;p97"/>
          <p:cNvSpPr txBox="1"/>
          <p:nvPr/>
        </p:nvSpPr>
        <p:spPr>
          <a:xfrm>
            <a:off x="8873133" y="2869735"/>
            <a:ext cx="2078800" cy="180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0133" dirty="0">
                <a:solidFill>
                  <a:schemeClr val="dk1"/>
                </a:solidFill>
              </a:rPr>
              <a:t>🎧</a:t>
            </a:r>
            <a:endParaRPr sz="10133" dirty="0"/>
          </a:p>
        </p:txBody>
      </p:sp>
      <p:sp>
        <p:nvSpPr>
          <p:cNvPr id="796" name="Google Shape;796;p97"/>
          <p:cNvSpPr txBox="1"/>
          <p:nvPr/>
        </p:nvSpPr>
        <p:spPr>
          <a:xfrm>
            <a:off x="1285533" y="4706101"/>
            <a:ext cx="4000000" cy="180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0133" dirty="0">
                <a:solidFill>
                  <a:schemeClr val="dk1"/>
                </a:solidFill>
              </a:rPr>
              <a:t>🎨🔬 </a:t>
            </a:r>
            <a:endParaRPr sz="10133" dirty="0"/>
          </a:p>
        </p:txBody>
      </p:sp>
      <p:sp>
        <p:nvSpPr>
          <p:cNvPr id="795" name="Google Shape;795;p97"/>
          <p:cNvSpPr txBox="1"/>
          <p:nvPr/>
        </p:nvSpPr>
        <p:spPr>
          <a:xfrm>
            <a:off x="5285547" y="4706101"/>
            <a:ext cx="3887200" cy="180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10133" dirty="0">
                <a:solidFill>
                  <a:schemeClr val="dk1"/>
                </a:solidFill>
              </a:rPr>
              <a:t>♟️🧩 </a:t>
            </a:r>
            <a:endParaRPr sz="10133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98"/>
          <p:cNvSpPr txBox="1">
            <a:spLocks noGrp="1"/>
          </p:cNvSpPr>
          <p:nvPr>
            <p:ph type="title"/>
          </p:nvPr>
        </p:nvSpPr>
        <p:spPr>
          <a:xfrm>
            <a:off x="415600" y="56878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" b="1" dirty="0"/>
              <a:t>Having Fun at School!</a:t>
            </a:r>
            <a:endParaRPr b="1" dirty="0"/>
          </a:p>
        </p:txBody>
      </p:sp>
      <p:pic>
        <p:nvPicPr>
          <p:cNvPr id="804" name="Google Shape;804;p98" descr="Teacher working with children to complete a science experiment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0234" y="529768"/>
            <a:ext cx="8679533" cy="4882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99"/>
          <p:cNvSpPr txBox="1">
            <a:spLocks noGrp="1"/>
          </p:cNvSpPr>
          <p:nvPr>
            <p:ph type="title"/>
          </p:nvPr>
        </p:nvSpPr>
        <p:spPr>
          <a:xfrm>
            <a:off x="415584" y="2603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" b="1" dirty="0"/>
              <a:t>Have Fun at School</a:t>
            </a:r>
            <a:endParaRPr b="1" dirty="0"/>
          </a:p>
        </p:txBody>
      </p:sp>
      <p:sp>
        <p:nvSpPr>
          <p:cNvPr id="810" name="Google Shape;810;p99"/>
          <p:cNvSpPr txBox="1">
            <a:spLocks noGrp="1"/>
          </p:cNvSpPr>
          <p:nvPr>
            <p:ph type="body" idx="1"/>
          </p:nvPr>
        </p:nvSpPr>
        <p:spPr>
          <a:xfrm>
            <a:off x="1147748" y="5293100"/>
            <a:ext cx="10232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600"/>
              </a:spcBef>
              <a:buNone/>
            </a:pPr>
            <a:r>
              <a:rPr lang="en" sz="3733" dirty="0">
                <a:solidFill>
                  <a:schemeClr val="dk1"/>
                </a:solidFill>
              </a:rPr>
              <a:t>Find things you like to do.</a:t>
            </a:r>
            <a:br>
              <a:rPr lang="en" sz="3733" dirty="0">
                <a:solidFill>
                  <a:schemeClr val="dk1"/>
                </a:solidFill>
              </a:rPr>
            </a:br>
            <a:endParaRPr sz="3733" dirty="0">
              <a:solidFill>
                <a:schemeClr val="dk1"/>
              </a:solidFill>
            </a:endParaRPr>
          </a:p>
          <a:p>
            <a:pPr marL="0" indent="0" algn="ctr">
              <a:spcBef>
                <a:spcPts val="1600"/>
              </a:spcBef>
              <a:spcAft>
                <a:spcPts val="1600"/>
              </a:spcAft>
              <a:buNone/>
            </a:pPr>
            <a:endParaRPr sz="3733" dirty="0"/>
          </a:p>
        </p:txBody>
      </p:sp>
      <p:pic>
        <p:nvPicPr>
          <p:cNvPr id="811" name="Google Shape;811;p99" descr="School music class 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7800" y="1276084"/>
            <a:ext cx="7512296" cy="4225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00"/>
          <p:cNvSpPr txBox="1">
            <a:spLocks noGrp="1"/>
          </p:cNvSpPr>
          <p:nvPr>
            <p:ph type="title"/>
          </p:nvPr>
        </p:nvSpPr>
        <p:spPr>
          <a:xfrm>
            <a:off x="415584" y="2603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" b="1" dirty="0"/>
              <a:t>Have More Fun at School</a:t>
            </a:r>
            <a:endParaRPr b="1" dirty="0"/>
          </a:p>
        </p:txBody>
      </p:sp>
      <p:sp>
        <p:nvSpPr>
          <p:cNvPr id="817" name="Google Shape;817;p100"/>
          <p:cNvSpPr txBox="1">
            <a:spLocks noGrp="1"/>
          </p:cNvSpPr>
          <p:nvPr>
            <p:ph type="body" idx="1"/>
          </p:nvPr>
        </p:nvSpPr>
        <p:spPr>
          <a:xfrm>
            <a:off x="979784" y="5350700"/>
            <a:ext cx="10232400" cy="10244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600"/>
              </a:spcBef>
              <a:buNone/>
            </a:pPr>
            <a:r>
              <a:rPr lang="en" sz="3733" dirty="0">
                <a:solidFill>
                  <a:schemeClr val="dk1"/>
                </a:solidFill>
              </a:rPr>
              <a:t>Have fun on your own and with others.</a:t>
            </a:r>
            <a:br>
              <a:rPr lang="en" sz="3733" dirty="0">
                <a:solidFill>
                  <a:schemeClr val="dk1"/>
                </a:solidFill>
              </a:rPr>
            </a:br>
            <a:endParaRPr sz="3733" dirty="0">
              <a:solidFill>
                <a:schemeClr val="dk1"/>
              </a:solidFill>
            </a:endParaRPr>
          </a:p>
          <a:p>
            <a:pPr marL="0" indent="0" algn="ctr">
              <a:spcBef>
                <a:spcPts val="1600"/>
              </a:spcBef>
              <a:spcAft>
                <a:spcPts val="1600"/>
              </a:spcAft>
              <a:buNone/>
            </a:pPr>
            <a:endParaRPr sz="3733" dirty="0"/>
          </a:p>
        </p:txBody>
      </p:sp>
      <p:pic>
        <p:nvPicPr>
          <p:cNvPr id="818" name="Google Shape;818;p100" descr="Basketball players on sunsetting court 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5067" y="1166517"/>
            <a:ext cx="7901867" cy="444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1"/>
          <p:cNvSpPr txBox="1">
            <a:spLocks noGrp="1"/>
          </p:cNvSpPr>
          <p:nvPr>
            <p:ph type="title"/>
          </p:nvPr>
        </p:nvSpPr>
        <p:spPr>
          <a:xfrm>
            <a:off x="439800" y="480151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(1/13)</a:t>
            </a:r>
            <a:endParaRPr sz="4293" b="1" dirty="0"/>
          </a:p>
        </p:txBody>
      </p:sp>
      <p:pic>
        <p:nvPicPr>
          <p:cNvPr id="828" name="Google Shape;828;p101" descr="male student reading a book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733" y="1446967"/>
            <a:ext cx="3928667" cy="3928667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p101"/>
          <p:cNvSpPr txBox="1"/>
          <p:nvPr/>
        </p:nvSpPr>
        <p:spPr>
          <a:xfrm>
            <a:off x="484184" y="5578817"/>
            <a:ext cx="4287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📖</a:t>
            </a:r>
            <a:r>
              <a:rPr lang="en" sz="3467" b="1">
                <a:solidFill>
                  <a:schemeClr val="dk1"/>
                </a:solidFill>
              </a:rPr>
              <a:t>Read a book</a:t>
            </a:r>
            <a:endParaRPr sz="3467">
              <a:solidFill>
                <a:schemeClr val="dk1"/>
              </a:solidFill>
            </a:endParaRPr>
          </a:p>
        </p:txBody>
      </p:sp>
      <p:sp>
        <p:nvSpPr>
          <p:cNvPr id="824" name="Google Shape;824;p101"/>
          <p:cNvSpPr txBox="1"/>
          <p:nvPr/>
        </p:nvSpPr>
        <p:spPr>
          <a:xfrm>
            <a:off x="5478800" y="5607417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827" name="Google Shape;827;p101" descr="Female student using a computer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12984" y="1446951"/>
            <a:ext cx="3928685" cy="3928685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101"/>
          <p:cNvSpPr txBox="1"/>
          <p:nvPr/>
        </p:nvSpPr>
        <p:spPr>
          <a:xfrm>
            <a:off x="7284603" y="5578833"/>
            <a:ext cx="45160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💻</a:t>
            </a:r>
            <a:r>
              <a:rPr lang="en" sz="3467" b="1">
                <a:solidFill>
                  <a:schemeClr val="dk1"/>
                </a:solidFill>
              </a:rPr>
              <a:t>Use a computer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02"/>
          <p:cNvSpPr txBox="1">
            <a:spLocks noGrp="1"/>
          </p:cNvSpPr>
          <p:nvPr>
            <p:ph type="title"/>
          </p:nvPr>
        </p:nvSpPr>
        <p:spPr>
          <a:xfrm>
            <a:off x="415600" y="37131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(2/13) </a:t>
            </a:r>
            <a:endParaRPr sz="4293" b="1" dirty="0"/>
          </a:p>
        </p:txBody>
      </p:sp>
      <p:pic>
        <p:nvPicPr>
          <p:cNvPr id="836" name="Google Shape;836;p102" descr="Female student smiling listening to music on headphone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451" y="1410218"/>
            <a:ext cx="4037551" cy="4037551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102"/>
          <p:cNvSpPr txBox="1"/>
          <p:nvPr/>
        </p:nvSpPr>
        <p:spPr>
          <a:xfrm>
            <a:off x="360784" y="5537251"/>
            <a:ext cx="4287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🎧</a:t>
            </a:r>
            <a:r>
              <a:rPr lang="en" sz="3467" b="1">
                <a:solidFill>
                  <a:schemeClr val="dk1"/>
                </a:solidFill>
              </a:rPr>
              <a:t>Listen to music</a:t>
            </a:r>
            <a:endParaRPr sz="3467">
              <a:solidFill>
                <a:schemeClr val="dk1"/>
              </a:solidFill>
            </a:endParaRPr>
          </a:p>
        </p:txBody>
      </p:sp>
      <p:sp>
        <p:nvSpPr>
          <p:cNvPr id="834" name="Google Shape;834;p102"/>
          <p:cNvSpPr txBox="1"/>
          <p:nvPr/>
        </p:nvSpPr>
        <p:spPr>
          <a:xfrm>
            <a:off x="5553800" y="5607451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838" name="Google Shape;838;p102" descr="Female sitting at a drawing board sketching an anime-like profile of a girl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7985" y="1479318"/>
            <a:ext cx="4057935" cy="4057935"/>
          </a:xfrm>
          <a:prstGeom prst="rect">
            <a:avLst/>
          </a:prstGeom>
          <a:noFill/>
          <a:ln>
            <a:noFill/>
          </a:ln>
        </p:spPr>
      </p:pic>
      <p:sp>
        <p:nvSpPr>
          <p:cNvPr id="837" name="Google Shape;837;p102"/>
          <p:cNvSpPr txBox="1"/>
          <p:nvPr/>
        </p:nvSpPr>
        <p:spPr>
          <a:xfrm>
            <a:off x="7831184" y="5599251"/>
            <a:ext cx="40000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>
                <a:solidFill>
                  <a:schemeClr val="dk1"/>
                </a:solidFill>
              </a:rPr>
              <a:t>✏️</a:t>
            </a:r>
            <a:r>
              <a:rPr lang="en" sz="3467" b="1">
                <a:solidFill>
                  <a:schemeClr val="dk1"/>
                </a:solidFill>
              </a:rPr>
              <a:t>Draw a picture</a:t>
            </a:r>
            <a:endParaRPr sz="3467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03"/>
          <p:cNvSpPr txBox="1">
            <a:spLocks noGrp="1"/>
          </p:cNvSpPr>
          <p:nvPr>
            <p:ph type="title"/>
          </p:nvPr>
        </p:nvSpPr>
        <p:spPr>
          <a:xfrm>
            <a:off x="415600" y="37131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SzPts val="990"/>
            </a:pPr>
            <a:r>
              <a:rPr lang="en" sz="4293" b="1" dirty="0"/>
              <a:t>What do you like? (3/13) </a:t>
            </a:r>
            <a:endParaRPr sz="4293" b="1" dirty="0"/>
          </a:p>
        </p:txBody>
      </p:sp>
      <p:pic>
        <p:nvPicPr>
          <p:cNvPr id="847" name="Google Shape;847;p103" descr="Boy coloring a picture of a boy in a winter hat, sweater, and cap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134" y="1338118"/>
            <a:ext cx="4016817" cy="4016817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103"/>
          <p:cNvSpPr txBox="1"/>
          <p:nvPr/>
        </p:nvSpPr>
        <p:spPr>
          <a:xfrm>
            <a:off x="234984" y="5558117"/>
            <a:ext cx="42872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🖍️ Color picture</a:t>
            </a:r>
            <a:endParaRPr sz="3467">
              <a:solidFill>
                <a:schemeClr val="dk1"/>
              </a:solidFill>
            </a:endParaRPr>
          </a:p>
        </p:txBody>
      </p:sp>
      <p:sp>
        <p:nvSpPr>
          <p:cNvPr id="844" name="Google Shape;844;p103"/>
          <p:cNvSpPr txBox="1"/>
          <p:nvPr/>
        </p:nvSpPr>
        <p:spPr>
          <a:xfrm>
            <a:off x="5428000" y="5628317"/>
            <a:ext cx="137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" sz="3467" b="1">
                <a:solidFill>
                  <a:schemeClr val="dk1"/>
                </a:solidFill>
              </a:rPr>
              <a:t>OR</a:t>
            </a:r>
            <a:endParaRPr sz="3467" b="1">
              <a:solidFill>
                <a:schemeClr val="dk1"/>
              </a:solidFill>
            </a:endParaRPr>
          </a:p>
        </p:txBody>
      </p:sp>
      <p:pic>
        <p:nvPicPr>
          <p:cNvPr id="848" name="Google Shape;848;p103" descr="Male student completing a word search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6318" y="1338118"/>
            <a:ext cx="4016817" cy="4016817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103"/>
          <p:cNvSpPr txBox="1"/>
          <p:nvPr/>
        </p:nvSpPr>
        <p:spPr>
          <a:xfrm>
            <a:off x="6966333" y="5558133"/>
            <a:ext cx="4976800" cy="859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3467" b="1" dirty="0">
                <a:solidFill>
                  <a:schemeClr val="dk1"/>
                </a:solidFill>
              </a:rPr>
              <a:t>🔍 Do a word search</a:t>
            </a:r>
            <a:endParaRPr sz="3467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47</TotalTime>
  <Words>320</Words>
  <Application>Microsoft Office PowerPoint</Application>
  <PresentationFormat>Widescreen</PresentationFormat>
  <Paragraphs>61</Paragraphs>
  <Slides>20</Slides>
  <Notes>18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Comic Sans MS</vt:lpstr>
      <vt:lpstr>Roboto</vt:lpstr>
      <vt:lpstr>Roboto Black</vt:lpstr>
      <vt:lpstr>Times New Roman</vt:lpstr>
      <vt:lpstr>Verdana</vt:lpstr>
      <vt:lpstr>Default Design</vt:lpstr>
      <vt:lpstr>School Leisure Activity Assessment</vt:lpstr>
      <vt:lpstr>Presentation Note</vt:lpstr>
      <vt:lpstr>What do like to do for fun at school?</vt:lpstr>
      <vt:lpstr>Having Fun at School!</vt:lpstr>
      <vt:lpstr>Have Fun at School</vt:lpstr>
      <vt:lpstr>Have More Fun at School</vt:lpstr>
      <vt:lpstr>What do you like? (1/13)</vt:lpstr>
      <vt:lpstr>What do you like? (2/13) </vt:lpstr>
      <vt:lpstr>What do you like? (3/13) </vt:lpstr>
      <vt:lpstr>What do you like? (4/13) </vt:lpstr>
      <vt:lpstr>What do you like? (5/13) </vt:lpstr>
      <vt:lpstr>What do you like? (6/13)</vt:lpstr>
      <vt:lpstr>What do you like? (7/13) </vt:lpstr>
      <vt:lpstr>What do you like? (8/13)</vt:lpstr>
      <vt:lpstr>What do you like? (9/13) </vt:lpstr>
      <vt:lpstr>What do you like? (10/13) </vt:lpstr>
      <vt:lpstr>What do you like? (11/13) </vt:lpstr>
      <vt:lpstr>What do you like? (12/13) </vt:lpstr>
      <vt:lpstr>What do you like? (13/13) </vt:lpstr>
      <vt:lpstr>Well Done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4</cp:revision>
  <dcterms:created xsi:type="dcterms:W3CDTF">2024-09-10T15:41:43Z</dcterms:created>
  <dcterms:modified xsi:type="dcterms:W3CDTF">2026-06-06T00:29:40Z</dcterms:modified>
</cp:coreProperties>
</file>