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  <p:sldId id="272" r:id="rId17"/>
    <p:sldId id="273" r:id="rId18"/>
    <p:sldId id="274" r:id="rId19"/>
    <p:sldId id="275" r:id="rId20"/>
    <p:sldId id="276" r:id="rId21"/>
    <p:sldId id="277" r:id="rId22"/>
    <p:sldId id="25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2" r:id="rId46"/>
    <p:sldId id="307" r:id="rId47"/>
    <p:sldId id="308" r:id="rId48"/>
    <p:sldId id="311" r:id="rId49"/>
    <p:sldId id="313" r:id="rId50"/>
    <p:sldId id="309" r:id="rId51"/>
    <p:sldId id="310" r:id="rId52"/>
    <p:sldId id="314" r:id="rId53"/>
    <p:sldId id="315" r:id="rId54"/>
    <p:sldId id="317" r:id="rId55"/>
    <p:sldId id="321" r:id="rId56"/>
    <p:sldId id="323" r:id="rId57"/>
    <p:sldId id="318" r:id="rId58"/>
    <p:sldId id="303" r:id="rId59"/>
    <p:sldId id="319" r:id="rId60"/>
    <p:sldId id="320" r:id="rId61"/>
    <p:sldId id="322" r:id="rId62"/>
    <p:sldId id="305" r:id="rId63"/>
    <p:sldId id="324" r:id="rId64"/>
    <p:sldId id="326" r:id="rId65"/>
    <p:sldId id="328" r:id="rId66"/>
    <p:sldId id="325" r:id="rId67"/>
    <p:sldId id="327" r:id="rId68"/>
    <p:sldId id="329" r:id="rId69"/>
    <p:sldId id="330" r:id="rId70"/>
    <p:sldId id="306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1.1 Device Exploration" id="{4AABBEC6-4A8C-4A7F-A749-6BED348544CB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Device Care" id="{31E51242-7D1D-434F-91DC-AFE44E1C90AA}">
          <p14:sldIdLst>
            <p14:sldId id="258"/>
            <p14:sldId id="272"/>
            <p14:sldId id="273"/>
            <p14:sldId id="274"/>
            <p14:sldId id="275"/>
            <p14:sldId id="276"/>
            <p14:sldId id="277"/>
            <p14:sldId id="259"/>
            <p14:sldId id="278"/>
          </p14:sldIdLst>
        </p14:section>
        <p14:section name="2.2 Coding Adventure: Cheetah Maps with Tale-Bots" id="{B7F7E2F9-87B7-3C4D-9397-8CB6FE75BB37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</p14:sldIdLst>
        </p14:section>
        <p14:section name="2.3 Find Symbols and Create My Own Symbol" id="{484413BF-729F-734B-933D-76E613697FBE}">
          <p14:sldIdLst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3.1  Hello, Artificial Intelligence (AI)! Let’s Get to Know Each Other" id="{38705594-70B3-0343-AF4D-07DFA93B5E59}">
          <p14:sldIdLst>
            <p14:sldId id="300"/>
            <p14:sldId id="312"/>
            <p14:sldId id="307"/>
            <p14:sldId id="308"/>
            <p14:sldId id="311"/>
            <p14:sldId id="313"/>
            <p14:sldId id="309"/>
            <p14:sldId id="310"/>
            <p14:sldId id="314"/>
            <p14:sldId id="315"/>
            <p14:sldId id="317"/>
          </p14:sldIdLst>
        </p14:section>
        <p14:section name="3.2 Let's Be AI Scientists!" id="{5257FC79-4B14-D64D-BBEA-BCF586783145}">
          <p14:sldIdLst>
            <p14:sldId id="321"/>
            <p14:sldId id="323"/>
          </p14:sldIdLst>
        </p14:section>
        <p14:section name="3.3 Let’s make a math/phonics song with AI" id="{4B26223F-9B2E-C747-8749-303DF4FD0AC8}">
          <p14:sldIdLst>
            <p14:sldId id="318"/>
          </p14:sldIdLst>
        </p14:section>
        <p14:section name="3.4 How AI Sees the World" id="{A5C91F0F-EA2B-C944-A14F-903D1E4B1120}">
          <p14:sldIdLst>
            <p14:sldId id="303"/>
            <p14:sldId id="319"/>
            <p14:sldId id="320"/>
          </p14:sldIdLst>
        </p14:section>
        <p14:section name="3.5 Let's Create Our Own Brain Break Video with Scroobly" id="{A13755B9-5B00-AE49-8FCB-B296FFAF76CB}">
          <p14:sldIdLst>
            <p14:sldId id="322"/>
          </p14:sldIdLst>
        </p14:section>
        <p14:section name="4.1 How Ai Learns and My Future Ai" id="{40AA88B8-FCAA-624C-8BEE-42E46D356343}">
          <p14:sldIdLst>
            <p14:sldId id="305"/>
            <p14:sldId id="324"/>
            <p14:sldId id="326"/>
            <p14:sldId id="328"/>
            <p14:sldId id="325"/>
            <p14:sldId id="327"/>
            <p14:sldId id="329"/>
            <p14:sldId id="330"/>
          </p14:sldIdLst>
        </p14:section>
        <p14:section name="4.2 People Are the Teachers of AI" id="{E4055637-E0B8-FA49-BDC6-6834FDFB8A6D}">
          <p14:sldIdLst>
            <p14:sldId id="306"/>
            <p14:sldId id="331"/>
            <p14:sldId id="332"/>
            <p14:sldId id="333"/>
          </p14:sldIdLst>
        </p14:section>
        <p14:section name="Data Privacy" id="{E6678F6C-9604-9543-AB6D-0562D2760F2A}">
          <p14:sldIdLst>
            <p14:sldId id="334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 autoAdjust="0"/>
    <p:restoredTop sz="91585" autoAdjust="0"/>
  </p:normalViewPr>
  <p:slideViewPr>
    <p:cSldViewPr snapToGrid="0" showGuides="1">
      <p:cViewPr varScale="1">
        <p:scale>
          <a:sx n="69" d="100"/>
          <a:sy n="69" d="100"/>
        </p:scale>
        <p:origin x="45" y="567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A6BE-9336-4166-AE8C-1C58964F57D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9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5(1).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Edu 4 Children Curriculum</a:t>
            </a:r>
            <a:br>
              <a:rPr lang="en-US" dirty="0"/>
            </a:br>
            <a:r>
              <a:rPr lang="en-US" dirty="0"/>
              <a:t>Slides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Sohheon Yang</a:t>
            </a:r>
            <a:r>
              <a:rPr lang="en-US" baseline="30000" dirty="0"/>
              <a:t>a</a:t>
            </a:r>
            <a:r>
              <a:rPr lang="en-US" dirty="0"/>
              <a:t> and Anne Winiger</a:t>
            </a:r>
            <a:r>
              <a:rPr lang="en-US" baseline="30000" dirty="0"/>
              <a:t>b</a:t>
            </a:r>
            <a:endParaRPr lang="ko-US" dirty="0"/>
          </a:p>
          <a:p>
            <a:r>
              <a:rPr lang="en-US" dirty="0"/>
              <a:t>	</a:t>
            </a:r>
            <a:r>
              <a:rPr lang="en-US" baseline="30000" dirty="0" err="1"/>
              <a:t>a</a:t>
            </a:r>
            <a:r>
              <a:rPr lang="en-US" dirty="0" err="1"/>
              <a:t>Indiana</a:t>
            </a:r>
            <a:r>
              <a:rPr lang="en-US" dirty="0"/>
              <a:t> University</a:t>
            </a:r>
          </a:p>
          <a:p>
            <a:r>
              <a:rPr lang="en-US" baseline="30000" dirty="0" err="1"/>
              <a:t>b</a:t>
            </a:r>
            <a:r>
              <a:rPr lang="en-US" dirty="0" err="1"/>
              <a:t>A</a:t>
            </a:r>
            <a:r>
              <a:rPr lang="en-US" dirty="0"/>
              <a:t> Public Elementary School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FB2F-4DA2-7388-ADCF-B7A184AAA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49F8-2218-78D4-8288-4AE5484E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5" name="직사각형 4" descr="Add image of a phone. ">
            <a:extLst>
              <a:ext uri="{FF2B5EF4-FFF2-40B4-BE49-F238E27FC236}">
                <a16:creationId xmlns:a16="http://schemas.microsoft.com/office/drawing/2014/main" id="{C89D7AE6-8D71-D48D-0697-72A8439FC687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device used to talk to people, send messages, take pictures, and use apps.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29820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B3706-F83B-F477-415A-1194C906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9B52-4606-56C9-2910-98F1656A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</a:t>
            </a:r>
          </a:p>
        </p:txBody>
      </p:sp>
      <p:sp>
        <p:nvSpPr>
          <p:cNvPr id="5" name="직사각형 4" descr="Add image of a tablet. ">
            <a:extLst>
              <a:ext uri="{FF2B5EF4-FFF2-40B4-BE49-F238E27FC236}">
                <a16:creationId xmlns:a16="http://schemas.microsoft.com/office/drawing/2014/main" id="{0CD56BC3-02B9-9DB2-F903-62B1A19D475A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touchscreen computer that is smaller than a laptop but bigger than a phone, used for learning, playing, and watching videos.</a:t>
            </a:r>
          </a:p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8697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EAB6-055B-BE06-7271-2E3E630E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2A2A-B55B-57BA-978A-41F3171E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Television (TV)</a:t>
            </a:r>
          </a:p>
        </p:txBody>
      </p:sp>
      <p:sp>
        <p:nvSpPr>
          <p:cNvPr id="5" name="직사각형 4" descr="Add image of a television.">
            <a:extLst>
              <a:ext uri="{FF2B5EF4-FFF2-40B4-BE49-F238E27FC236}">
                <a16:creationId xmlns:a16="http://schemas.microsoft.com/office/drawing/2014/main" id="{DCC6C0A0-F0ED-0DD4-8D1D-66F32254E945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screen that shows movies, cartoons, news, and other programs for people to watch.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55637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E70F-1FAE-6F72-C8B8-6B2B539C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028A-9809-63AA-EE64-A56E6638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sp>
        <p:nvSpPr>
          <p:cNvPr id="5" name="직사각형 4" descr="Add image of a music speaker. ">
            <a:extLst>
              <a:ext uri="{FF2B5EF4-FFF2-40B4-BE49-F238E27FC236}">
                <a16:creationId xmlns:a16="http://schemas.microsoft.com/office/drawing/2014/main" id="{F59747F4-2B78-3879-5390-F47D927EAE7F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device that plays sound or music so people can hear it louder.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br>
              <a:rPr lang="en-US" dirty="0"/>
            </a:br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90420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58B3B-543D-A0FF-F37D-86C451D5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BC92-F16E-9688-BA15-E522B15E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</a:t>
            </a:r>
          </a:p>
        </p:txBody>
      </p:sp>
      <p:sp>
        <p:nvSpPr>
          <p:cNvPr id="5" name="직사각형 4" descr="Add image of a robot.">
            <a:extLst>
              <a:ext uri="{FF2B5EF4-FFF2-40B4-BE49-F238E27FC236}">
                <a16:creationId xmlns:a16="http://schemas.microsoft.com/office/drawing/2014/main" id="{D93DA3D7-8614-8ECE-9DE6-7CC5647DEFD9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machine that can move and follow instructions to help people or do special jobs.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90090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138-759B-6858-7351-A0B39BF3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D837-89F2-CA37-C2E0-7A3F7132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456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"It's important to value your and others' belongings and treat them well."</a:t>
            </a:r>
          </a:p>
        </p:txBody>
      </p:sp>
    </p:spTree>
    <p:extLst>
      <p:ext uri="{BB962C8B-B14F-4D97-AF65-F5344CB8AC3E}">
        <p14:creationId xmlns:p14="http://schemas.microsoft.com/office/powerpoint/2010/main" val="14671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1490-82ED-0FBB-2279-F1C9E394C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C141-49A6-3110-671A-C742A68A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8262-8AE0-60E1-9C1F-78FB3D37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456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“How do we take care of our devices?”</a:t>
            </a:r>
          </a:p>
        </p:txBody>
      </p:sp>
    </p:spTree>
    <p:extLst>
      <p:ext uri="{BB962C8B-B14F-4D97-AF65-F5344CB8AC3E}">
        <p14:creationId xmlns:p14="http://schemas.microsoft.com/office/powerpoint/2010/main" val="139550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22BD-A544-4DCD-5C13-4E2D5592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DC94-B054-5386-6248-7D6E46AB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Hands, Happy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12E6-E867-0A9C-4502-9AEA50A4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should we have clean hands before touching a tablet or laptop?</a:t>
            </a:r>
            <a:endParaRPr lang="en-US" sz="4800" dirty="0"/>
          </a:p>
        </p:txBody>
      </p:sp>
      <p:sp>
        <p:nvSpPr>
          <p:cNvPr id="4" name="직사각형 3" descr="Add image to show importance of clean hands. ">
            <a:extLst>
              <a:ext uri="{FF2B5EF4-FFF2-40B4-BE49-F238E27FC236}">
                <a16:creationId xmlns:a16="http://schemas.microsoft.com/office/drawing/2014/main" id="{521050A1-C1DC-E363-14DA-7105B2C74FA1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52394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D702-A745-F11A-2369-4EEC7BAB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AEFD-1F22-9799-234D-1269C3E9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Gentle Hands, No </a:t>
            </a:r>
            <a:r>
              <a:rPr lang="en-US" dirty="0" err="1"/>
              <a:t>Ouchies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1396-065E-1ECF-BC07-A3BF6C07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if we drop a tablet or press too hard on a screen?</a:t>
            </a:r>
          </a:p>
        </p:txBody>
      </p:sp>
      <p:sp>
        <p:nvSpPr>
          <p:cNvPr id="4" name="직사각형 3" descr="Add image of broken device. ">
            <a:extLst>
              <a:ext uri="{FF2B5EF4-FFF2-40B4-BE49-F238E27FC236}">
                <a16:creationId xmlns:a16="http://schemas.microsoft.com/office/drawing/2014/main" id="{1D805831-1366-B250-4789-7F20736931A3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5273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1C240-E9E8-D040-EC1E-4B949907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6520-079D-01F4-BBFD-5E4486D2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245C-F9E3-1DA3-7622-61DD6346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if we forget to charge a device?</a:t>
            </a:r>
          </a:p>
        </p:txBody>
      </p:sp>
      <p:sp>
        <p:nvSpPr>
          <p:cNvPr id="4" name="직사각형 3" descr="Add image of low powered device. ">
            <a:extLst>
              <a:ext uri="{FF2B5EF4-FFF2-40B4-BE49-F238E27FC236}">
                <a16:creationId xmlns:a16="http://schemas.microsoft.com/office/drawing/2014/main" id="{5AF7B718-C4D8-1A18-7CFE-325E6BEB9954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17949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095D-5AE9-4C7C-3B2E-62C0ADD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Technology Words!</a:t>
            </a:r>
          </a:p>
        </p:txBody>
      </p:sp>
      <p:sp>
        <p:nvSpPr>
          <p:cNvPr id="5" name="직사각형 4" descr="Add relevant image for title page">
            <a:extLst>
              <a:ext uri="{FF2B5EF4-FFF2-40B4-BE49-F238E27FC236}">
                <a16:creationId xmlns:a16="http://schemas.microsoft.com/office/drawing/2014/main" id="{87F18578-4922-8889-5AD4-5CB07ABD84F5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 for a title page.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260829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6D93-0BBE-B479-39D5-FDD39660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D8C2-D465-E531-E8BD-D8D2601D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Places Only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0948-78F9-9EDA-BAC5-38C495FC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should we put a tablet when we are not using it?”</a:t>
            </a:r>
          </a:p>
        </p:txBody>
      </p:sp>
      <p:sp>
        <p:nvSpPr>
          <p:cNvPr id="4" name="직사각형 3" descr="Add image of safe storage place. ">
            <a:extLst>
              <a:ext uri="{FF2B5EF4-FFF2-40B4-BE49-F238E27FC236}">
                <a16:creationId xmlns:a16="http://schemas.microsoft.com/office/drawing/2014/main" id="{A56F5729-6E7B-49F6-77E6-056C3DA1EE09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486082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977B-6CCE-0381-F51A-BC947E6F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3B9B-3BEE-7BA4-6A2F-FBED1544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Before Downloading or Clicking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9070-C88B-EDEC-1244-8260E25E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Should we press buttons or download things without asking a teacher or parent?</a:t>
            </a:r>
          </a:p>
        </p:txBody>
      </p:sp>
      <p:sp>
        <p:nvSpPr>
          <p:cNvPr id="4" name="직사각형 3" descr="Add image to depict asking before downloading. ">
            <a:extLst>
              <a:ext uri="{FF2B5EF4-FFF2-40B4-BE49-F238E27FC236}">
                <a16:creationId xmlns:a16="http://schemas.microsoft.com/office/drawing/2014/main" id="{25F0D179-F945-F8CD-8AD3-9F574CCAD0E0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05608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53F-DB68-D494-9FD0-1645CA0D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CAA2-0713-1953-A50A-02C933D8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50" y="2446020"/>
            <a:ext cx="75819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you make sure something or someone is safe and well.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F977-08AE-DE82-DDD2-E5B15143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143C-0A5E-AA3F-5582-735E1AA7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8DE2-07E7-1819-E01F-F7BD3C1F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50" y="2446020"/>
            <a:ext cx="75819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duty you have to yourself or others.</a:t>
            </a:r>
          </a:p>
        </p:txBody>
      </p:sp>
    </p:spTree>
    <p:extLst>
      <p:ext uri="{BB962C8B-B14F-4D97-AF65-F5344CB8AC3E}">
        <p14:creationId xmlns:p14="http://schemas.microsoft.com/office/powerpoint/2010/main" val="385909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F1720-2D6F-4433-D218-5C358D665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B42F-C7AC-2288-EB55-30C04C63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“What is a map? Have you seen a map before? Why do people use maps? If you could make a map, what kind of map do you want to create?”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C29F3B-C086-3601-DA5B-8680D9E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</p:spTree>
    <p:extLst>
      <p:ext uri="{BB962C8B-B14F-4D97-AF65-F5344CB8AC3E}">
        <p14:creationId xmlns:p14="http://schemas.microsoft.com/office/powerpoint/2010/main" val="252440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C1BC4-824D-3A7E-5138-CB444796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543577-D53F-D6BA-7F95-4DE6B721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What is a 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E4634-8242-43FE-B5EA-2CE298EC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0" y="2057399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map is a picture that shows where things are.</a:t>
            </a:r>
          </a:p>
          <a:p>
            <a:pPr marL="0" indent="0">
              <a:buNone/>
            </a:pPr>
            <a:r>
              <a:rPr lang="en-US" dirty="0"/>
              <a:t>It can show places like your house, school, park, or zoo!</a:t>
            </a:r>
          </a:p>
          <a:p>
            <a:pPr marL="0" indent="0">
              <a:buNone/>
            </a:pPr>
            <a:r>
              <a:rPr lang="en-US" dirty="0"/>
              <a:t>A map helps us find where to go and see where things are.</a:t>
            </a:r>
          </a:p>
        </p:txBody>
      </p:sp>
      <p:sp>
        <p:nvSpPr>
          <p:cNvPr id="8" name="직사각형 7" descr="add image of a map. ">
            <a:extLst>
              <a:ext uri="{FF2B5EF4-FFF2-40B4-BE49-F238E27FC236}">
                <a16:creationId xmlns:a16="http://schemas.microsoft.com/office/drawing/2014/main" id="{EB83F7EF-4565-53C3-D635-62108167A78F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43952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ECAE3-2BAA-4668-FCB6-17C6CC09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C045-A9FC-4B71-710D-C060120C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  <p:sp>
        <p:nvSpPr>
          <p:cNvPr id="5" name="직사각형 4" descr="add image of a world map. ">
            <a:extLst>
              <a:ext uri="{FF2B5EF4-FFF2-40B4-BE49-F238E27FC236}">
                <a16:creationId xmlns:a16="http://schemas.microsoft.com/office/drawing/2014/main" id="{23C56E77-A9D2-207E-5501-5D3C98623909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9919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7CEB-835B-39C8-145F-DB4A2C3D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3E90-134C-20A6-2B20-3B5A0D9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States Map</a:t>
            </a:r>
          </a:p>
        </p:txBody>
      </p:sp>
      <p:sp>
        <p:nvSpPr>
          <p:cNvPr id="5" name="직사각형 4" descr="add image of a US map. ">
            <a:extLst>
              <a:ext uri="{FF2B5EF4-FFF2-40B4-BE49-F238E27FC236}">
                <a16:creationId xmlns:a16="http://schemas.microsoft.com/office/drawing/2014/main" id="{6CE795B7-351A-A91B-C968-C56DE351495A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60072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89F4-392C-B545-0D43-14DD53A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0065-A012-C982-23DE-296B162E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Tourism Map</a:t>
            </a:r>
          </a:p>
        </p:txBody>
      </p:sp>
      <p:sp>
        <p:nvSpPr>
          <p:cNvPr id="5" name="직사각형 4" descr="Add image of an Indiana map. ">
            <a:extLst>
              <a:ext uri="{FF2B5EF4-FFF2-40B4-BE49-F238E27FC236}">
                <a16:creationId xmlns:a16="http://schemas.microsoft.com/office/drawing/2014/main" id="{E51E9E86-10E9-3105-8569-844FE0E75DAA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20793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6C05-2000-F151-E175-44B34A9A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0C6B-4FF3-D3DA-CF61-26A63826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Map (Our Kindergarten)</a:t>
            </a:r>
          </a:p>
        </p:txBody>
      </p:sp>
      <p:sp>
        <p:nvSpPr>
          <p:cNvPr id="5" name="직사각형 4" descr="Add image of relevant map. ">
            <a:extLst>
              <a:ext uri="{FF2B5EF4-FFF2-40B4-BE49-F238E27FC236}">
                <a16:creationId xmlns:a16="http://schemas.microsoft.com/office/drawing/2014/main" id="{180BFB3A-3010-D58B-9689-65CC976E7256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56145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01F4-FFF8-CAC7-3AA1-9A48CB268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03B9-A496-CCB4-DA1C-4B2CAF75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5" name="직사각형 4" descr="Add relevant image here.">
            <a:extLst>
              <a:ext uri="{FF2B5EF4-FFF2-40B4-BE49-F238E27FC236}">
                <a16:creationId xmlns:a16="http://schemas.microsoft.com/office/drawing/2014/main" id="{1FE33C9E-7A88-C1C3-DAF0-DBCCB5546871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4194215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F53E-8D0F-461A-9B26-3D64F286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73DD-BE09-6FBC-3F19-07FC04E3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Map</a:t>
            </a:r>
          </a:p>
        </p:txBody>
      </p:sp>
      <p:sp>
        <p:nvSpPr>
          <p:cNvPr id="5" name="직사각형 4" descr="Add image of a zoo map or some other location that students are interested in. &#10;">
            <a:extLst>
              <a:ext uri="{FF2B5EF4-FFF2-40B4-BE49-F238E27FC236}">
                <a16:creationId xmlns:a16="http://schemas.microsoft.com/office/drawing/2014/main" id="{6C299C2C-CFA4-C37F-64E8-1CC53CE476EB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can be any other maps that your students might feel interested.</a:t>
            </a:r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33178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D157A-9996-4CF3-E86B-4EB9F37C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3C0600-ECE6-129B-A424-DF12F41A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What do we think about when we make a map?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869A49-B703-1A38-682E-AB7E3D53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1560353"/>
            <a:ext cx="5486400" cy="4525963"/>
          </a:xfrm>
        </p:spPr>
        <p:txBody>
          <a:bodyPr/>
          <a:lstStyle/>
          <a:p>
            <a:r>
              <a:rPr lang="en-US" sz="2800" dirty="0"/>
              <a:t>What places do we want to put on the map?</a:t>
            </a:r>
          </a:p>
          <a:p>
            <a:r>
              <a:rPr lang="en-US" sz="2800" dirty="0"/>
              <a:t>Where do those places go? Are they close or far from each other?</a:t>
            </a:r>
          </a:p>
          <a:p>
            <a:r>
              <a:rPr lang="en-US" sz="2800" dirty="0"/>
              <a:t>Which way are things facing—up, down, left, or right?</a:t>
            </a:r>
          </a:p>
          <a:p>
            <a:r>
              <a:rPr lang="en-US" sz="2800" dirty="0"/>
              <a:t>We use pictures or symbols to show the places!</a:t>
            </a:r>
          </a:p>
        </p:txBody>
      </p:sp>
      <p:sp>
        <p:nvSpPr>
          <p:cNvPr id="8" name="직사각형 7" descr="Add relevant image to map making. ">
            <a:extLst>
              <a:ext uri="{FF2B5EF4-FFF2-40B4-BE49-F238E27FC236}">
                <a16:creationId xmlns:a16="http://schemas.microsoft.com/office/drawing/2014/main" id="{16BD7B76-445C-5E29-BCC6-1C1C22CA443F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85803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17D5-9E18-AE83-1154-449E09EB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8A8E-98C6-BC96-FA5F-7402DD50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390" y="2606357"/>
            <a:ext cx="82016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make an animal map!</a:t>
            </a:r>
          </a:p>
        </p:txBody>
      </p:sp>
    </p:spTree>
    <p:extLst>
      <p:ext uri="{BB962C8B-B14F-4D97-AF65-F5344CB8AC3E}">
        <p14:creationId xmlns:p14="http://schemas.microsoft.com/office/powerpoint/2010/main" val="422768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A5CA4-658A-52BA-B661-399DCB38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EC4E-369C-0E37-3AD7-3FF1615D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390" y="2606357"/>
            <a:ext cx="82016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we draw everything in a map?</a:t>
            </a:r>
          </a:p>
        </p:txBody>
      </p:sp>
    </p:spTree>
    <p:extLst>
      <p:ext uri="{BB962C8B-B14F-4D97-AF65-F5344CB8AC3E}">
        <p14:creationId xmlns:p14="http://schemas.microsoft.com/office/powerpoint/2010/main" val="2419274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B5DE-31CC-ED97-4201-84D881E19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7CAC-3AC9-6A2F-9E57-00DE8F99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990" y="233203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we make a map, we don’t draw every little detail.</a:t>
            </a:r>
          </a:p>
          <a:p>
            <a:pPr marL="0" indent="0" algn="ctr">
              <a:buNone/>
            </a:pPr>
            <a:r>
              <a:rPr lang="en-US" dirty="0"/>
              <a:t>We only show the most important parts so it’s easy to read.</a:t>
            </a:r>
          </a:p>
        </p:txBody>
      </p:sp>
    </p:spTree>
    <p:extLst>
      <p:ext uri="{BB962C8B-B14F-4D97-AF65-F5344CB8AC3E}">
        <p14:creationId xmlns:p14="http://schemas.microsoft.com/office/powerpoint/2010/main" val="412311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30CA-F4C5-1F06-92C2-AF30061B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7E24-4A13-A794-E2C2-0597593F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990" y="233203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Let’s say we want to draw a cheetah on the map—what’s the most important feature to show so we know it’s a cheetah?</a:t>
            </a:r>
          </a:p>
          <a:p>
            <a:pPr marL="0" indent="0" algn="ctr">
              <a:buNone/>
            </a:pPr>
            <a:r>
              <a:rPr lang="en-US" dirty="0"/>
              <a:t>How do we recognize a cheetah as a cheetah?</a:t>
            </a:r>
          </a:p>
        </p:txBody>
      </p:sp>
    </p:spTree>
    <p:extLst>
      <p:ext uri="{BB962C8B-B14F-4D97-AF65-F5344CB8AC3E}">
        <p14:creationId xmlns:p14="http://schemas.microsoft.com/office/powerpoint/2010/main" val="1302609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B8546-14AC-0963-4624-99D150516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C9BE6-A3AC-B852-4966-8745D02E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“What did you like about the Tale-Bots, and what was difficult when you played with the Tale-Bots?”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5BE785-065B-8581-BF87-72974FEE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  <p:pic>
        <p:nvPicPr>
          <p:cNvPr id="1026" name="Picture 2" descr="The top-side of a Tale-Bot robot with all buttons visible. ">
            <a:extLst>
              <a:ext uri="{FF2B5EF4-FFF2-40B4-BE49-F238E27FC236}">
                <a16:creationId xmlns:a16="http://schemas.microsoft.com/office/drawing/2014/main" id="{7C303D3C-0921-0F2B-E482-C75BFA0A2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22700" r="15432" b="25821"/>
          <a:stretch>
            <a:fillRect/>
          </a:stretch>
        </p:blipFill>
        <p:spPr bwMode="auto">
          <a:xfrm>
            <a:off x="7128164" y="3581400"/>
            <a:ext cx="2251363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46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DFE0-3037-0D72-6E6E-80C5FD7A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EC09AF-1149-0F83-C0A4-545CF97F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0" y="2057399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Yesterday, we explored map together.</a:t>
            </a:r>
          </a:p>
          <a:p>
            <a:pPr marL="0" indent="0">
              <a:buNone/>
            </a:pPr>
            <a:r>
              <a:rPr lang="en-US" dirty="0"/>
              <a:t>What does this mean?</a:t>
            </a:r>
          </a:p>
        </p:txBody>
      </p:sp>
      <p:sp>
        <p:nvSpPr>
          <p:cNvPr id="8" name="직사각형 7" descr="Add an image of a symbol commonly found on maps. ">
            <a:extLst>
              <a:ext uri="{FF2B5EF4-FFF2-40B4-BE49-F238E27FC236}">
                <a16:creationId xmlns:a16="http://schemas.microsoft.com/office/drawing/2014/main" id="{9D8B1FF2-1FFB-A2A8-8CD3-72A14B430ADB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symbol in a map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2618196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BE5B-B2E0-C0D3-5A2D-EDF58AF6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DA28C1-8F7B-FE68-26C7-FB2BCDEE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0" y="2057399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does this mean?</a:t>
            </a:r>
          </a:p>
        </p:txBody>
      </p:sp>
      <p:sp>
        <p:nvSpPr>
          <p:cNvPr id="8" name="직사각형 7" descr="Add a symbol in a classroom or school. ">
            <a:extLst>
              <a:ext uri="{FF2B5EF4-FFF2-40B4-BE49-F238E27FC236}">
                <a16:creationId xmlns:a16="http://schemas.microsoft.com/office/drawing/2014/main" id="{97FE8396-4A91-037E-9837-B2CC37614AB9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symbol in a classroom/school here.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Create enough slides to discuss about different symbols around us.</a:t>
            </a:r>
          </a:p>
        </p:txBody>
      </p:sp>
    </p:spTree>
    <p:extLst>
      <p:ext uri="{BB962C8B-B14F-4D97-AF65-F5344CB8AC3E}">
        <p14:creationId xmlns:p14="http://schemas.microsoft.com/office/powerpoint/2010/main" val="4212217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981D-21EB-B32D-3FF3-8E65EF8F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18AB-54D6-BD3E-35FE-68D5CE9E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990" y="233203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symbol is a picture, shape, or sign that stands for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251397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6D5EC-C2D4-1650-BF94-5978B1F84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ADF2-F48B-229E-9430-45DE4221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Camcorder (Video Camera)</a:t>
            </a:r>
          </a:p>
        </p:txBody>
      </p:sp>
      <p:sp>
        <p:nvSpPr>
          <p:cNvPr id="5" name="직사각형 4" descr="Add relevant image here.">
            <a:extLst>
              <a:ext uri="{FF2B5EF4-FFF2-40B4-BE49-F238E27FC236}">
                <a16:creationId xmlns:a16="http://schemas.microsoft.com/office/drawing/2014/main" id="{259A8981-0B3E-727F-BFDE-76E59D3CB6AF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399699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42DE-88E0-0172-FA83-18C9F0CF9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BC5A-9659-BB2D-DDC2-D2544813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85" y="201199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Computers and robots don't have hearts or minds like we do. They don't understand things on their own. Instead, they follow special signals called symbols. A symbol is like a secret code that tells the computer exactly what to do based on our rules</a:t>
            </a:r>
          </a:p>
        </p:txBody>
      </p:sp>
    </p:spTree>
    <p:extLst>
      <p:ext uri="{BB962C8B-B14F-4D97-AF65-F5344CB8AC3E}">
        <p14:creationId xmlns:p14="http://schemas.microsoft.com/office/powerpoint/2010/main" val="3774174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8E82A-F9B9-36D4-7DDE-5FE21E15D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6CFF-E2D5-4F44-AB35-3B755E74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85" y="201199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you find any symbols in the classroom or in your daily life?</a:t>
            </a:r>
          </a:p>
        </p:txBody>
      </p:sp>
    </p:spTree>
    <p:extLst>
      <p:ext uri="{BB962C8B-B14F-4D97-AF65-F5344CB8AC3E}">
        <p14:creationId xmlns:p14="http://schemas.microsoft.com/office/powerpoint/2010/main" val="4024591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D11BB-5A1E-C504-0834-5FE5297C7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8827-C534-137A-4A9E-A9F2DB88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85" y="2011997"/>
            <a:ext cx="1024763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Tale-bots also have symbols!</a:t>
            </a:r>
          </a:p>
        </p:txBody>
      </p:sp>
    </p:spTree>
    <p:extLst>
      <p:ext uri="{BB962C8B-B14F-4D97-AF65-F5344CB8AC3E}">
        <p14:creationId xmlns:p14="http://schemas.microsoft.com/office/powerpoint/2010/main" val="51931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7158B-5062-90AB-D7A1-935E7B1E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8FF7-7C53-D824-854C-5538DF42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58" y="1758599"/>
            <a:ext cx="10141642" cy="11430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(Use these images to talk about symbols in Tale-Bots)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53058C-D0ED-C55C-7BEF-B7E2C7B8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Tale-bots and Symbols</a:t>
            </a:r>
          </a:p>
        </p:txBody>
      </p:sp>
      <p:pic>
        <p:nvPicPr>
          <p:cNvPr id="1026" name="Picture 2" descr="The top-side of a Tale-Bot robot with all buttons visible. ">
            <a:extLst>
              <a:ext uri="{FF2B5EF4-FFF2-40B4-BE49-F238E27FC236}">
                <a16:creationId xmlns:a16="http://schemas.microsoft.com/office/drawing/2014/main" id="{8158CB80-1650-425F-CB51-59AF58D1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05" y="2233006"/>
            <a:ext cx="3181052" cy="4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rward, reverse, turn right, and turn left buttons on a Tale-Bot robot. ">
            <a:extLst>
              <a:ext uri="{FF2B5EF4-FFF2-40B4-BE49-F238E27FC236}">
                <a16:creationId xmlns:a16="http://schemas.microsoft.com/office/drawing/2014/main" id="{E73D0AC9-0637-A752-26FE-F1C4D210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64" y="2901599"/>
            <a:ext cx="2257471" cy="29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ndom dance, record, and repeat buttons on a Tale-Bot robot. ">
            <a:extLst>
              <a:ext uri="{FF2B5EF4-FFF2-40B4-BE49-F238E27FC236}">
                <a16:creationId xmlns:a16="http://schemas.microsoft.com/office/drawing/2014/main" id="{258529B0-29CF-8EB9-5938-51E33777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49" y="2901600"/>
            <a:ext cx="2172170" cy="29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57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E7AA5-79BF-8486-6268-C1CE7E9F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4EB55-A3D3-A7A9-ECFF-178C314D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“Let’s think about how amazing our brains are!”</a:t>
            </a:r>
          </a:p>
          <a:p>
            <a:pPr marL="0" indent="0" algn="ctr">
              <a:buNone/>
            </a:pPr>
            <a:r>
              <a:rPr lang="en-US" dirty="0"/>
              <a:t>What do you love to do the most?</a:t>
            </a:r>
          </a:p>
          <a:p>
            <a:pPr marL="0" indent="0" algn="ctr">
              <a:buNone/>
            </a:pPr>
            <a:r>
              <a:rPr lang="en-US" dirty="0"/>
              <a:t>What cool things can your brain help you do?</a:t>
            </a:r>
          </a:p>
          <a:p>
            <a:pPr marL="0" indent="0" algn="ctr">
              <a:buNone/>
            </a:pPr>
            <a:r>
              <a:rPr lang="en-US" dirty="0"/>
              <a:t>What are you really good at?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D502A-DC50-87D5-9630-580D28E1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</p:spTree>
    <p:extLst>
      <p:ext uri="{BB962C8B-B14F-4D97-AF65-F5344CB8AC3E}">
        <p14:creationId xmlns:p14="http://schemas.microsoft.com/office/powerpoint/2010/main" val="2052564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6AF4-419F-291D-7EA5-B6CA608F4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E9CEC-4970-5844-0C52-ADD49012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Tale-Bot can’t actually learn, but some machines, robots, or computers can learn in a special way by collecting lots of examples.</a:t>
            </a:r>
          </a:p>
        </p:txBody>
      </p:sp>
    </p:spTree>
    <p:extLst>
      <p:ext uri="{BB962C8B-B14F-4D97-AF65-F5344CB8AC3E}">
        <p14:creationId xmlns:p14="http://schemas.microsoft.com/office/powerpoint/2010/main" val="2907205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1E53-E15C-4B92-D323-D7614E87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53CF-1B1D-A4FC-8DE4-080AA68D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call it artificial intelligence, or AI.</a:t>
            </a:r>
          </a:p>
          <a:p>
            <a:pPr marL="0" indent="0" algn="ctr">
              <a:buNone/>
            </a:pPr>
            <a:r>
              <a:rPr lang="en-US" dirty="0"/>
              <a:t>What does “artificial” mean?</a:t>
            </a:r>
          </a:p>
          <a:p>
            <a:pPr marL="0" indent="0" algn="ctr">
              <a:buNone/>
            </a:pPr>
            <a:r>
              <a:rPr lang="en-US" dirty="0"/>
              <a:t>Can you guess?</a:t>
            </a:r>
          </a:p>
        </p:txBody>
      </p:sp>
    </p:spTree>
    <p:extLst>
      <p:ext uri="{BB962C8B-B14F-4D97-AF65-F5344CB8AC3E}">
        <p14:creationId xmlns:p14="http://schemas.microsoft.com/office/powerpoint/2010/main" val="967595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B79DE-41FC-403C-787B-D65CB4CAD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4EF7-9130-F712-29E9-58E0CC21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Artificial: Made to copy something natural; not real; made by people</a:t>
            </a:r>
          </a:p>
        </p:txBody>
      </p:sp>
    </p:spTree>
    <p:extLst>
      <p:ext uri="{BB962C8B-B14F-4D97-AF65-F5344CB8AC3E}">
        <p14:creationId xmlns:p14="http://schemas.microsoft.com/office/powerpoint/2010/main" val="366463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374CA-23BB-B031-23B4-C264923B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 descr="add images of flowers">
            <a:extLst>
              <a:ext uri="{FF2B5EF4-FFF2-40B4-BE49-F238E27FC236}">
                <a16:creationId xmlns:a16="http://schemas.microsoft.com/office/drawing/2014/main" id="{ABC74697-0FAB-E4EE-D566-86219D2E579B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an image of flowers in nature.</a:t>
            </a:r>
          </a:p>
        </p:txBody>
      </p:sp>
      <p:sp>
        <p:nvSpPr>
          <p:cNvPr id="5" name="직사각형 4" descr="Add images of artificial flowers. ">
            <a:extLst>
              <a:ext uri="{FF2B5EF4-FFF2-40B4-BE49-F238E27FC236}">
                <a16:creationId xmlns:a16="http://schemas.microsoft.com/office/drawing/2014/main" id="{AAEB5141-1B52-9B7F-ADA4-AA7C042F8EFC}"/>
              </a:ext>
            </a:extLst>
          </p:cNvPr>
          <p:cNvSpPr/>
          <p:nvPr/>
        </p:nvSpPr>
        <p:spPr>
          <a:xfrm>
            <a:off x="6367418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an image of artificial flowers.</a:t>
            </a:r>
          </a:p>
        </p:txBody>
      </p:sp>
    </p:spTree>
    <p:extLst>
      <p:ext uri="{BB962C8B-B14F-4D97-AF65-F5344CB8AC3E}">
        <p14:creationId xmlns:p14="http://schemas.microsoft.com/office/powerpoint/2010/main" val="1169277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3D32-2988-694F-3FFC-F41EFC53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 descr="Add image of an apple">
            <a:extLst>
              <a:ext uri="{FF2B5EF4-FFF2-40B4-BE49-F238E27FC236}">
                <a16:creationId xmlns:a16="http://schemas.microsoft.com/office/drawing/2014/main" id="{D1707E11-7D26-0198-49E0-A0A178593B72}"/>
              </a:ext>
            </a:extLst>
          </p:cNvPr>
          <p:cNvSpPr/>
          <p:nvPr/>
        </p:nvSpPr>
        <p:spPr>
          <a:xfrm>
            <a:off x="1016000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an image of apples in nature.</a:t>
            </a:r>
          </a:p>
        </p:txBody>
      </p:sp>
      <p:sp>
        <p:nvSpPr>
          <p:cNvPr id="5" name="직사각형 4" descr="Add image of an artificial apple. ">
            <a:extLst>
              <a:ext uri="{FF2B5EF4-FFF2-40B4-BE49-F238E27FC236}">
                <a16:creationId xmlns:a16="http://schemas.microsoft.com/office/drawing/2014/main" id="{12CB74F9-1F94-9173-36AE-AF58339B2C0C}"/>
              </a:ext>
            </a:extLst>
          </p:cNvPr>
          <p:cNvSpPr/>
          <p:nvPr/>
        </p:nvSpPr>
        <p:spPr>
          <a:xfrm>
            <a:off x="6367418" y="1703070"/>
            <a:ext cx="4516120" cy="424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an image of artificial apples (plastic apples).</a:t>
            </a:r>
          </a:p>
        </p:txBody>
      </p:sp>
    </p:spTree>
    <p:extLst>
      <p:ext uri="{BB962C8B-B14F-4D97-AF65-F5344CB8AC3E}">
        <p14:creationId xmlns:p14="http://schemas.microsoft.com/office/powerpoint/2010/main" val="201328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A9CE8-ABC8-F879-9CD4-A6999E04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3B4C-DE3A-067C-A10F-424DC43B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Tripod</a:t>
            </a:r>
          </a:p>
        </p:txBody>
      </p:sp>
      <p:sp>
        <p:nvSpPr>
          <p:cNvPr id="5" name="직사각형 4" descr="Add relevant image here.">
            <a:extLst>
              <a:ext uri="{FF2B5EF4-FFF2-40B4-BE49-F238E27FC236}">
                <a16:creationId xmlns:a16="http://schemas.microsoft.com/office/drawing/2014/main" id="{E8DC81C3-784E-FC12-6CD7-F262C80C3008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995401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59CD4-C8F4-6ABA-9E3D-41F5C4F1A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A0AA-3E2E-7BCB-9469-A0DD3EF5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does “intelligence” mean?</a:t>
            </a:r>
          </a:p>
          <a:p>
            <a:pPr marL="0" indent="0" algn="ctr">
              <a:buNone/>
            </a:pPr>
            <a:r>
              <a:rPr lang="en-US" dirty="0"/>
              <a:t>Can you guess?</a:t>
            </a:r>
          </a:p>
        </p:txBody>
      </p:sp>
    </p:spTree>
    <p:extLst>
      <p:ext uri="{BB962C8B-B14F-4D97-AF65-F5344CB8AC3E}">
        <p14:creationId xmlns:p14="http://schemas.microsoft.com/office/powerpoint/2010/main" val="2490661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743B-4885-2F55-8AAE-B3732A08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27F1-118F-3C6C-DBD4-E2FAF1D8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Intelligence: the ability to learn, understand, and make judgments or have opinions that are based on reason </a:t>
            </a:r>
          </a:p>
        </p:txBody>
      </p:sp>
    </p:spTree>
    <p:extLst>
      <p:ext uri="{BB962C8B-B14F-4D97-AF65-F5344CB8AC3E}">
        <p14:creationId xmlns:p14="http://schemas.microsoft.com/office/powerpoint/2010/main" val="1237725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7255-8750-E28E-673F-C7934252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411F-E66D-FEA4-D6D6-6776D00C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6460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can we do with our brain?</a:t>
            </a:r>
          </a:p>
        </p:txBody>
      </p:sp>
    </p:spTree>
    <p:extLst>
      <p:ext uri="{BB962C8B-B14F-4D97-AF65-F5344CB8AC3E}">
        <p14:creationId xmlns:p14="http://schemas.microsoft.com/office/powerpoint/2010/main" val="3969834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33239-9BDC-A5DE-5A8B-AAAFFB7B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D5CB-2B75-7F24-036E-120C71AD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37" y="1352323"/>
            <a:ext cx="95391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What can we do with our brain?</a:t>
            </a:r>
          </a:p>
          <a:p>
            <a:pPr marL="0" indent="0" algn="ctr">
              <a:buNone/>
            </a:pPr>
            <a:r>
              <a:rPr lang="en-US" sz="2400" dirty="0"/>
              <a:t>Our brain helps us do so many things!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 can think, learn, and solve problems.</a:t>
            </a:r>
          </a:p>
          <a:p>
            <a:pPr marL="0" indent="0" algn="ctr">
              <a:buNone/>
            </a:pPr>
            <a:r>
              <a:rPr lang="en-US" sz="2400" dirty="0"/>
              <a:t>We can remember fun times and imagine new ideas.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Our brain helps us talk, listen, and understand others.</a:t>
            </a:r>
          </a:p>
          <a:p>
            <a:pPr marL="0" indent="0" algn="ctr">
              <a:buNone/>
            </a:pPr>
            <a:r>
              <a:rPr lang="en-US" sz="2400" dirty="0"/>
              <a:t>It also tells our body when to move, eat, or sleep.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Our brain is like a super helper inside our head!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35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F519-9AC6-2A92-ED2C-E010A344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E0C2-FA37-04F0-DF83-ED5528FB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37" y="1352323"/>
            <a:ext cx="9539151" cy="13908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AI is everywhere!</a:t>
            </a:r>
          </a:p>
          <a:p>
            <a:pPr marL="0" indent="0" algn="ctr">
              <a:buNone/>
            </a:pPr>
            <a:r>
              <a:rPr lang="en-US" sz="2400" dirty="0"/>
              <a:t>What can it do?</a:t>
            </a:r>
          </a:p>
        </p:txBody>
      </p:sp>
      <p:sp>
        <p:nvSpPr>
          <p:cNvPr id="2" name="직사각형 1" descr="Add many images of AI in your students' daily lives. ">
            <a:extLst>
              <a:ext uri="{FF2B5EF4-FFF2-40B4-BE49-F238E27FC236}">
                <a16:creationId xmlns:a16="http://schemas.microsoft.com/office/drawing/2014/main" id="{A5871C8F-0FDD-AA88-FF9D-A17300AB037A}"/>
              </a:ext>
            </a:extLst>
          </p:cNvPr>
          <p:cNvSpPr/>
          <p:nvPr/>
        </p:nvSpPr>
        <p:spPr>
          <a:xfrm>
            <a:off x="1016000" y="2625634"/>
            <a:ext cx="10048240" cy="3317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many images of AI in your students’ daily lives.</a:t>
            </a:r>
          </a:p>
        </p:txBody>
      </p:sp>
    </p:spTree>
    <p:extLst>
      <p:ext uri="{BB962C8B-B14F-4D97-AF65-F5344CB8AC3E}">
        <p14:creationId xmlns:p14="http://schemas.microsoft.com/office/powerpoint/2010/main" val="2184093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8380-28FE-1798-345D-33529491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1FA5-1D9C-67A5-B873-0D9A43E9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529" y="1548266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Some children have questions about AI. If you can ask questions and try to find answers, you’re a scientist.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We’ve already found some answers, and we’ll keep figuring out what you’re curious about with AI!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0CEF-7AA1-2AF0-38B9-597FBBAE4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FE5D-1CBC-1813-D8CC-DF673EC8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529" y="1548266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(List students’ questions here.)</a:t>
            </a:r>
          </a:p>
        </p:txBody>
      </p:sp>
    </p:spTree>
    <p:extLst>
      <p:ext uri="{BB962C8B-B14F-4D97-AF65-F5344CB8AC3E}">
        <p14:creationId xmlns:p14="http://schemas.microsoft.com/office/powerpoint/2010/main" val="246190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071F6-B259-3A55-0F84-479FE809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99C8-E5A6-FDA9-606B-C98DB3B5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did you do to create a song?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did your teacher do to create a song?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did AI technology do?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30F44-0E9C-ABCB-352E-278186B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Create a Song with AI</a:t>
            </a:r>
          </a:p>
        </p:txBody>
      </p:sp>
    </p:spTree>
    <p:extLst>
      <p:ext uri="{BB962C8B-B14F-4D97-AF65-F5344CB8AC3E}">
        <p14:creationId xmlns:p14="http://schemas.microsoft.com/office/powerpoint/2010/main" val="3170460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6401A-E330-293B-6A4F-BC758FD7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8327-C739-9B69-D295-8651D6ED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“What do you do with your five senses—eyes, nose, ears, tongue, and skin?”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BF3002-7498-C436-0434-6D705E26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</p:spTree>
    <p:extLst>
      <p:ext uri="{BB962C8B-B14F-4D97-AF65-F5344CB8AC3E}">
        <p14:creationId xmlns:p14="http://schemas.microsoft.com/office/powerpoint/2010/main" val="922627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26AA-BE73-00EC-24A2-FD2A2297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4AC7-04B2-0DEF-6700-0F96F573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AI see us? What do you think?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do we need to see things around us?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AF0D0-DA36-48E9-181B-EADD5F73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99FA-7189-3EAB-69F3-A433CB3E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</a:t>
            </a:r>
          </a:p>
        </p:txBody>
      </p:sp>
      <p:sp>
        <p:nvSpPr>
          <p:cNvPr id="5" name="직사각형 4" descr="Add relevant image here.">
            <a:extLst>
              <a:ext uri="{FF2B5EF4-FFF2-40B4-BE49-F238E27FC236}">
                <a16:creationId xmlns:a16="http://schemas.microsoft.com/office/drawing/2014/main" id="{DD5DBE8E-F0C0-8149-1D27-EB81ABDCD2C8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181422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D5204-44B2-CD6A-D090-9FD40FA4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85ADC-1E6B-6079-63DE-99F7D363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AI sees the world through a camera.</a:t>
            </a:r>
          </a:p>
        </p:txBody>
      </p:sp>
      <p:sp>
        <p:nvSpPr>
          <p:cNvPr id="2" name="직사각형 1" descr="Add relevant image of AI seeing the world through a camera lens. ">
            <a:extLst>
              <a:ext uri="{FF2B5EF4-FFF2-40B4-BE49-F238E27FC236}">
                <a16:creationId xmlns:a16="http://schemas.microsoft.com/office/drawing/2014/main" id="{D991F0D6-1EB2-8CBC-CE80-DF6446211F3B}"/>
              </a:ext>
            </a:extLst>
          </p:cNvPr>
          <p:cNvSpPr/>
          <p:nvPr/>
        </p:nvSpPr>
        <p:spPr>
          <a:xfrm>
            <a:off x="1016000" y="3304902"/>
            <a:ext cx="10048240" cy="2638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</p:spTree>
    <p:extLst>
      <p:ext uri="{BB962C8B-B14F-4D97-AF65-F5344CB8AC3E}">
        <p14:creationId xmlns:p14="http://schemas.microsoft.com/office/powerpoint/2010/main" val="4112291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7FB9-AB86-F8B7-1CF1-B4D0736F4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F75F-FA8F-5DCB-63E0-BAFF98A6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34" y="1714521"/>
            <a:ext cx="969026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Today, we will create our own brain break video with AI!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Scroobly</a:t>
            </a:r>
            <a:r>
              <a:rPr lang="en-US" dirty="0"/>
              <a:t> uses a camera sensor to watch how we move, and it can help our character copy us. You can choose a character—or even make your own!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2E1A1-A708-BF6A-3138-2DB83FC2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 err="1"/>
              <a:t>Scroobly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76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C056-7D46-BAD7-72EB-CE2C7B640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1DFE-B2E4-C8FE-7130-55A338F5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“How do you learn something new — like tying your shoes or drawing a cat? And how do you think AI learns to do something?”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91657F-EB8A-EF28-DBB5-CE054FD2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</p:spTree>
    <p:extLst>
      <p:ext uri="{BB962C8B-B14F-4D97-AF65-F5344CB8AC3E}">
        <p14:creationId xmlns:p14="http://schemas.microsoft.com/office/powerpoint/2010/main" val="402783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9605D-D5F2-0C8B-68C7-A1C06EAD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D257-00A7-A68F-9EC0-BA0046E3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Identify the patterns and make a guess!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1A143-ADF2-BCAD-4F4C-068E255D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Auto Draw</a:t>
            </a:r>
          </a:p>
        </p:txBody>
      </p:sp>
    </p:spTree>
    <p:extLst>
      <p:ext uri="{BB962C8B-B14F-4D97-AF65-F5344CB8AC3E}">
        <p14:creationId xmlns:p14="http://schemas.microsoft.com/office/powerpoint/2010/main" val="5459045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BBAFA-116B-6E68-DEB0-6740A959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074C-FE5C-CB13-01D0-5F7FDD2F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" y="2057399"/>
            <a:ext cx="520715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Let’s guess how and why the AI made a prediction based on what I was drawing.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AC68FA-2BDD-6584-B439-C40BA8A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Auto Draw</a:t>
            </a:r>
          </a:p>
        </p:txBody>
      </p:sp>
      <p:pic>
        <p:nvPicPr>
          <p:cNvPr id="26626" name="Picture 2" descr="Screenshot of AutoDraw with a blank canvas on the right and application buttons on the left. ">
            <a:extLst>
              <a:ext uri="{FF2B5EF4-FFF2-40B4-BE49-F238E27FC236}">
                <a16:creationId xmlns:a16="http://schemas.microsoft.com/office/drawing/2014/main" id="{32F893C5-CACC-E6B4-66AF-27FAF98B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5" y="1715685"/>
            <a:ext cx="6209654" cy="3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548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D1AB-078D-D3E7-8FA9-CA5636259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60DF-A337-0FC0-35CC-04DF27A9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386" y="1762931"/>
            <a:ext cx="90972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We’ll talk about how AI can be fun, but sometimes it gets things wrong or doesn’t understand what we meant.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That’s why it’s important to always check (verify) what the AI made!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95D73F-6F46-0B6C-16EA-00B55093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Auto Draw</a:t>
            </a:r>
          </a:p>
        </p:txBody>
      </p:sp>
    </p:spTree>
    <p:extLst>
      <p:ext uri="{BB962C8B-B14F-4D97-AF65-F5344CB8AC3E}">
        <p14:creationId xmlns:p14="http://schemas.microsoft.com/office/powerpoint/2010/main" val="3049062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A50D8-6E7C-1A70-CD86-616845768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0CAE-2C74-4364-AE0F-8E54508C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00" y="2057399"/>
            <a:ext cx="60449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Lots of doodles to teach AI!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We’ll look at how many pictures the AI needs to learn from—that helps it get better at guessing!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685043-6046-FD9D-B114-42D36926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Quick Draw</a:t>
            </a:r>
          </a:p>
        </p:txBody>
      </p:sp>
      <p:pic>
        <p:nvPicPr>
          <p:cNvPr id="25604" name="Picture 4" descr="Various images generated by Quick Draw with information indicating that 15+ million people have contributed to these drawings to help train neural networks and identify patterns. ">
            <a:extLst>
              <a:ext uri="{FF2B5EF4-FFF2-40B4-BE49-F238E27FC236}">
                <a16:creationId xmlns:a16="http://schemas.microsoft.com/office/drawing/2014/main" id="{7E749C1B-EE0D-9FFE-F60B-F66FE23B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92" y="1696607"/>
            <a:ext cx="5357808" cy="37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3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316D-CC28-8BAD-81D4-C1D033024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5DC5-5B52-4C38-5B98-E6E919F8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287009"/>
            <a:ext cx="115214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It’s important to give the AI:</a:t>
            </a:r>
          </a:p>
          <a:p>
            <a:pPr marL="0" indent="0" algn="ctr">
              <a:buNone/>
            </a:pPr>
            <a:r>
              <a:rPr lang="en-US" dirty="0"/>
              <a:t>1) enough pictures, and</a:t>
            </a:r>
          </a:p>
          <a:p>
            <a:pPr marL="0" indent="0" algn="ctr">
              <a:buNone/>
            </a:pPr>
            <a:r>
              <a:rPr lang="en-US" dirty="0"/>
              <a:t>2) good quality pictures (lots of different kinds of pictures).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DFE758-6BB2-E18D-CFD9-1746679C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Quick Draw</a:t>
            </a:r>
          </a:p>
        </p:txBody>
      </p:sp>
      <p:pic>
        <p:nvPicPr>
          <p:cNvPr id="27650" name="Picture 2" descr="Several variations of butterfly-like images used to train systems on pattern recognition. ">
            <a:extLst>
              <a:ext uri="{FF2B5EF4-FFF2-40B4-BE49-F238E27FC236}">
                <a16:creationId xmlns:a16="http://schemas.microsoft.com/office/drawing/2014/main" id="{887F442C-60A2-860C-D6DB-3ED1EC7F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05" y="3058093"/>
            <a:ext cx="6493790" cy="30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10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AFC80-CA70-015C-FF84-B86F92E2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5374-1E86-8557-BD52-26B94060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32" y="1404574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can make an AI machine that learns from lots of examples!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do you want to teach AI to tell the difference between?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2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D0AF-F18C-ED5B-C221-BC6A3E67D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A15D-725C-097A-B4DE-4260C0DB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32" y="1404574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AI is a pattern learner, not a magic brain.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are the teachers of AI!</a:t>
            </a:r>
          </a:p>
        </p:txBody>
      </p:sp>
    </p:spTree>
    <p:extLst>
      <p:ext uri="{BB962C8B-B14F-4D97-AF65-F5344CB8AC3E}">
        <p14:creationId xmlns:p14="http://schemas.microsoft.com/office/powerpoint/2010/main" val="116972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AA538-08C7-B218-6355-A78E69018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F7E2-9A05-34E3-E51F-A7FBEF6D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Recorder</a:t>
            </a:r>
          </a:p>
        </p:txBody>
      </p:sp>
      <p:sp>
        <p:nvSpPr>
          <p:cNvPr id="5" name="직사각형 4" descr="Add relevant image here.">
            <a:extLst>
              <a:ext uri="{FF2B5EF4-FFF2-40B4-BE49-F238E27FC236}">
                <a16:creationId xmlns:a16="http://schemas.microsoft.com/office/drawing/2014/main" id="{AC849A72-8597-713E-E6FF-871F1108E9AF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731212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2A3E-7526-E1F2-C5D6-AEE47B34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5D195-0833-D07B-8CDC-AA5CE227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332037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you think of a time when AI technology could help us — and a time when we should do something ourselves?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7361B5-49A9-F248-1E09-7751F9C3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Circle Time</a:t>
            </a:r>
          </a:p>
        </p:txBody>
      </p:sp>
    </p:spTree>
    <p:extLst>
      <p:ext uri="{BB962C8B-B14F-4D97-AF65-F5344CB8AC3E}">
        <p14:creationId xmlns:p14="http://schemas.microsoft.com/office/powerpoint/2010/main" val="3804171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A7F3-2EBB-B299-840A-4370D638C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57B4-746B-8C7F-968E-579674D4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32" y="1404574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Yesterday, we talked about…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can make an AI machine that learns from lots of examples.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People can teach AI to make smart guesses and help with sorting things.</a:t>
            </a:r>
          </a:p>
        </p:txBody>
      </p:sp>
    </p:spTree>
    <p:extLst>
      <p:ext uri="{BB962C8B-B14F-4D97-AF65-F5344CB8AC3E}">
        <p14:creationId xmlns:p14="http://schemas.microsoft.com/office/powerpoint/2010/main" val="2166430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96C2-4781-F4B5-2362-504F3C7C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AD0A-E5C5-B48E-CB9C-B8EF283F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32" y="1404574"/>
            <a:ext cx="82016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Let’s make our own AI machine!</a:t>
            </a:r>
          </a:p>
        </p:txBody>
      </p:sp>
      <p:pic>
        <p:nvPicPr>
          <p:cNvPr id="31746" name="Picture 2" descr="Teachable Machine interface. ">
            <a:extLst>
              <a:ext uri="{FF2B5EF4-FFF2-40B4-BE49-F238E27FC236}">
                <a16:creationId xmlns:a16="http://schemas.microsoft.com/office/drawing/2014/main" id="{94EB3CAA-E299-9815-C7C1-ABE836D6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00" y="2196353"/>
            <a:ext cx="7697492" cy="39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99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9D035-944D-092D-E7AE-7E1702EB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AD7F7-D1E6-7499-FF22-4DC56D12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8" y="5545500"/>
            <a:ext cx="5881551" cy="4764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“Hmm… is AI guessing right?”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E1D28-9373-DFAE-4EE0-09A62993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You are a thinker! (Verification)</a:t>
            </a:r>
          </a:p>
        </p:txBody>
      </p:sp>
      <p:sp>
        <p:nvSpPr>
          <p:cNvPr id="2" name="직사각형 1" descr="Add image here.">
            <a:extLst>
              <a:ext uri="{FF2B5EF4-FFF2-40B4-BE49-F238E27FC236}">
                <a16:creationId xmlns:a16="http://schemas.microsoft.com/office/drawing/2014/main" id="{C6F1B332-EDD3-108B-BE37-355ABB08A19E}"/>
              </a:ext>
            </a:extLst>
          </p:cNvPr>
          <p:cNvSpPr/>
          <p:nvPr/>
        </p:nvSpPr>
        <p:spPr>
          <a:xfrm>
            <a:off x="1708052" y="1765935"/>
            <a:ext cx="3542294" cy="332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  <p:sp>
        <p:nvSpPr>
          <p:cNvPr id="4" name="직사각형 3" descr="Add image here.">
            <a:extLst>
              <a:ext uri="{FF2B5EF4-FFF2-40B4-BE49-F238E27FC236}">
                <a16:creationId xmlns:a16="http://schemas.microsoft.com/office/drawing/2014/main" id="{74B7E5EC-E690-6289-EDA8-236D79126034}"/>
              </a:ext>
            </a:extLst>
          </p:cNvPr>
          <p:cNvSpPr/>
          <p:nvPr/>
        </p:nvSpPr>
        <p:spPr>
          <a:xfrm>
            <a:off x="7059470" y="1765935"/>
            <a:ext cx="3542294" cy="332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FC27CD-AB53-7866-56D1-5A51144EE840}"/>
              </a:ext>
            </a:extLst>
          </p:cNvPr>
          <p:cNvSpPr txBox="1">
            <a:spLocks/>
          </p:cNvSpPr>
          <p:nvPr/>
        </p:nvSpPr>
        <p:spPr bwMode="auto">
          <a:xfrm>
            <a:off x="5889841" y="5545500"/>
            <a:ext cx="5881551" cy="4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 dirty="0"/>
              <a:t>“Let’s check with our human brains!”</a:t>
            </a:r>
          </a:p>
        </p:txBody>
      </p:sp>
    </p:spTree>
    <p:extLst>
      <p:ext uri="{BB962C8B-B14F-4D97-AF65-F5344CB8AC3E}">
        <p14:creationId xmlns:p14="http://schemas.microsoft.com/office/powerpoint/2010/main" val="3162350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930A9-A198-69EE-818D-E348D1AE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A28C3-6667-0B9A-D248-3D390EB6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1" y="2750049"/>
            <a:ext cx="5881551" cy="4764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Have you ever used a camera filter on an app? There are lots of AI filters! AI filters can find your eyes, nose, and mouth by learning from many examples. What is your favorite filter?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1FF5C3-1F9D-AC1B-2DE0-3D3AA52A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Protect yourself and others! (Data privacy)</a:t>
            </a:r>
          </a:p>
        </p:txBody>
      </p:sp>
      <p:sp>
        <p:nvSpPr>
          <p:cNvPr id="2" name="직사각형 1" descr="add image here. ">
            <a:extLst>
              <a:ext uri="{FF2B5EF4-FFF2-40B4-BE49-F238E27FC236}">
                <a16:creationId xmlns:a16="http://schemas.microsoft.com/office/drawing/2014/main" id="{A5E78C4E-9243-5DF3-4A18-A7E9CD2A541E}"/>
              </a:ext>
            </a:extLst>
          </p:cNvPr>
          <p:cNvSpPr/>
          <p:nvPr/>
        </p:nvSpPr>
        <p:spPr>
          <a:xfrm>
            <a:off x="7532106" y="1818504"/>
            <a:ext cx="3542294" cy="332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</p:spTree>
    <p:extLst>
      <p:ext uri="{BB962C8B-B14F-4D97-AF65-F5344CB8AC3E}">
        <p14:creationId xmlns:p14="http://schemas.microsoft.com/office/powerpoint/2010/main" val="3573226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C90C-F3C4-3FA0-214B-25044F8A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1026-68B7-34EF-F315-4AA421D2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6" y="2162221"/>
            <a:ext cx="5881551" cy="4764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AI helps make fun things happen in a camera app.</a:t>
            </a:r>
          </a:p>
          <a:p>
            <a:pPr marL="0" indent="0" algn="ctr">
              <a:buNone/>
            </a:pPr>
            <a:r>
              <a:rPr lang="en-US" sz="2400" dirty="0"/>
              <a:t>Filters, face effects, and sounds work because AI sees patterns (like faces or movements).</a:t>
            </a:r>
          </a:p>
          <a:p>
            <a:pPr marL="0" indent="0" algn="ctr">
              <a:buNone/>
            </a:pPr>
            <a:r>
              <a:rPr lang="en-US" sz="2400" dirty="0"/>
              <a:t>AI can guess what to do based on what it sees (like adding dog ears to a face).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98B222-12DB-9601-D30E-49DC9C3F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Protect yourself and others! (Data privacy)</a:t>
            </a:r>
          </a:p>
        </p:txBody>
      </p:sp>
      <p:sp>
        <p:nvSpPr>
          <p:cNvPr id="2" name="직사각형 1" descr="Add image here. ">
            <a:extLst>
              <a:ext uri="{FF2B5EF4-FFF2-40B4-BE49-F238E27FC236}">
                <a16:creationId xmlns:a16="http://schemas.microsoft.com/office/drawing/2014/main" id="{94692823-5929-C01B-B3AB-6B78534835FA}"/>
              </a:ext>
            </a:extLst>
          </p:cNvPr>
          <p:cNvSpPr/>
          <p:nvPr/>
        </p:nvSpPr>
        <p:spPr>
          <a:xfrm>
            <a:off x="7532106" y="1818504"/>
            <a:ext cx="3542294" cy="332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</p:spTree>
    <p:extLst>
      <p:ext uri="{BB962C8B-B14F-4D97-AF65-F5344CB8AC3E}">
        <p14:creationId xmlns:p14="http://schemas.microsoft.com/office/powerpoint/2010/main" val="9992479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DDB3-6B33-741A-280A-6874D5C4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E107-83DB-A426-66B2-18CBF4B9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6" y="2162221"/>
            <a:ext cx="5881551" cy="4764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What should we be careful about when we take pictures of ourselves or others?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What should we do before sharing them with lots of people?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2B674C-11F6-0410-D68C-46E8263E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Protect yourself and others! (Data privacy)</a:t>
            </a:r>
          </a:p>
        </p:txBody>
      </p:sp>
      <p:sp>
        <p:nvSpPr>
          <p:cNvPr id="2" name="직사각형 1" descr="Add image here. ">
            <a:extLst>
              <a:ext uri="{FF2B5EF4-FFF2-40B4-BE49-F238E27FC236}">
                <a16:creationId xmlns:a16="http://schemas.microsoft.com/office/drawing/2014/main" id="{1139AE48-7D3D-565D-D250-3448714A0BB6}"/>
              </a:ext>
            </a:extLst>
          </p:cNvPr>
          <p:cNvSpPr/>
          <p:nvPr/>
        </p:nvSpPr>
        <p:spPr>
          <a:xfrm>
            <a:off x="7532106" y="1818504"/>
            <a:ext cx="3542294" cy="332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relevant image here.</a:t>
            </a:r>
          </a:p>
        </p:txBody>
      </p:sp>
    </p:spTree>
    <p:extLst>
      <p:ext uri="{BB962C8B-B14F-4D97-AF65-F5344CB8AC3E}">
        <p14:creationId xmlns:p14="http://schemas.microsoft.com/office/powerpoint/2010/main" val="1066529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4481-B2E9-FA89-2B80-A74FBA4D6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EAC2-FDF8-1DE1-EEFA-6E5D9A78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37" y="1264149"/>
            <a:ext cx="11446326" cy="6433139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❌ “Your face and voice are special. Keep your name and face safe. No name, no face, no address!”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📸  “You should ask for permission from someone to take a picture of them.”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🙅 “You can say no if you don’t want to be in a picture or video.”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🛑 “Not everything we do needs to be shared. Ask adults before you post!”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🧑‍🏫 “Tell a grown-up if something feels weird or not nice.”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921B4B-0BDF-895A-78B0-1AAF2854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Simple Privacy Tips</a:t>
            </a:r>
          </a:p>
        </p:txBody>
      </p:sp>
    </p:spTree>
    <p:extLst>
      <p:ext uri="{BB962C8B-B14F-4D97-AF65-F5344CB8AC3E}">
        <p14:creationId xmlns:p14="http://schemas.microsoft.com/office/powerpoint/2010/main" val="1300980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3691-3626-547F-9F9F-5DC90AD32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E58B-6B89-FC7B-98B0-15F97E58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37" y="1264149"/>
            <a:ext cx="11446326" cy="6433139"/>
          </a:xfrm>
        </p:spPr>
        <p:txBody>
          <a:bodyPr/>
          <a:lstStyle/>
          <a:p>
            <a:pPr marL="0" indent="0">
              <a:buNone/>
            </a:pPr>
            <a:r>
              <a:rPr lang="ko-US" sz="1800" dirty="0"/>
              <a:t>🧑‍💻 </a:t>
            </a:r>
            <a:r>
              <a:rPr lang="en-US" sz="1800" dirty="0"/>
              <a:t>Ask a Grown-Up First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Before you use any type of technology, always ask a grown-up you trust. Different families have different rules!</a:t>
            </a:r>
            <a:endParaRPr lang="en-US" sz="1400" dirty="0"/>
          </a:p>
          <a:p>
            <a:pPr marL="0" indent="0">
              <a:buNone/>
            </a:pP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ko-US" sz="1800" dirty="0"/>
              <a:t>📱 </a:t>
            </a:r>
            <a:r>
              <a:rPr lang="en-US" sz="1800" dirty="0"/>
              <a:t>Not Too Much Screen Time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Children ages 6 and older: Establish personal screen time limits that ensure that media does not interfere with sleep, exercise or other healthy behaviors. (1-2 hours per day)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ko-US" sz="1800" dirty="0"/>
              <a:t>📤 </a:t>
            </a:r>
            <a:r>
              <a:rPr lang="en-US" sz="1800" dirty="0"/>
              <a:t>Think Before You Share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Before you send a picture, video, or message, ask: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"Is this just for my family?"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"Do I want other people to see this?"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“Is it kind? Is it true? Is it safe for me and you?”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ko-US" sz="1800" dirty="0"/>
              <a:t>🛡️ </a:t>
            </a:r>
            <a:r>
              <a:rPr lang="en-US" sz="1800" dirty="0"/>
              <a:t>Be Smart. Be Safe.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We keep ourselves safe by thinking before we click or share — and by talking to a grown-up if we’re not sure.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52F6-42B3-0376-BB26-E791FD43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/>
          <a:p>
            <a:r>
              <a:rPr lang="en-US" dirty="0"/>
              <a:t>Simple Privacy Tips</a:t>
            </a:r>
          </a:p>
        </p:txBody>
      </p:sp>
    </p:spTree>
    <p:extLst>
      <p:ext uri="{BB962C8B-B14F-4D97-AF65-F5344CB8AC3E}">
        <p14:creationId xmlns:p14="http://schemas.microsoft.com/office/powerpoint/2010/main" val="335506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6267-10D4-A46F-4B28-F6A09D42F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817F-B888-ED8D-C174-9D50001A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</p:txBody>
      </p:sp>
      <p:sp>
        <p:nvSpPr>
          <p:cNvPr id="5" name="직사각형 4" descr="A machine that helps people find information, write, draw, play games, and do many other tasks. Add relevant image here. &#10;">
            <a:extLst>
              <a:ext uri="{FF2B5EF4-FFF2-40B4-BE49-F238E27FC236}">
                <a16:creationId xmlns:a16="http://schemas.microsoft.com/office/drawing/2014/main" id="{85E37F31-F299-25E5-3960-90C2440AA956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machine that helps people find information, write, draw, play games, and do many other tasks.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68972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E8D9E-3637-75C0-43E8-F59200F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C65D-F515-06CC-E13F-A095DA7B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Laptop</a:t>
            </a:r>
          </a:p>
        </p:txBody>
      </p:sp>
      <p:sp>
        <p:nvSpPr>
          <p:cNvPr id="5" name="직사각형 4" descr="Add image of a small computer that folds and can be carried easily. ">
            <a:extLst>
              <a:ext uri="{FF2B5EF4-FFF2-40B4-BE49-F238E27FC236}">
                <a16:creationId xmlns:a16="http://schemas.microsoft.com/office/drawing/2014/main" id="{87953E13-DD89-910B-98FE-283D38809FF1}"/>
              </a:ext>
            </a:extLst>
          </p:cNvPr>
          <p:cNvSpPr/>
          <p:nvPr/>
        </p:nvSpPr>
        <p:spPr>
          <a:xfrm>
            <a:off x="1016000" y="1577340"/>
            <a:ext cx="10058400" cy="452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small computer that folds and can be carried around easily.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Add a relevant image here.</a:t>
            </a:r>
            <a:endParaRPr lang="ko-US" dirty="0"/>
          </a:p>
        </p:txBody>
      </p:sp>
    </p:spTree>
    <p:extLst>
      <p:ext uri="{BB962C8B-B14F-4D97-AF65-F5344CB8AC3E}">
        <p14:creationId xmlns:p14="http://schemas.microsoft.com/office/powerpoint/2010/main" val="29894997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113</TotalTime>
  <Words>2048</Words>
  <Application>Microsoft Office PowerPoint</Application>
  <PresentationFormat>Widescreen</PresentationFormat>
  <Paragraphs>239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Comic Sans MS</vt:lpstr>
      <vt:lpstr>Roboto</vt:lpstr>
      <vt:lpstr>Roboto Black</vt:lpstr>
      <vt:lpstr>Times New Roman</vt:lpstr>
      <vt:lpstr>Verdana</vt:lpstr>
      <vt:lpstr>Default Design</vt:lpstr>
      <vt:lpstr>AI Edu 4 Children Curriculum Slides Templates</vt:lpstr>
      <vt:lpstr>Let’s Explore Technology Words!</vt:lpstr>
      <vt:lpstr>Camera</vt:lpstr>
      <vt:lpstr>Camcorder (Video Camera)</vt:lpstr>
      <vt:lpstr>Tripod</vt:lpstr>
      <vt:lpstr>Microphone</vt:lpstr>
      <vt:lpstr>Voice Recorder</vt:lpstr>
      <vt:lpstr>Computer</vt:lpstr>
      <vt:lpstr>Laptop</vt:lpstr>
      <vt:lpstr>Phone</vt:lpstr>
      <vt:lpstr>Tablet</vt:lpstr>
      <vt:lpstr>Television (TV)</vt:lpstr>
      <vt:lpstr>Speaker</vt:lpstr>
      <vt:lpstr>Robot</vt:lpstr>
      <vt:lpstr>Device Care</vt:lpstr>
      <vt:lpstr>Device Care</vt:lpstr>
      <vt:lpstr>Clean Hands, Happy Devices</vt:lpstr>
      <vt:lpstr>Gentle Hands, No Ouchies</vt:lpstr>
      <vt:lpstr>Charging is Important</vt:lpstr>
      <vt:lpstr>Safe Places Only </vt:lpstr>
      <vt:lpstr>Ask Before Downloading or Clicking</vt:lpstr>
      <vt:lpstr>Care</vt:lpstr>
      <vt:lpstr>Responsibility</vt:lpstr>
      <vt:lpstr>Circle Time</vt:lpstr>
      <vt:lpstr>What is a Map</vt:lpstr>
      <vt:lpstr>World Map</vt:lpstr>
      <vt:lpstr>The United States Map</vt:lpstr>
      <vt:lpstr>Indiana Tourism Map</vt:lpstr>
      <vt:lpstr>Online Map (Our Kindergarten)</vt:lpstr>
      <vt:lpstr>Zoo Map</vt:lpstr>
      <vt:lpstr>What do we think about when we make a map?</vt:lpstr>
      <vt:lpstr>PowerPoint Presentation</vt:lpstr>
      <vt:lpstr>PowerPoint Presentation</vt:lpstr>
      <vt:lpstr>PowerPoint Presentation</vt:lpstr>
      <vt:lpstr>PowerPoint Presentation</vt:lpstr>
      <vt:lpstr>Circle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Tale-bots and Symbols</vt:lpstr>
      <vt:lpstr>Circle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Song with AI</vt:lpstr>
      <vt:lpstr>Circle Time</vt:lpstr>
      <vt:lpstr>PowerPoint Presentation</vt:lpstr>
      <vt:lpstr>PowerPoint Presentation</vt:lpstr>
      <vt:lpstr>Scroobly</vt:lpstr>
      <vt:lpstr>Circle Time</vt:lpstr>
      <vt:lpstr>Auto Draw</vt:lpstr>
      <vt:lpstr>Auto Draw</vt:lpstr>
      <vt:lpstr>Auto Draw</vt:lpstr>
      <vt:lpstr>Quick Draw</vt:lpstr>
      <vt:lpstr>Quick Draw</vt:lpstr>
      <vt:lpstr>PowerPoint Presentation</vt:lpstr>
      <vt:lpstr>PowerPoint Presentation</vt:lpstr>
      <vt:lpstr>Circle Time</vt:lpstr>
      <vt:lpstr>PowerPoint Presentation</vt:lpstr>
      <vt:lpstr>PowerPoint Presentation</vt:lpstr>
      <vt:lpstr>You are a thinker! (Verification)</vt:lpstr>
      <vt:lpstr>Protect yourself and others! (Data privacy)</vt:lpstr>
      <vt:lpstr>Protect yourself and others! (Data privacy)</vt:lpstr>
      <vt:lpstr>Protect yourself and others! (Data privacy)</vt:lpstr>
      <vt:lpstr>Simple Privacy Tips</vt:lpstr>
      <vt:lpstr>Simple Privacy Tips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23</cp:revision>
  <dcterms:created xsi:type="dcterms:W3CDTF">2024-09-10T15:41:43Z</dcterms:created>
  <dcterms:modified xsi:type="dcterms:W3CDTF">2026-05-19T12:46:09Z</dcterms:modified>
</cp:coreProperties>
</file>