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7"/>
  </p:notesMasterIdLst>
  <p:handoutMasterIdLst>
    <p:handoutMasterId r:id="rId18"/>
  </p:handoutMasterIdLst>
  <p:sldIdLst>
    <p:sldId id="256" r:id="rId2"/>
    <p:sldId id="257" r:id="rId3"/>
    <p:sldId id="260" r:id="rId4"/>
    <p:sldId id="261" r:id="rId5"/>
    <p:sldId id="262" r:id="rId6"/>
    <p:sldId id="263" r:id="rId7"/>
    <p:sldId id="264" r:id="rId8"/>
    <p:sldId id="265" r:id="rId9"/>
    <p:sldId id="258" r:id="rId10"/>
    <p:sldId id="266" r:id="rId11"/>
    <p:sldId id="267" r:id="rId12"/>
    <p:sldId id="268" r:id="rId13"/>
    <p:sldId id="269" r:id="rId14"/>
    <p:sldId id="270" r:id="rId15"/>
    <p:sldId id="259" r:id="rId16"/>
  </p:sldIdLst>
  <p:sldSz cx="12192000" cy="6858000"/>
  <p:notesSz cx="6858000" cy="9144000"/>
  <p:defaultTextStyle>
    <a:defPPr>
      <a:defRPr lang="en-US"/>
    </a:defPPr>
    <a:lvl1pPr algn="l" rtl="0" eaLnBrk="0" fontAlgn="base" hangingPunct="0">
      <a:spcBef>
        <a:spcPct val="0"/>
      </a:spcBef>
      <a:spcAft>
        <a:spcPct val="0"/>
      </a:spcAft>
      <a:defRPr sz="2400" kern="1200">
        <a:solidFill>
          <a:schemeClr val="tx1"/>
        </a:solidFill>
        <a:latin typeface="Comic Sans MS" panose="030F0702030302020204" pitchFamily="66" charset="0"/>
        <a:ea typeface="MS PGothic" panose="020B0600070205080204" pitchFamily="34" charset="-128"/>
        <a:cs typeface="+mn-cs"/>
      </a:defRPr>
    </a:lvl1pPr>
    <a:lvl2pPr marL="457200" algn="l" rtl="0" eaLnBrk="0" fontAlgn="base" hangingPunct="0">
      <a:spcBef>
        <a:spcPct val="0"/>
      </a:spcBef>
      <a:spcAft>
        <a:spcPct val="0"/>
      </a:spcAft>
      <a:defRPr sz="2400" kern="1200">
        <a:solidFill>
          <a:schemeClr val="tx1"/>
        </a:solidFill>
        <a:latin typeface="Comic Sans MS" panose="030F0702030302020204" pitchFamily="66" charset="0"/>
        <a:ea typeface="MS PGothic" panose="020B0600070205080204" pitchFamily="34" charset="-128"/>
        <a:cs typeface="+mn-cs"/>
      </a:defRPr>
    </a:lvl2pPr>
    <a:lvl3pPr marL="914400" algn="l" rtl="0" eaLnBrk="0" fontAlgn="base" hangingPunct="0">
      <a:spcBef>
        <a:spcPct val="0"/>
      </a:spcBef>
      <a:spcAft>
        <a:spcPct val="0"/>
      </a:spcAft>
      <a:defRPr sz="2400" kern="1200">
        <a:solidFill>
          <a:schemeClr val="tx1"/>
        </a:solidFill>
        <a:latin typeface="Comic Sans MS" panose="030F0702030302020204" pitchFamily="66" charset="0"/>
        <a:ea typeface="MS PGothic" panose="020B0600070205080204" pitchFamily="34" charset="-128"/>
        <a:cs typeface="+mn-cs"/>
      </a:defRPr>
    </a:lvl3pPr>
    <a:lvl4pPr marL="1371600" algn="l" rtl="0" eaLnBrk="0" fontAlgn="base" hangingPunct="0">
      <a:spcBef>
        <a:spcPct val="0"/>
      </a:spcBef>
      <a:spcAft>
        <a:spcPct val="0"/>
      </a:spcAft>
      <a:defRPr sz="2400" kern="1200">
        <a:solidFill>
          <a:schemeClr val="tx1"/>
        </a:solidFill>
        <a:latin typeface="Comic Sans MS" panose="030F0702030302020204" pitchFamily="66" charset="0"/>
        <a:ea typeface="MS PGothic" panose="020B0600070205080204" pitchFamily="34" charset="-128"/>
        <a:cs typeface="+mn-cs"/>
      </a:defRPr>
    </a:lvl4pPr>
    <a:lvl5pPr marL="1828800" algn="l" rtl="0" eaLnBrk="0" fontAlgn="base" hangingPunct="0">
      <a:spcBef>
        <a:spcPct val="0"/>
      </a:spcBef>
      <a:spcAft>
        <a:spcPct val="0"/>
      </a:spcAft>
      <a:defRPr sz="2400" kern="1200">
        <a:solidFill>
          <a:schemeClr val="tx1"/>
        </a:solidFill>
        <a:latin typeface="Comic Sans MS" panose="030F0702030302020204" pitchFamily="66" charset="0"/>
        <a:ea typeface="MS PGothic" panose="020B0600070205080204" pitchFamily="34" charset="-128"/>
        <a:cs typeface="+mn-cs"/>
      </a:defRPr>
    </a:lvl5pPr>
    <a:lvl6pPr marL="2286000" algn="l" defTabSz="914400" rtl="0" eaLnBrk="1" latinLnBrk="0" hangingPunct="1">
      <a:defRPr sz="2400" kern="1200">
        <a:solidFill>
          <a:schemeClr val="tx1"/>
        </a:solidFill>
        <a:latin typeface="Comic Sans MS" panose="030F0702030302020204" pitchFamily="66" charset="0"/>
        <a:ea typeface="MS PGothic" panose="020B0600070205080204" pitchFamily="34" charset="-128"/>
        <a:cs typeface="+mn-cs"/>
      </a:defRPr>
    </a:lvl6pPr>
    <a:lvl7pPr marL="2743200" algn="l" defTabSz="914400" rtl="0" eaLnBrk="1" latinLnBrk="0" hangingPunct="1">
      <a:defRPr sz="2400" kern="1200">
        <a:solidFill>
          <a:schemeClr val="tx1"/>
        </a:solidFill>
        <a:latin typeface="Comic Sans MS" panose="030F0702030302020204" pitchFamily="66" charset="0"/>
        <a:ea typeface="MS PGothic" panose="020B0600070205080204" pitchFamily="34" charset="-128"/>
        <a:cs typeface="+mn-cs"/>
      </a:defRPr>
    </a:lvl7pPr>
    <a:lvl8pPr marL="3200400" algn="l" defTabSz="914400" rtl="0" eaLnBrk="1" latinLnBrk="0" hangingPunct="1">
      <a:defRPr sz="2400" kern="1200">
        <a:solidFill>
          <a:schemeClr val="tx1"/>
        </a:solidFill>
        <a:latin typeface="Comic Sans MS" panose="030F0702030302020204" pitchFamily="66" charset="0"/>
        <a:ea typeface="MS PGothic" panose="020B0600070205080204" pitchFamily="34" charset="-128"/>
        <a:cs typeface="+mn-cs"/>
      </a:defRPr>
    </a:lvl8pPr>
    <a:lvl9pPr marL="3657600" algn="l" defTabSz="914400" rtl="0" eaLnBrk="1" latinLnBrk="0" hangingPunct="1">
      <a:defRPr sz="2400" kern="1200">
        <a:solidFill>
          <a:schemeClr val="tx1"/>
        </a:solidFill>
        <a:latin typeface="Comic Sans MS" panose="030F0702030302020204" pitchFamily="66" charset="0"/>
        <a:ea typeface="MS PGothic" panose="020B0600070205080204" pitchFamily="34" charset="-128"/>
        <a:cs typeface="+mn-cs"/>
      </a:defRPr>
    </a:lvl9pPr>
  </p:defaultTextStyle>
  <p:extLst>
    <p:ext uri="{521415D9-36F7-43E2-AB2F-B90AF26B5E84}">
      <p14:sectionLst xmlns:p14="http://schemas.microsoft.com/office/powerpoint/2010/main">
        <p14:section name="Title Slide" id="{4B0B783C-CE66-43CC-A1F2-AE7C6EE4B6EF}">
          <p14:sldIdLst>
            <p14:sldId id="256"/>
          </p14:sldIdLst>
        </p14:section>
        <p14:section name="Presentation Contents" id="{4AABBEC6-4A8C-4A7F-A749-6BED348544CB}">
          <p14:sldIdLst>
            <p14:sldId id="257"/>
            <p14:sldId id="260"/>
            <p14:sldId id="261"/>
            <p14:sldId id="262"/>
            <p14:sldId id="263"/>
            <p14:sldId id="264"/>
            <p14:sldId id="265"/>
            <p14:sldId id="258"/>
            <p14:sldId id="266"/>
            <p14:sldId id="267"/>
            <p14:sldId id="268"/>
            <p14:sldId id="269"/>
            <p14:sldId id="270"/>
            <p14:sldId id="259"/>
          </p14:sldIdLst>
        </p14:section>
      </p14:sectionLst>
    </p:ext>
    <p:ext uri="{EFAFB233-063F-42B5-8137-9DF3F51BA10A}">
      <p15:sldGuideLst xmlns:p15="http://schemas.microsoft.com/office/powerpoint/2012/main">
        <p15:guide id="1" orient="horz" pos="4319">
          <p15:clr>
            <a:srgbClr val="A4A3A4"/>
          </p15:clr>
        </p15:guide>
        <p15:guide id="2" pos="7679">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F5597"/>
    <a:srgbClr val="595959"/>
    <a:srgbClr val="B8E08C"/>
    <a:srgbClr val="FF0000"/>
    <a:srgbClr val="CC9900"/>
    <a:srgbClr val="663300"/>
    <a:srgbClr val="006600"/>
    <a:srgbClr val="990000"/>
    <a:srgbClr val="003399"/>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5517" autoAdjust="0"/>
    <p:restoredTop sz="91307" autoAdjust="0"/>
  </p:normalViewPr>
  <p:slideViewPr>
    <p:cSldViewPr snapToGrid="0" showGuides="1">
      <p:cViewPr varScale="1">
        <p:scale>
          <a:sx n="85" d="100"/>
          <a:sy n="85" d="100"/>
        </p:scale>
        <p:origin x="69" y="294"/>
      </p:cViewPr>
      <p:guideLst>
        <p:guide orient="horz" pos="4319"/>
        <p:guide pos="7679"/>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9090" name="Rectangle 2">
            <a:extLst>
              <a:ext uri="{FF2B5EF4-FFF2-40B4-BE49-F238E27FC236}">
                <a16:creationId xmlns:a16="http://schemas.microsoft.com/office/drawing/2014/main" id="{C54D9C12-C77C-44B5-A4B6-550B204C29CB}"/>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Times New Roman" panose="02020603050405020304" pitchFamily="18" charset="0"/>
              </a:defRPr>
            </a:lvl1pPr>
          </a:lstStyle>
          <a:p>
            <a:pPr>
              <a:defRPr/>
            </a:pPr>
            <a:endParaRPr lang="en-US" altLang="en-US" dirty="0"/>
          </a:p>
        </p:txBody>
      </p:sp>
      <p:sp>
        <p:nvSpPr>
          <p:cNvPr id="89091" name="Rectangle 3">
            <a:extLst>
              <a:ext uri="{FF2B5EF4-FFF2-40B4-BE49-F238E27FC236}">
                <a16:creationId xmlns:a16="http://schemas.microsoft.com/office/drawing/2014/main" id="{9794E248-9E8C-443A-A5ED-3F797AF9CCF3}"/>
              </a:ext>
            </a:extLst>
          </p:cNvPr>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Times New Roman" panose="02020603050405020304" pitchFamily="18" charset="0"/>
              </a:defRPr>
            </a:lvl1pPr>
          </a:lstStyle>
          <a:p>
            <a:pPr>
              <a:defRPr/>
            </a:pPr>
            <a:endParaRPr lang="en-US" altLang="en-US" dirty="0"/>
          </a:p>
        </p:txBody>
      </p:sp>
      <p:sp>
        <p:nvSpPr>
          <p:cNvPr id="89092" name="Rectangle 4">
            <a:extLst>
              <a:ext uri="{FF2B5EF4-FFF2-40B4-BE49-F238E27FC236}">
                <a16:creationId xmlns:a16="http://schemas.microsoft.com/office/drawing/2014/main" id="{3F807E8F-6973-4907-A2A9-0016C1976F78}"/>
              </a:ext>
            </a:extLst>
          </p:cNvPr>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Times New Roman" panose="02020603050405020304" pitchFamily="18" charset="0"/>
              </a:defRPr>
            </a:lvl1pPr>
          </a:lstStyle>
          <a:p>
            <a:pPr>
              <a:defRPr/>
            </a:pPr>
            <a:endParaRPr lang="en-US" altLang="en-US" dirty="0"/>
          </a:p>
        </p:txBody>
      </p:sp>
      <p:sp>
        <p:nvSpPr>
          <p:cNvPr id="89093" name="Rectangle 5">
            <a:extLst>
              <a:ext uri="{FF2B5EF4-FFF2-40B4-BE49-F238E27FC236}">
                <a16:creationId xmlns:a16="http://schemas.microsoft.com/office/drawing/2014/main" id="{BE14ACE5-F3A1-44D5-A056-A5EADFD2C8D4}"/>
              </a:ext>
            </a:extLst>
          </p:cNvPr>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Times New Roman" panose="02020603050405020304" pitchFamily="18" charset="0"/>
              </a:defRPr>
            </a:lvl1pPr>
          </a:lstStyle>
          <a:p>
            <a:fld id="{2B9D48F8-701B-40D8-B658-5D61D9E7BD24}" type="slidenum">
              <a:rPr lang="en-US" altLang="en-US"/>
              <a:pPr/>
              <a:t>‹#›</a:t>
            </a:fld>
            <a:endParaRPr lang="en-US" altLang="en-US" dirty="0"/>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454A6B60-46F5-44FD-91EA-C6001B68C5E2}"/>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Times New Roman" panose="02020603050405020304" pitchFamily="18" charset="0"/>
              </a:defRPr>
            </a:lvl1pPr>
          </a:lstStyle>
          <a:p>
            <a:pPr>
              <a:defRPr/>
            </a:pPr>
            <a:endParaRPr lang="en-US" altLang="en-US" dirty="0"/>
          </a:p>
        </p:txBody>
      </p:sp>
      <p:sp>
        <p:nvSpPr>
          <p:cNvPr id="5123" name="Rectangle 3">
            <a:extLst>
              <a:ext uri="{FF2B5EF4-FFF2-40B4-BE49-F238E27FC236}">
                <a16:creationId xmlns:a16="http://schemas.microsoft.com/office/drawing/2014/main" id="{03195FFD-7637-4C12-9641-4DC81A95556D}"/>
              </a:ext>
            </a:extLst>
          </p:cNvPr>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Times New Roman" panose="02020603050405020304" pitchFamily="18" charset="0"/>
              </a:defRPr>
            </a:lvl1pPr>
          </a:lstStyle>
          <a:p>
            <a:pPr>
              <a:defRPr/>
            </a:pPr>
            <a:endParaRPr lang="en-US" altLang="en-US" dirty="0"/>
          </a:p>
        </p:txBody>
      </p:sp>
      <p:sp>
        <p:nvSpPr>
          <p:cNvPr id="15364" name="Rectangle 4">
            <a:extLst>
              <a:ext uri="{FF2B5EF4-FFF2-40B4-BE49-F238E27FC236}">
                <a16:creationId xmlns:a16="http://schemas.microsoft.com/office/drawing/2014/main" id="{7B94D00D-C45E-44AC-BBC9-BB7161F66FA4}"/>
              </a:ext>
            </a:extLst>
          </p:cNvPr>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5125" name="Rectangle 5">
            <a:extLst>
              <a:ext uri="{FF2B5EF4-FFF2-40B4-BE49-F238E27FC236}">
                <a16:creationId xmlns:a16="http://schemas.microsoft.com/office/drawing/2014/main" id="{E8C99408-3AA3-49C2-A275-BEB167CA671A}"/>
              </a:ext>
            </a:extLst>
          </p:cNvPr>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126" name="Rectangle 6">
            <a:extLst>
              <a:ext uri="{FF2B5EF4-FFF2-40B4-BE49-F238E27FC236}">
                <a16:creationId xmlns:a16="http://schemas.microsoft.com/office/drawing/2014/main" id="{E1259C95-AE49-459E-B2EE-D26ED3BBEBD1}"/>
              </a:ext>
            </a:extLst>
          </p:cNvPr>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Times New Roman" panose="02020603050405020304" pitchFamily="18" charset="0"/>
              </a:defRPr>
            </a:lvl1pPr>
          </a:lstStyle>
          <a:p>
            <a:pPr>
              <a:defRPr/>
            </a:pPr>
            <a:endParaRPr lang="en-US" altLang="en-US" dirty="0"/>
          </a:p>
        </p:txBody>
      </p:sp>
      <p:sp>
        <p:nvSpPr>
          <p:cNvPr id="5127" name="Rectangle 7">
            <a:extLst>
              <a:ext uri="{FF2B5EF4-FFF2-40B4-BE49-F238E27FC236}">
                <a16:creationId xmlns:a16="http://schemas.microsoft.com/office/drawing/2014/main" id="{71ED5B40-1D5B-4B3A-8EE7-056D8C983385}"/>
              </a:ext>
            </a:extLst>
          </p:cNvPr>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Times New Roman" panose="02020603050405020304" pitchFamily="18" charset="0"/>
              </a:defRPr>
            </a:lvl1pPr>
          </a:lstStyle>
          <a:p>
            <a:fld id="{4B22A6BE-9336-4166-AE8C-1C58964F57D9}" type="slidenum">
              <a:rPr lang="en-US" altLang="en-US"/>
              <a:pPr/>
              <a:t>‹#›</a:t>
            </a:fld>
            <a:endParaRPr lang="en-US" alt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S PGothic" panose="020B0600070205080204" pitchFamily="34" charset="-128"/>
        <a:cs typeface="ＭＳ Ｐゴシック" pitchFamily="-112" charset="-128"/>
      </a:defRPr>
    </a:lvl1pPr>
    <a:lvl2pPr marL="457200" algn="l" rtl="0" eaLnBrk="0" fontAlgn="base" hangingPunct="0">
      <a:spcBef>
        <a:spcPct val="30000"/>
      </a:spcBef>
      <a:spcAft>
        <a:spcPct val="0"/>
      </a:spcAft>
      <a:defRPr sz="1200" kern="1200">
        <a:solidFill>
          <a:schemeClr val="tx1"/>
        </a:solidFill>
        <a:latin typeface="Times New Roman" pitchFamily="18" charset="0"/>
        <a:ea typeface="MS PGothic" panose="020B0600070205080204" pitchFamily="34" charset="-128"/>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S PGothic" panose="020B0600070205080204" pitchFamily="34" charset="-128"/>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S PGothic" panose="020B0600070205080204" pitchFamily="34" charset="-128"/>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S PGothic" panose="020B0600070205080204" pitchFamily="34"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lvl1pPr>
              <a:defRPr sz="4400">
                <a:solidFill>
                  <a:srgbClr val="2F5597"/>
                </a:solidFill>
              </a:defRPr>
            </a:lvl1pPr>
          </a:lstStyle>
          <a:p>
            <a:r>
              <a:rPr lang="en-US"/>
              <a:t>Click to edit Master title style</a:t>
            </a:r>
            <a:endParaRPr lang="en-US" dirty="0"/>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US" dirty="0"/>
          </a:p>
        </p:txBody>
      </p:sp>
    </p:spTree>
    <p:extLst>
      <p:ext uri="{BB962C8B-B14F-4D97-AF65-F5344CB8AC3E}">
        <p14:creationId xmlns:p14="http://schemas.microsoft.com/office/powerpoint/2010/main" val="379052146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2F5597"/>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67634736"/>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lvl1pPr>
              <a:defRPr>
                <a:solidFill>
                  <a:srgbClr val="2F5597"/>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28857872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016000" y="274638"/>
            <a:ext cx="10058400" cy="1143000"/>
          </a:xfrm>
        </p:spPr>
        <p:txBody>
          <a:bodyPr/>
          <a:lstStyle>
            <a:lvl1pPr>
              <a:defRPr>
                <a:solidFill>
                  <a:srgbClr val="2F5597"/>
                </a:solidFill>
              </a:defRPr>
            </a:lvl1pPr>
          </a:lstStyle>
          <a:p>
            <a:r>
              <a:rPr lang="en-US"/>
              <a:t>Click to edit Master title style</a:t>
            </a:r>
            <a:endParaRPr lang="en-US" dirty="0"/>
          </a:p>
        </p:txBody>
      </p:sp>
      <p:sp>
        <p:nvSpPr>
          <p:cNvPr id="3" name="Text Placeholder 2"/>
          <p:cNvSpPr>
            <a:spLocks noGrp="1"/>
          </p:cNvSpPr>
          <p:nvPr>
            <p:ph type="body" sz="half" idx="1"/>
          </p:nvPr>
        </p:nvSpPr>
        <p:spPr>
          <a:xfrm>
            <a:off x="609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37388527"/>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type="objAndTx" preserve="1">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1016000" y="274638"/>
            <a:ext cx="10058400" cy="1143000"/>
          </a:xfrm>
        </p:spPr>
        <p:txBody>
          <a:bodyPr/>
          <a:lstStyle>
            <a:lvl1pPr>
              <a:defRPr>
                <a:solidFill>
                  <a:srgbClr val="2F5597"/>
                </a:solidFill>
              </a:defRPr>
            </a:lvl1pPr>
          </a:lstStyle>
          <a:p>
            <a:r>
              <a:rPr lang="en-US"/>
              <a:t>Click to edit Master title style</a:t>
            </a:r>
            <a:endParaRPr lang="en-US" dirty="0"/>
          </a:p>
        </p:txBody>
      </p:sp>
      <p:sp>
        <p:nvSpPr>
          <p:cNvPr id="3" name="Content Placeholder 2"/>
          <p:cNvSpPr>
            <a:spLocks noGrp="1"/>
          </p:cNvSpPr>
          <p:nvPr>
            <p:ph sz="half" idx="1"/>
          </p:nvPr>
        </p:nvSpPr>
        <p:spPr>
          <a:xfrm>
            <a:off x="609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197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0487596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2F5597"/>
                </a:solidFill>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30380728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solidFill>
                  <a:srgbClr val="2F5597"/>
                </a:solidFill>
              </a:defRPr>
            </a:lvl1pPr>
          </a:lstStyle>
          <a:p>
            <a:r>
              <a:rPr lang="en-US"/>
              <a:t>Click to edit Master title style</a:t>
            </a:r>
            <a:endParaRPr lang="en-US" dirty="0"/>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2816039997"/>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2F5597"/>
                </a:solidFill>
              </a:defRPr>
            </a:lvl1pPr>
          </a:lstStyle>
          <a:p>
            <a:r>
              <a:rPr lang="en-US"/>
              <a:t>Click to edit Master title style</a:t>
            </a:r>
            <a:endParaRPr lang="en-US" dirty="0"/>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32276460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solidFill>
                  <a:srgbClr val="2F5597"/>
                </a:solidFill>
              </a:defRPr>
            </a:lvl1pPr>
          </a:lstStyle>
          <a:p>
            <a:r>
              <a:rPr lang="en-US"/>
              <a:t>Click to edit Master title style</a:t>
            </a:r>
            <a:endParaRPr lang="en-US" dirty="0"/>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86686195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2F5597"/>
                </a:solidFill>
              </a:defRPr>
            </a:lvl1pPr>
          </a:lstStyle>
          <a:p>
            <a:r>
              <a:rPr lang="en-US"/>
              <a:t>Click to edit Master title style</a:t>
            </a:r>
            <a:endParaRPr lang="en-US" dirty="0"/>
          </a:p>
        </p:txBody>
      </p:sp>
    </p:spTree>
    <p:extLst>
      <p:ext uri="{BB962C8B-B14F-4D97-AF65-F5344CB8AC3E}">
        <p14:creationId xmlns:p14="http://schemas.microsoft.com/office/powerpoint/2010/main" val="299584724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14834399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solidFill>
                  <a:srgbClr val="2F5597"/>
                </a:solidFill>
              </a:defRPr>
            </a:lvl1pPr>
          </a:lstStyle>
          <a:p>
            <a:r>
              <a:rPr lang="en-US"/>
              <a:t>Click to edit Master title style</a:t>
            </a:r>
            <a:endParaRPr lang="en-US" dirty="0"/>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36640303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solidFill>
                  <a:srgbClr val="2F5597"/>
                </a:solidFill>
              </a:defRPr>
            </a:lvl1pPr>
          </a:lstStyle>
          <a:p>
            <a:r>
              <a:rPr lang="en-US"/>
              <a:t>Click to edit Master title style</a:t>
            </a:r>
            <a:endParaRPr lang="en-US" dirty="0"/>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440688886"/>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hyperlink" Target="https://creativecommons.org/licenses/by-nc-sa/4.0/" TargetMode="Externa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hyperlink" Target="https://journals.uwyo.edu/index.php/jtilt/index" TargetMode="Externa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14">
            <a:extLst>
              <a:ext uri="{FF2B5EF4-FFF2-40B4-BE49-F238E27FC236}">
                <a16:creationId xmlns:a16="http://schemas.microsoft.com/office/drawing/2014/main" id="{C8C1C049-F093-489D-90F9-FF3503ADDF19}"/>
              </a:ext>
            </a:extLst>
          </p:cNvPr>
          <p:cNvSpPr>
            <a:spLocks noGrp="1" noChangeArrowheads="1"/>
          </p:cNvSpPr>
          <p:nvPr>
            <p:ph type="title"/>
          </p:nvPr>
        </p:nvSpPr>
        <p:spPr bwMode="auto">
          <a:xfrm>
            <a:off x="1016000" y="274638"/>
            <a:ext cx="10058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US" altLang="en-US" dirty="0"/>
          </a:p>
        </p:txBody>
      </p:sp>
      <p:sp>
        <p:nvSpPr>
          <p:cNvPr id="1027" name="Rectangle 15">
            <a:extLst>
              <a:ext uri="{FF2B5EF4-FFF2-40B4-BE49-F238E27FC236}">
                <a16:creationId xmlns:a16="http://schemas.microsoft.com/office/drawing/2014/main" id="{0270379C-98BA-456F-9A8F-BAB630A6FC15}"/>
              </a:ext>
            </a:extLst>
          </p:cNvPr>
          <p:cNvSpPr>
            <a:spLocks noGrp="1" noChangeArrowheads="1"/>
          </p:cNvSpPr>
          <p:nvPr>
            <p:ph type="body" idx="1"/>
          </p:nvPr>
        </p:nvSpPr>
        <p:spPr bwMode="auto">
          <a:xfrm>
            <a:off x="609600" y="1600200"/>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cxnSp>
        <p:nvCxnSpPr>
          <p:cNvPr id="5" name="Straight Connector 4">
            <a:extLst>
              <a:ext uri="{FF2B5EF4-FFF2-40B4-BE49-F238E27FC236}">
                <a16:creationId xmlns:a16="http://schemas.microsoft.com/office/drawing/2014/main" id="{A1DB6455-0209-2065-F6CC-30EB98328600}"/>
              </a:ext>
              <a:ext uri="{C183D7F6-B498-43B3-948B-1728B52AA6E4}">
                <adec:decorative xmlns:adec="http://schemas.microsoft.com/office/drawing/2017/decorative" val="1"/>
              </a:ext>
            </a:extLst>
          </p:cNvPr>
          <p:cNvCxnSpPr>
            <a:cxnSpLocks/>
          </p:cNvCxnSpPr>
          <p:nvPr userDrawn="1"/>
        </p:nvCxnSpPr>
        <p:spPr>
          <a:xfrm>
            <a:off x="5195" y="6437165"/>
            <a:ext cx="12186805" cy="0"/>
          </a:xfrm>
          <a:prstGeom prst="line">
            <a:avLst/>
          </a:prstGeom>
          <a:ln w="57150">
            <a:solidFill>
              <a:srgbClr val="B8E08C"/>
            </a:solidFill>
          </a:ln>
        </p:spPr>
        <p:style>
          <a:lnRef idx="1">
            <a:schemeClr val="accent1"/>
          </a:lnRef>
          <a:fillRef idx="0">
            <a:schemeClr val="accent1"/>
          </a:fillRef>
          <a:effectRef idx="0">
            <a:schemeClr val="accent1"/>
          </a:effectRef>
          <a:fontRef idx="minor">
            <a:schemeClr val="tx1"/>
          </a:fontRef>
        </p:style>
      </p:cxnSp>
      <p:sp>
        <p:nvSpPr>
          <p:cNvPr id="6" name="Rectangle 5">
            <a:extLst>
              <a:ext uri="{FF2B5EF4-FFF2-40B4-BE49-F238E27FC236}">
                <a16:creationId xmlns:a16="http://schemas.microsoft.com/office/drawing/2014/main" id="{EC493F0C-13A0-FB5C-3D8D-286241BDE092}"/>
              </a:ext>
              <a:ext uri="{C183D7F6-B498-43B3-948B-1728B52AA6E4}">
                <adec:decorative xmlns:adec="http://schemas.microsoft.com/office/drawing/2017/decorative" val="1"/>
              </a:ext>
            </a:extLst>
          </p:cNvPr>
          <p:cNvSpPr/>
          <p:nvPr userDrawn="1"/>
        </p:nvSpPr>
        <p:spPr>
          <a:xfrm>
            <a:off x="5194" y="6477002"/>
            <a:ext cx="12186805" cy="380998"/>
          </a:xfrm>
          <a:prstGeom prst="rect">
            <a:avLst/>
          </a:prstGeom>
          <a:solidFill>
            <a:srgbClr val="2F5597"/>
          </a:solidFill>
          <a:ln>
            <a:solidFill>
              <a:srgbClr val="2F559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000" u="none" dirty="0">
                <a:solidFill>
                  <a:schemeClr val="bg1"/>
                </a:solidFill>
                <a:latin typeface="Roboto" panose="02000000000000000000" pitchFamily="2" charset="0"/>
                <a:ea typeface="Roboto" panose="02000000000000000000" pitchFamily="2" charset="0"/>
                <a:hlinkClick r:id="rId15">
                  <a:extLst>
                    <a:ext uri="{A12FA001-AC4F-418D-AE19-62706E023703}">
                      <ahyp:hlinkClr xmlns:ahyp="http://schemas.microsoft.com/office/drawing/2018/hyperlinkcolor" val="tx"/>
                    </a:ext>
                  </a:extLst>
                </a:hlinkClick>
              </a:rPr>
              <a:t>Journal of Technology-Integrated Lessons and Teaching</a:t>
            </a:r>
            <a:r>
              <a:rPr lang="en-US" sz="1000" dirty="0">
                <a:solidFill>
                  <a:schemeClr val="bg1"/>
                </a:solidFill>
                <a:latin typeface="Roboto" panose="02000000000000000000" pitchFamily="2" charset="0"/>
                <a:ea typeface="Roboto" panose="02000000000000000000" pitchFamily="2" charset="0"/>
              </a:rPr>
              <a:t>, 5(1)</a:t>
            </a:r>
          </a:p>
        </p:txBody>
      </p:sp>
      <p:pic>
        <p:nvPicPr>
          <p:cNvPr id="7" name="Picture 6">
            <a:hlinkClick r:id="rId15"/>
            <a:extLst>
              <a:ext uri="{FF2B5EF4-FFF2-40B4-BE49-F238E27FC236}">
                <a16:creationId xmlns:a16="http://schemas.microsoft.com/office/drawing/2014/main" id="{BCE05341-DD77-EB2C-106C-FE0D7F70D446}"/>
              </a:ext>
              <a:ext uri="{C183D7F6-B498-43B3-948B-1728B52AA6E4}">
                <adec:decorative xmlns:adec="http://schemas.microsoft.com/office/drawing/2017/decorative" val="1"/>
              </a:ext>
            </a:extLst>
          </p:cNvPr>
          <p:cNvPicPr>
            <a:picLocks noChangeAspect="1"/>
          </p:cNvPicPr>
          <p:nvPr userDrawn="1"/>
        </p:nvPicPr>
        <p:blipFill>
          <a:blip r:embed="rId16">
            <a:extLst>
              <a:ext uri="{28A0092B-C50C-407E-A947-70E740481C1C}">
                <a14:useLocalDpi xmlns:a14="http://schemas.microsoft.com/office/drawing/2010/main" val="0"/>
              </a:ext>
            </a:extLst>
          </a:blip>
          <a:stretch>
            <a:fillRect/>
          </a:stretch>
        </p:blipFill>
        <p:spPr>
          <a:xfrm>
            <a:off x="11250025" y="109242"/>
            <a:ext cx="868680" cy="493395"/>
          </a:xfrm>
          <a:prstGeom prst="rect">
            <a:avLst/>
          </a:prstGeom>
        </p:spPr>
      </p:pic>
      <p:pic>
        <p:nvPicPr>
          <p:cNvPr id="8" name="Picture 7" descr="Creative Commons, Attribution, Non-Commercial, Share Alike icon.">
            <a:hlinkClick r:id="rId17"/>
            <a:extLst>
              <a:ext uri="{FF2B5EF4-FFF2-40B4-BE49-F238E27FC236}">
                <a16:creationId xmlns:a16="http://schemas.microsoft.com/office/drawing/2014/main" id="{B1D746F0-1DEE-FF75-477C-ADEF8F836C99}"/>
              </a:ext>
            </a:extLst>
          </p:cNvPr>
          <p:cNvPicPr>
            <a:picLocks noChangeAspect="1"/>
          </p:cNvPicPr>
          <p:nvPr userDrawn="1"/>
        </p:nvPicPr>
        <p:blipFill>
          <a:blip r:embed="rId18">
            <a:extLst>
              <a:ext uri="{28A0092B-C50C-407E-A947-70E740481C1C}">
                <a14:useLocalDpi xmlns:a14="http://schemas.microsoft.com/office/drawing/2010/main" val="0"/>
              </a:ext>
            </a:extLst>
          </a:blip>
          <a:srcRect/>
          <a:stretch>
            <a:fillRect/>
          </a:stretch>
        </p:blipFill>
        <p:spPr bwMode="auto">
          <a:xfrm>
            <a:off x="11310503" y="6526535"/>
            <a:ext cx="808202" cy="276046"/>
          </a:xfrm>
          <a:prstGeom prst="rect">
            <a:avLst/>
          </a:prstGeom>
          <a:noFill/>
          <a:ln>
            <a:noFill/>
          </a:ln>
        </p:spPr>
      </p:pic>
    </p:spTree>
  </p:cSld>
  <p:clrMap bg1="lt1" tx1="dk1" bg2="lt2" tx2="dk2" accent1="accent1" accent2="accent2" accent3="accent3" accent4="accent4" accent5="accent5" accent6="accent6" hlink="hlink" folHlink="folHlink"/>
  <p:sldLayoutIdLst>
    <p:sldLayoutId id="2147484143" r:id="rId1"/>
    <p:sldLayoutId id="2147484144" r:id="rId2"/>
    <p:sldLayoutId id="2147484145" r:id="rId3"/>
    <p:sldLayoutId id="2147484146" r:id="rId4"/>
    <p:sldLayoutId id="2147484147" r:id="rId5"/>
    <p:sldLayoutId id="2147484148" r:id="rId6"/>
    <p:sldLayoutId id="2147484149" r:id="rId7"/>
    <p:sldLayoutId id="2147484150" r:id="rId8"/>
    <p:sldLayoutId id="2147484151" r:id="rId9"/>
    <p:sldLayoutId id="2147484152" r:id="rId10"/>
    <p:sldLayoutId id="2147484153" r:id="rId11"/>
    <p:sldLayoutId id="2147484154" r:id="rId12"/>
    <p:sldLayoutId id="2147484155" r:id="rId13"/>
  </p:sldLayoutIdLst>
  <p:hf hdr="0" ftr="0" dt="0"/>
  <p:txStyles>
    <p:titleStyle>
      <a:lvl1pPr algn="ctr" rtl="0" eaLnBrk="1" fontAlgn="base" hangingPunct="1">
        <a:spcBef>
          <a:spcPct val="0"/>
        </a:spcBef>
        <a:spcAft>
          <a:spcPct val="0"/>
        </a:spcAft>
        <a:defRPr sz="3600">
          <a:solidFill>
            <a:srgbClr val="2F5597"/>
          </a:solidFill>
          <a:latin typeface="+mj-lt"/>
          <a:ea typeface="MS PGothic" panose="020B0600070205080204" pitchFamily="34" charset="-128"/>
          <a:cs typeface="ＭＳ Ｐゴシック" pitchFamily="-112" charset="-128"/>
        </a:defRPr>
      </a:lvl1pPr>
      <a:lvl2pPr algn="ctr" rtl="0" eaLnBrk="1" fontAlgn="base" hangingPunct="1">
        <a:spcBef>
          <a:spcPct val="0"/>
        </a:spcBef>
        <a:spcAft>
          <a:spcPct val="0"/>
        </a:spcAft>
        <a:defRPr sz="3600">
          <a:solidFill>
            <a:schemeClr val="tx2"/>
          </a:solidFill>
          <a:latin typeface="Verdana" pitchFamily="34" charset="0"/>
          <a:ea typeface="MS PGothic" panose="020B0600070205080204" pitchFamily="34" charset="-128"/>
          <a:cs typeface="ＭＳ Ｐゴシック" pitchFamily="-112" charset="-128"/>
        </a:defRPr>
      </a:lvl2pPr>
      <a:lvl3pPr algn="ctr" rtl="0" eaLnBrk="1" fontAlgn="base" hangingPunct="1">
        <a:spcBef>
          <a:spcPct val="0"/>
        </a:spcBef>
        <a:spcAft>
          <a:spcPct val="0"/>
        </a:spcAft>
        <a:defRPr sz="3600">
          <a:solidFill>
            <a:schemeClr val="tx2"/>
          </a:solidFill>
          <a:latin typeface="Verdana" pitchFamily="34" charset="0"/>
          <a:ea typeface="MS PGothic" panose="020B0600070205080204" pitchFamily="34" charset="-128"/>
          <a:cs typeface="ＭＳ Ｐゴシック" pitchFamily="-112" charset="-128"/>
        </a:defRPr>
      </a:lvl3pPr>
      <a:lvl4pPr algn="ctr" rtl="0" eaLnBrk="1" fontAlgn="base" hangingPunct="1">
        <a:spcBef>
          <a:spcPct val="0"/>
        </a:spcBef>
        <a:spcAft>
          <a:spcPct val="0"/>
        </a:spcAft>
        <a:defRPr sz="3600">
          <a:solidFill>
            <a:schemeClr val="tx2"/>
          </a:solidFill>
          <a:latin typeface="Verdana" pitchFamily="34" charset="0"/>
          <a:ea typeface="MS PGothic" panose="020B0600070205080204" pitchFamily="34" charset="-128"/>
          <a:cs typeface="ＭＳ Ｐゴシック" pitchFamily="-112" charset="-128"/>
        </a:defRPr>
      </a:lvl4pPr>
      <a:lvl5pPr algn="ctr" rtl="0" eaLnBrk="1" fontAlgn="base" hangingPunct="1">
        <a:spcBef>
          <a:spcPct val="0"/>
        </a:spcBef>
        <a:spcAft>
          <a:spcPct val="0"/>
        </a:spcAft>
        <a:defRPr sz="3600">
          <a:solidFill>
            <a:schemeClr val="tx2"/>
          </a:solidFill>
          <a:latin typeface="Verdana" pitchFamily="34" charset="0"/>
          <a:ea typeface="MS PGothic" panose="020B0600070205080204" pitchFamily="34" charset="-128"/>
          <a:cs typeface="ＭＳ Ｐゴシック" pitchFamily="-112" charset="-128"/>
        </a:defRPr>
      </a:lvl5pPr>
      <a:lvl6pPr marL="457200" algn="ctr" rtl="0" eaLnBrk="1" fontAlgn="base" hangingPunct="1">
        <a:spcBef>
          <a:spcPct val="0"/>
        </a:spcBef>
        <a:spcAft>
          <a:spcPct val="0"/>
        </a:spcAft>
        <a:defRPr sz="3600">
          <a:solidFill>
            <a:schemeClr val="tx2"/>
          </a:solidFill>
          <a:latin typeface="Verdana" pitchFamily="34" charset="0"/>
        </a:defRPr>
      </a:lvl6pPr>
      <a:lvl7pPr marL="914400" algn="ctr" rtl="0" eaLnBrk="1" fontAlgn="base" hangingPunct="1">
        <a:spcBef>
          <a:spcPct val="0"/>
        </a:spcBef>
        <a:spcAft>
          <a:spcPct val="0"/>
        </a:spcAft>
        <a:defRPr sz="3600">
          <a:solidFill>
            <a:schemeClr val="tx2"/>
          </a:solidFill>
          <a:latin typeface="Verdana" pitchFamily="34" charset="0"/>
        </a:defRPr>
      </a:lvl7pPr>
      <a:lvl8pPr marL="1371600" algn="ctr" rtl="0" eaLnBrk="1" fontAlgn="base" hangingPunct="1">
        <a:spcBef>
          <a:spcPct val="0"/>
        </a:spcBef>
        <a:spcAft>
          <a:spcPct val="0"/>
        </a:spcAft>
        <a:defRPr sz="3600">
          <a:solidFill>
            <a:schemeClr val="tx2"/>
          </a:solidFill>
          <a:latin typeface="Verdana" pitchFamily="34" charset="0"/>
        </a:defRPr>
      </a:lvl8pPr>
      <a:lvl9pPr marL="1828800" algn="ctr" rtl="0" eaLnBrk="1" fontAlgn="base" hangingPunct="1">
        <a:spcBef>
          <a:spcPct val="0"/>
        </a:spcBef>
        <a:spcAft>
          <a:spcPct val="0"/>
        </a:spcAft>
        <a:defRPr sz="3600">
          <a:solidFill>
            <a:schemeClr val="tx2"/>
          </a:solidFill>
          <a:latin typeface="Verdana" pitchFamily="34"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S PGothic" panose="020B0600070205080204" pitchFamily="34" charset="-128"/>
          <a:cs typeface="ＭＳ Ｐゴシック" pitchFamily="-112" charset="-128"/>
        </a:defRPr>
      </a:lvl1pPr>
      <a:lvl2pPr marL="742950" indent="-285750" algn="l" rtl="0" eaLnBrk="1" fontAlgn="base" hangingPunct="1">
        <a:spcBef>
          <a:spcPct val="20000"/>
        </a:spcBef>
        <a:spcAft>
          <a:spcPct val="0"/>
        </a:spcAft>
        <a:buChar char="–"/>
        <a:defRPr sz="2800">
          <a:solidFill>
            <a:schemeClr val="tx1"/>
          </a:solidFill>
          <a:latin typeface="+mn-lt"/>
          <a:ea typeface="MS PGothic" panose="020B0600070205080204" pitchFamily="34" charset="-128"/>
        </a:defRPr>
      </a:lvl2pPr>
      <a:lvl3pPr marL="1143000" indent="-228600" algn="l" rtl="0" eaLnBrk="1" fontAlgn="base" hangingPunct="1">
        <a:spcBef>
          <a:spcPct val="20000"/>
        </a:spcBef>
        <a:spcAft>
          <a:spcPct val="0"/>
        </a:spcAft>
        <a:buChar char="•"/>
        <a:defRPr sz="2400">
          <a:solidFill>
            <a:schemeClr val="tx1"/>
          </a:solidFill>
          <a:latin typeface="+mn-lt"/>
          <a:ea typeface="MS PGothic" panose="020B0600070205080204" pitchFamily="34" charset="-128"/>
        </a:defRPr>
      </a:lvl3pPr>
      <a:lvl4pPr marL="1600200" indent="-228600" algn="l" rtl="0" eaLnBrk="1" fontAlgn="base" hangingPunct="1">
        <a:spcBef>
          <a:spcPct val="20000"/>
        </a:spcBef>
        <a:spcAft>
          <a:spcPct val="0"/>
        </a:spcAft>
        <a:buChar char="•"/>
        <a:defRPr sz="2000">
          <a:solidFill>
            <a:schemeClr val="tx1"/>
          </a:solidFill>
          <a:latin typeface="+mn-lt"/>
          <a:ea typeface="MS PGothic" panose="020B0600070205080204" pitchFamily="34" charset="-128"/>
        </a:defRPr>
      </a:lvl4pPr>
      <a:lvl5pPr marL="2057400" indent="-228600" algn="l" rtl="0" eaLnBrk="1" fontAlgn="base" hangingPunct="1">
        <a:spcBef>
          <a:spcPct val="20000"/>
        </a:spcBef>
        <a:spcAft>
          <a:spcPct val="0"/>
        </a:spcAft>
        <a:buChar char="»"/>
        <a:defRPr sz="2000">
          <a:solidFill>
            <a:schemeClr val="tx1"/>
          </a:solidFill>
          <a:latin typeface="+mn-lt"/>
          <a:ea typeface="MS PGothic" panose="020B0600070205080204" pitchFamily="34" charset="-128"/>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33026A-A2AF-6151-9112-44E3AFB14F9D}"/>
              </a:ext>
            </a:extLst>
          </p:cNvPr>
          <p:cNvSpPr>
            <a:spLocks noGrp="1"/>
          </p:cNvSpPr>
          <p:nvPr>
            <p:ph type="ctrTitle"/>
          </p:nvPr>
        </p:nvSpPr>
        <p:spPr/>
        <p:txBody>
          <a:bodyPr/>
          <a:lstStyle/>
          <a:p>
            <a:r>
              <a:rPr lang="en" dirty="0"/>
              <a:t>AI and Education</a:t>
            </a:r>
            <a:endParaRPr lang="en-US" dirty="0"/>
          </a:p>
        </p:txBody>
      </p:sp>
      <p:sp>
        <p:nvSpPr>
          <p:cNvPr id="3" name="Subtitle 2">
            <a:extLst>
              <a:ext uri="{FF2B5EF4-FFF2-40B4-BE49-F238E27FC236}">
                <a16:creationId xmlns:a16="http://schemas.microsoft.com/office/drawing/2014/main" id="{90A7B3BC-E72C-C501-735D-04F3C219E24F}"/>
              </a:ext>
            </a:extLst>
          </p:cNvPr>
          <p:cNvSpPr>
            <a:spLocks noGrp="1"/>
          </p:cNvSpPr>
          <p:nvPr>
            <p:ph type="subTitle" idx="1"/>
          </p:nvPr>
        </p:nvSpPr>
        <p:spPr/>
        <p:txBody>
          <a:bodyPr/>
          <a:lstStyle/>
          <a:p>
            <a:r>
              <a:rPr lang="en-US" dirty="0"/>
              <a:t>Hua Bai, Northeastern Illinois University</a:t>
            </a:r>
          </a:p>
        </p:txBody>
      </p:sp>
    </p:spTree>
    <p:extLst>
      <p:ext uri="{BB962C8B-B14F-4D97-AF65-F5344CB8AC3E}">
        <p14:creationId xmlns:p14="http://schemas.microsoft.com/office/powerpoint/2010/main" val="5458643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A3AABB-3389-6BEE-10FB-468D6AD5465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34D22EA-09C4-D881-57AD-D01A1F49B5B8}"/>
              </a:ext>
            </a:extLst>
          </p:cNvPr>
          <p:cNvSpPr>
            <a:spLocks noGrp="1"/>
          </p:cNvSpPr>
          <p:nvPr>
            <p:ph type="title"/>
          </p:nvPr>
        </p:nvSpPr>
        <p:spPr/>
        <p:txBody>
          <a:bodyPr/>
          <a:lstStyle/>
          <a:p>
            <a:pPr lvl="0">
              <a:spcBef>
                <a:spcPts val="0"/>
              </a:spcBef>
              <a:spcAft>
                <a:spcPts val="1200"/>
              </a:spcAft>
              <a:buClr>
                <a:schemeClr val="lt2"/>
              </a:buClr>
              <a:buSzPts val="1100"/>
            </a:pPr>
            <a:r>
              <a:rPr lang="en-US" b="1" dirty="0">
                <a:solidFill>
                  <a:schemeClr val="accent2"/>
                </a:solidFill>
                <a:ea typeface="Roboto Serif"/>
                <a:cs typeface="Roboto Serif"/>
                <a:sym typeface="Roboto Serif"/>
              </a:rPr>
              <a:t>AI Models for Teachers</a:t>
            </a:r>
            <a:endParaRPr lang="en-US" dirty="0">
              <a:solidFill>
                <a:schemeClr val="accent2"/>
              </a:solidFill>
              <a:ea typeface="Roboto Serif"/>
              <a:cs typeface="Roboto Serif"/>
              <a:sym typeface="Roboto Serif"/>
            </a:endParaRPr>
          </a:p>
        </p:txBody>
      </p:sp>
      <p:sp>
        <p:nvSpPr>
          <p:cNvPr id="3" name="Content Placeholder 2">
            <a:extLst>
              <a:ext uri="{FF2B5EF4-FFF2-40B4-BE49-F238E27FC236}">
                <a16:creationId xmlns:a16="http://schemas.microsoft.com/office/drawing/2014/main" id="{611CCD3E-6B20-21CB-79C5-290BCE547E2E}"/>
              </a:ext>
            </a:extLst>
          </p:cNvPr>
          <p:cNvSpPr>
            <a:spLocks noGrp="1"/>
          </p:cNvSpPr>
          <p:nvPr>
            <p:ph idx="1"/>
          </p:nvPr>
        </p:nvSpPr>
        <p:spPr>
          <a:xfrm>
            <a:off x="609600" y="1600200"/>
            <a:ext cx="10972800" cy="4983162"/>
          </a:xfrm>
        </p:spPr>
        <p:txBody>
          <a:bodyPr/>
          <a:lstStyle/>
          <a:p>
            <a:r>
              <a:rPr lang="en-US" dirty="0"/>
              <a:t>MagicSchool</a:t>
            </a:r>
          </a:p>
          <a:p>
            <a:r>
              <a:rPr lang="en-US" dirty="0"/>
              <a:t>SchoolAI</a:t>
            </a:r>
          </a:p>
          <a:p>
            <a:r>
              <a:rPr lang="en-US" dirty="0"/>
              <a:t>Eduaid AI</a:t>
            </a:r>
          </a:p>
          <a:p>
            <a:endParaRPr lang="en-US" dirty="0"/>
          </a:p>
          <a:p>
            <a:endParaRPr lang="en-US" dirty="0"/>
          </a:p>
        </p:txBody>
      </p:sp>
    </p:spTree>
    <p:extLst>
      <p:ext uri="{BB962C8B-B14F-4D97-AF65-F5344CB8AC3E}">
        <p14:creationId xmlns:p14="http://schemas.microsoft.com/office/powerpoint/2010/main" val="3663099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4C3423-E2B2-3BCA-9F5A-E438506D9F0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179DA3B-0C0F-89E6-6FD7-79187077C588}"/>
              </a:ext>
            </a:extLst>
          </p:cNvPr>
          <p:cNvSpPr>
            <a:spLocks noGrp="1"/>
          </p:cNvSpPr>
          <p:nvPr>
            <p:ph type="title"/>
          </p:nvPr>
        </p:nvSpPr>
        <p:spPr/>
        <p:txBody>
          <a:bodyPr/>
          <a:lstStyle/>
          <a:p>
            <a:pPr lvl="0">
              <a:spcBef>
                <a:spcPts val="0"/>
              </a:spcBef>
              <a:spcAft>
                <a:spcPts val="1200"/>
              </a:spcAft>
              <a:buClr>
                <a:schemeClr val="lt2"/>
              </a:buClr>
              <a:buSzPts val="1100"/>
            </a:pPr>
            <a:r>
              <a:rPr lang="en-US" b="1" dirty="0">
                <a:solidFill>
                  <a:schemeClr val="accent2"/>
                </a:solidFill>
                <a:ea typeface="Roboto Serif"/>
                <a:cs typeface="Roboto Serif"/>
                <a:sym typeface="Roboto Serif"/>
              </a:rPr>
              <a:t>Ethical Concerns</a:t>
            </a:r>
            <a:endParaRPr lang="en-US" dirty="0">
              <a:solidFill>
                <a:schemeClr val="accent2"/>
              </a:solidFill>
              <a:ea typeface="Roboto Serif"/>
              <a:cs typeface="Roboto Serif"/>
              <a:sym typeface="Roboto Serif"/>
            </a:endParaRPr>
          </a:p>
        </p:txBody>
      </p:sp>
      <p:sp>
        <p:nvSpPr>
          <p:cNvPr id="3" name="Content Placeholder 2">
            <a:extLst>
              <a:ext uri="{FF2B5EF4-FFF2-40B4-BE49-F238E27FC236}">
                <a16:creationId xmlns:a16="http://schemas.microsoft.com/office/drawing/2014/main" id="{AFB7E935-DFCE-89A6-F320-9A629C722E27}"/>
              </a:ext>
            </a:extLst>
          </p:cNvPr>
          <p:cNvSpPr>
            <a:spLocks noGrp="1"/>
          </p:cNvSpPr>
          <p:nvPr>
            <p:ph idx="1"/>
          </p:nvPr>
        </p:nvSpPr>
        <p:spPr>
          <a:xfrm>
            <a:off x="609600" y="1600200"/>
            <a:ext cx="10972800" cy="4983162"/>
          </a:xfrm>
        </p:spPr>
        <p:txBody>
          <a:bodyPr/>
          <a:lstStyle/>
          <a:p>
            <a:r>
              <a:rPr lang="en-US" dirty="0"/>
              <a:t>Inaccurate information</a:t>
            </a:r>
          </a:p>
          <a:p>
            <a:r>
              <a:rPr lang="en-US" dirty="0"/>
              <a:t>Copyright infringement and ambiguity</a:t>
            </a:r>
          </a:p>
          <a:p>
            <a:r>
              <a:rPr lang="en-US" dirty="0"/>
              <a:t>Data privacy and security</a:t>
            </a:r>
          </a:p>
          <a:p>
            <a:r>
              <a:rPr lang="en-US" dirty="0"/>
              <a:t>Bias and discrimination</a:t>
            </a:r>
          </a:p>
          <a:p>
            <a:r>
              <a:rPr lang="en-US" dirty="0"/>
              <a:t>Misinformation and deepfakes</a:t>
            </a:r>
          </a:p>
          <a:p>
            <a:r>
              <a:rPr lang="en-US" dirty="0"/>
              <a:t>Academic dishonesty</a:t>
            </a:r>
          </a:p>
          <a:p>
            <a:endParaRPr lang="en-US" dirty="0"/>
          </a:p>
          <a:p>
            <a:endParaRPr lang="en-US" dirty="0"/>
          </a:p>
        </p:txBody>
      </p:sp>
    </p:spTree>
    <p:extLst>
      <p:ext uri="{BB962C8B-B14F-4D97-AF65-F5344CB8AC3E}">
        <p14:creationId xmlns:p14="http://schemas.microsoft.com/office/powerpoint/2010/main" val="24425384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E26DF7-BCEB-C3D0-54B0-CECA79E2A63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9B6F0FB-27DB-2BBF-1049-C0CE3874F720}"/>
              </a:ext>
            </a:extLst>
          </p:cNvPr>
          <p:cNvSpPr>
            <a:spLocks noGrp="1"/>
          </p:cNvSpPr>
          <p:nvPr>
            <p:ph type="title"/>
          </p:nvPr>
        </p:nvSpPr>
        <p:spPr/>
        <p:txBody>
          <a:bodyPr/>
          <a:lstStyle/>
          <a:p>
            <a:pPr lvl="0">
              <a:spcBef>
                <a:spcPts val="0"/>
              </a:spcBef>
              <a:spcAft>
                <a:spcPts val="1200"/>
              </a:spcAft>
              <a:buClr>
                <a:schemeClr val="lt2"/>
              </a:buClr>
              <a:buSzPts val="1100"/>
            </a:pPr>
            <a:r>
              <a:rPr lang="en-US" b="1" dirty="0">
                <a:solidFill>
                  <a:schemeClr val="accent2"/>
                </a:solidFill>
                <a:ea typeface="Roboto Serif"/>
                <a:cs typeface="Roboto Serif"/>
                <a:sym typeface="Roboto Serif"/>
              </a:rPr>
              <a:t>Societal and Environmental Impact</a:t>
            </a:r>
            <a:endParaRPr lang="en-US" dirty="0">
              <a:solidFill>
                <a:schemeClr val="accent2"/>
              </a:solidFill>
              <a:ea typeface="Roboto Serif"/>
              <a:cs typeface="Roboto Serif"/>
              <a:sym typeface="Roboto Serif"/>
            </a:endParaRPr>
          </a:p>
        </p:txBody>
      </p:sp>
      <p:sp>
        <p:nvSpPr>
          <p:cNvPr id="3" name="Content Placeholder 2">
            <a:extLst>
              <a:ext uri="{FF2B5EF4-FFF2-40B4-BE49-F238E27FC236}">
                <a16:creationId xmlns:a16="http://schemas.microsoft.com/office/drawing/2014/main" id="{6B8FD21D-9047-C5AD-BC6F-BB792C3F0A76}"/>
              </a:ext>
            </a:extLst>
          </p:cNvPr>
          <p:cNvSpPr>
            <a:spLocks noGrp="1"/>
          </p:cNvSpPr>
          <p:nvPr>
            <p:ph idx="1"/>
          </p:nvPr>
        </p:nvSpPr>
        <p:spPr>
          <a:xfrm>
            <a:off x="609600" y="1600200"/>
            <a:ext cx="10972800" cy="4983162"/>
          </a:xfrm>
        </p:spPr>
        <p:txBody>
          <a:bodyPr/>
          <a:lstStyle/>
          <a:p>
            <a:r>
              <a:rPr lang="en-US" dirty="0"/>
              <a:t>Job security</a:t>
            </a:r>
          </a:p>
          <a:p>
            <a:r>
              <a:rPr lang="en-US" dirty="0"/>
              <a:t>Over-reliance on AI</a:t>
            </a:r>
          </a:p>
          <a:p>
            <a:r>
              <a:rPr lang="en-US" dirty="0"/>
              <a:t>Digital divide</a:t>
            </a:r>
          </a:p>
          <a:p>
            <a:r>
              <a:rPr lang="en-US" dirty="0"/>
              <a:t>Increasing energy demand</a:t>
            </a:r>
          </a:p>
          <a:p>
            <a:endParaRPr lang="en-US" dirty="0"/>
          </a:p>
          <a:p>
            <a:endParaRPr lang="en-US" dirty="0"/>
          </a:p>
        </p:txBody>
      </p:sp>
    </p:spTree>
    <p:extLst>
      <p:ext uri="{BB962C8B-B14F-4D97-AF65-F5344CB8AC3E}">
        <p14:creationId xmlns:p14="http://schemas.microsoft.com/office/powerpoint/2010/main" val="656855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11744A-C660-77CB-8814-3C383920308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61054B-CE9B-7B5D-6DFA-D59EFA00EA6C}"/>
              </a:ext>
            </a:extLst>
          </p:cNvPr>
          <p:cNvSpPr>
            <a:spLocks noGrp="1"/>
          </p:cNvSpPr>
          <p:nvPr>
            <p:ph type="title"/>
          </p:nvPr>
        </p:nvSpPr>
        <p:spPr/>
        <p:txBody>
          <a:bodyPr/>
          <a:lstStyle/>
          <a:p>
            <a:pPr lvl="0">
              <a:spcBef>
                <a:spcPts val="0"/>
              </a:spcBef>
              <a:spcAft>
                <a:spcPts val="1200"/>
              </a:spcAft>
              <a:buClr>
                <a:schemeClr val="lt2"/>
              </a:buClr>
              <a:buSzPts val="1100"/>
            </a:pPr>
            <a:r>
              <a:rPr lang="en-US" b="1" dirty="0">
                <a:solidFill>
                  <a:schemeClr val="accent2"/>
                </a:solidFill>
                <a:ea typeface="Roboto Serif"/>
                <a:cs typeface="Roboto Serif"/>
                <a:sym typeface="Roboto Serif"/>
              </a:rPr>
              <a:t>Responsible Use</a:t>
            </a:r>
            <a:endParaRPr lang="en-US" dirty="0">
              <a:solidFill>
                <a:schemeClr val="accent2"/>
              </a:solidFill>
              <a:ea typeface="Roboto Serif"/>
              <a:cs typeface="Roboto Serif"/>
              <a:sym typeface="Roboto Serif"/>
            </a:endParaRPr>
          </a:p>
        </p:txBody>
      </p:sp>
      <p:sp>
        <p:nvSpPr>
          <p:cNvPr id="3" name="Content Placeholder 2">
            <a:extLst>
              <a:ext uri="{FF2B5EF4-FFF2-40B4-BE49-F238E27FC236}">
                <a16:creationId xmlns:a16="http://schemas.microsoft.com/office/drawing/2014/main" id="{CBCF485E-EA64-E74A-79C2-03C6026E6094}"/>
              </a:ext>
            </a:extLst>
          </p:cNvPr>
          <p:cNvSpPr>
            <a:spLocks noGrp="1"/>
          </p:cNvSpPr>
          <p:nvPr>
            <p:ph idx="1"/>
          </p:nvPr>
        </p:nvSpPr>
        <p:spPr>
          <a:xfrm>
            <a:off x="609600" y="1600200"/>
            <a:ext cx="10972800" cy="4983162"/>
          </a:xfrm>
        </p:spPr>
        <p:txBody>
          <a:bodyPr/>
          <a:lstStyle/>
          <a:p>
            <a:r>
              <a:rPr lang="en-US" dirty="0"/>
              <a:t>Critically evaluates AI-generated output</a:t>
            </a:r>
          </a:p>
          <a:p>
            <a:r>
              <a:rPr lang="en-US" dirty="0"/>
              <a:t>Be mindful of data/information security</a:t>
            </a:r>
          </a:p>
          <a:p>
            <a:r>
              <a:rPr lang="en-US" dirty="0"/>
              <a:t>Transparency is essential</a:t>
            </a:r>
          </a:p>
          <a:p>
            <a:r>
              <a:rPr lang="en-US" dirty="0"/>
              <a:t>No misuse of AI</a:t>
            </a:r>
          </a:p>
          <a:p>
            <a:endParaRPr lang="en-US" dirty="0"/>
          </a:p>
          <a:p>
            <a:endParaRPr lang="en-US" dirty="0"/>
          </a:p>
        </p:txBody>
      </p:sp>
    </p:spTree>
    <p:extLst>
      <p:ext uri="{BB962C8B-B14F-4D97-AF65-F5344CB8AC3E}">
        <p14:creationId xmlns:p14="http://schemas.microsoft.com/office/powerpoint/2010/main" val="40833610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8E716A-6186-1DF2-28AE-8F275FF0E7C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65D76D3-801A-36D3-1B30-3F502152F872}"/>
              </a:ext>
              <a:ext uri="{C183D7F6-B498-43B3-948B-1728B52AA6E4}">
                <adec:decorative xmlns:adec="http://schemas.microsoft.com/office/drawing/2017/decorative" val="0"/>
              </a:ext>
            </a:extLst>
          </p:cNvPr>
          <p:cNvSpPr>
            <a:spLocks noGrp="1"/>
          </p:cNvSpPr>
          <p:nvPr>
            <p:ph type="title"/>
          </p:nvPr>
        </p:nvSpPr>
        <p:spPr>
          <a:xfrm>
            <a:off x="1016000" y="274638"/>
            <a:ext cx="10058400" cy="1143000"/>
          </a:xfrm>
        </p:spPr>
        <p:txBody>
          <a:bodyPr/>
          <a:lstStyle/>
          <a:p>
            <a:pPr lvl="0">
              <a:spcBef>
                <a:spcPts val="0"/>
              </a:spcBef>
              <a:spcAft>
                <a:spcPts val="1200"/>
              </a:spcAft>
              <a:buClr>
                <a:schemeClr val="lt2"/>
              </a:buClr>
              <a:buSzPts val="1100"/>
            </a:pPr>
            <a:r>
              <a:rPr lang="en-US" b="1" dirty="0">
                <a:solidFill>
                  <a:schemeClr val="accent2"/>
                </a:solidFill>
                <a:ea typeface="Roboto Serif"/>
                <a:cs typeface="Roboto Serif"/>
                <a:sym typeface="Roboto Serif"/>
              </a:rPr>
              <a:t>You should be in the driver’s seat.</a:t>
            </a:r>
            <a:endParaRPr lang="en-US" dirty="0">
              <a:solidFill>
                <a:schemeClr val="accent2"/>
              </a:solidFill>
              <a:ea typeface="Roboto Serif"/>
              <a:cs typeface="Roboto Serif"/>
              <a:sym typeface="Roboto Serif"/>
            </a:endParaRPr>
          </a:p>
        </p:txBody>
      </p:sp>
      <p:pic>
        <p:nvPicPr>
          <p:cNvPr id="7" name="Picture 6" descr="A person in a car with a robot. The person is in the driver’s seat.">
            <a:extLst>
              <a:ext uri="{FF2B5EF4-FFF2-40B4-BE49-F238E27FC236}">
                <a16:creationId xmlns:a16="http://schemas.microsoft.com/office/drawing/2014/main" id="{2468DAE1-EBF1-9DB3-5D6E-F06CE15DF40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79287" y="1271103"/>
            <a:ext cx="6931825" cy="4621217"/>
          </a:xfrm>
          <a:prstGeom prst="rect">
            <a:avLst/>
          </a:prstGeom>
        </p:spPr>
      </p:pic>
      <p:sp>
        <p:nvSpPr>
          <p:cNvPr id="9" name="TextBox 8">
            <a:extLst>
              <a:ext uri="{FF2B5EF4-FFF2-40B4-BE49-F238E27FC236}">
                <a16:creationId xmlns:a16="http://schemas.microsoft.com/office/drawing/2014/main" id="{E0A63300-A37E-A77D-20C7-215BEDCF8CD4}"/>
              </a:ext>
              <a:ext uri="{C183D7F6-B498-43B3-948B-1728B52AA6E4}">
                <adec:decorative xmlns:adec="http://schemas.microsoft.com/office/drawing/2017/decorative" val="0"/>
              </a:ext>
            </a:extLst>
          </p:cNvPr>
          <p:cNvSpPr txBox="1"/>
          <p:nvPr/>
        </p:nvSpPr>
        <p:spPr>
          <a:xfrm>
            <a:off x="7299230" y="5892320"/>
            <a:ext cx="1771639" cy="369332"/>
          </a:xfrm>
          <a:prstGeom prst="rect">
            <a:avLst/>
          </a:prstGeom>
          <a:noFill/>
        </p:spPr>
        <p:txBody>
          <a:bodyPr wrap="none" rtlCol="0">
            <a:spAutoFit/>
          </a:bodyPr>
          <a:lstStyle/>
          <a:p>
            <a:r>
              <a:rPr lang="en-US" sz="1800" dirty="0">
                <a:latin typeface="+mn-lt"/>
              </a:rPr>
              <a:t>(OpenAI, 2025)</a:t>
            </a:r>
          </a:p>
        </p:txBody>
      </p:sp>
    </p:spTree>
    <p:extLst>
      <p:ext uri="{BB962C8B-B14F-4D97-AF65-F5344CB8AC3E}">
        <p14:creationId xmlns:p14="http://schemas.microsoft.com/office/powerpoint/2010/main" val="2348260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B1353F-DB68-D494-9FD0-1645CA0DFB7F}"/>
              </a:ext>
            </a:extLst>
          </p:cNvPr>
          <p:cNvSpPr>
            <a:spLocks noGrp="1"/>
          </p:cNvSpPr>
          <p:nvPr>
            <p:ph type="title"/>
          </p:nvPr>
        </p:nvSpPr>
        <p:spPr>
          <a:xfrm>
            <a:off x="1066800" y="2502023"/>
            <a:ext cx="10058400" cy="1143000"/>
          </a:xfrm>
        </p:spPr>
        <p:txBody>
          <a:bodyPr/>
          <a:lstStyle/>
          <a:p>
            <a:r>
              <a:rPr lang="en-US" sz="4800" dirty="0"/>
              <a:t>Questions?</a:t>
            </a:r>
          </a:p>
        </p:txBody>
      </p:sp>
    </p:spTree>
    <p:extLst>
      <p:ext uri="{BB962C8B-B14F-4D97-AF65-F5344CB8AC3E}">
        <p14:creationId xmlns:p14="http://schemas.microsoft.com/office/powerpoint/2010/main" val="3154676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29095D-5AE9-4C7C-3B2E-62C0ADD4EA88}"/>
              </a:ext>
            </a:extLst>
          </p:cNvPr>
          <p:cNvSpPr>
            <a:spLocks noGrp="1"/>
          </p:cNvSpPr>
          <p:nvPr>
            <p:ph type="title"/>
          </p:nvPr>
        </p:nvSpPr>
        <p:spPr/>
        <p:txBody>
          <a:bodyPr/>
          <a:lstStyle/>
          <a:p>
            <a:pPr lvl="0">
              <a:spcBef>
                <a:spcPts val="0"/>
              </a:spcBef>
              <a:spcAft>
                <a:spcPts val="1200"/>
              </a:spcAft>
              <a:buClr>
                <a:schemeClr val="lt2"/>
              </a:buClr>
              <a:buSzPts val="1100"/>
            </a:pPr>
            <a:r>
              <a:rPr lang="en-US" b="1" dirty="0">
                <a:solidFill>
                  <a:schemeClr val="accent2"/>
                </a:solidFill>
                <a:ea typeface="Roboto Serif"/>
                <a:cs typeface="Roboto Serif"/>
                <a:sym typeface="Roboto Serif"/>
              </a:rPr>
              <a:t>AI, ML, DL and GenAI</a:t>
            </a:r>
            <a:endParaRPr lang="en-US" dirty="0">
              <a:solidFill>
                <a:schemeClr val="accent2"/>
              </a:solidFill>
              <a:ea typeface="Roboto Serif"/>
              <a:cs typeface="Roboto Serif"/>
              <a:sym typeface="Roboto Serif"/>
            </a:endParaRPr>
          </a:p>
        </p:txBody>
      </p:sp>
      <p:sp>
        <p:nvSpPr>
          <p:cNvPr id="3" name="Content Placeholder 2">
            <a:extLst>
              <a:ext uri="{FF2B5EF4-FFF2-40B4-BE49-F238E27FC236}">
                <a16:creationId xmlns:a16="http://schemas.microsoft.com/office/drawing/2014/main" id="{221C2B96-4C1B-AB21-2BB1-9FDE9B7CE242}"/>
              </a:ext>
            </a:extLst>
          </p:cNvPr>
          <p:cNvSpPr>
            <a:spLocks noGrp="1"/>
          </p:cNvSpPr>
          <p:nvPr>
            <p:ph idx="1"/>
          </p:nvPr>
        </p:nvSpPr>
        <p:spPr/>
        <p:txBody>
          <a:bodyPr/>
          <a:lstStyle/>
          <a:p>
            <a:r>
              <a:rPr lang="en-US" dirty="0"/>
              <a:t>AI: Artificial intelligence</a:t>
            </a:r>
          </a:p>
          <a:p>
            <a:r>
              <a:rPr lang="en-US" dirty="0"/>
              <a:t>ML: Machine learning.</a:t>
            </a:r>
          </a:p>
          <a:p>
            <a:r>
              <a:rPr lang="en-US" dirty="0"/>
              <a:t>DL: Deep learning</a:t>
            </a:r>
          </a:p>
          <a:p>
            <a:r>
              <a:rPr lang="en-US" dirty="0"/>
              <a:t>GenAI: Generative artificial intelligence</a:t>
            </a:r>
          </a:p>
          <a:p>
            <a:endParaRPr lang="en-US" dirty="0"/>
          </a:p>
          <a:p>
            <a:endParaRPr lang="en-US" dirty="0"/>
          </a:p>
        </p:txBody>
      </p:sp>
    </p:spTree>
    <p:extLst>
      <p:ext uri="{BB962C8B-B14F-4D97-AF65-F5344CB8AC3E}">
        <p14:creationId xmlns:p14="http://schemas.microsoft.com/office/powerpoint/2010/main" val="26082952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F1EA74-C43A-22F7-4426-1CC245D5158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7DEA6A7-21C8-7E39-7090-AD516D38C6A8}"/>
              </a:ext>
            </a:extLst>
          </p:cNvPr>
          <p:cNvSpPr>
            <a:spLocks noGrp="1"/>
          </p:cNvSpPr>
          <p:nvPr>
            <p:ph type="title"/>
          </p:nvPr>
        </p:nvSpPr>
        <p:spPr/>
        <p:txBody>
          <a:bodyPr/>
          <a:lstStyle/>
          <a:p>
            <a:pPr lvl="0">
              <a:spcBef>
                <a:spcPts val="0"/>
              </a:spcBef>
              <a:spcAft>
                <a:spcPts val="1200"/>
              </a:spcAft>
              <a:buClr>
                <a:schemeClr val="lt2"/>
              </a:buClr>
              <a:buSzPts val="1100"/>
            </a:pPr>
            <a:r>
              <a:rPr lang="en-US" b="1" dirty="0">
                <a:solidFill>
                  <a:schemeClr val="accent2"/>
                </a:solidFill>
                <a:ea typeface="Roboto Serif"/>
                <a:cs typeface="Roboto Serif"/>
                <a:sym typeface="Roboto Serif"/>
              </a:rPr>
              <a:t>Generative AI</a:t>
            </a:r>
            <a:endParaRPr lang="en-US" dirty="0">
              <a:solidFill>
                <a:schemeClr val="accent2"/>
              </a:solidFill>
              <a:ea typeface="Roboto Serif"/>
              <a:cs typeface="Roboto Serif"/>
              <a:sym typeface="Roboto Serif"/>
            </a:endParaRPr>
          </a:p>
        </p:txBody>
      </p:sp>
      <p:sp>
        <p:nvSpPr>
          <p:cNvPr id="3" name="Content Placeholder 2">
            <a:extLst>
              <a:ext uri="{FF2B5EF4-FFF2-40B4-BE49-F238E27FC236}">
                <a16:creationId xmlns:a16="http://schemas.microsoft.com/office/drawing/2014/main" id="{FEDBBBDB-3B1C-72D8-CD32-E9C030CF9D94}"/>
              </a:ext>
            </a:extLst>
          </p:cNvPr>
          <p:cNvSpPr>
            <a:spLocks noGrp="1"/>
          </p:cNvSpPr>
          <p:nvPr>
            <p:ph idx="1"/>
          </p:nvPr>
        </p:nvSpPr>
        <p:spPr/>
        <p:txBody>
          <a:bodyPr/>
          <a:lstStyle/>
          <a:p>
            <a:pPr marL="0" lvl="0" indent="0">
              <a:spcBef>
                <a:spcPts val="0"/>
              </a:spcBef>
              <a:spcAft>
                <a:spcPts val="1200"/>
              </a:spcAft>
              <a:buNone/>
            </a:pPr>
            <a:r>
              <a:rPr lang="en-US" dirty="0">
                <a:latin typeface="Roboto Serif"/>
                <a:ea typeface="Roboto Serif"/>
                <a:cs typeface="Roboto Serif"/>
                <a:sym typeface="Roboto Serif"/>
              </a:rPr>
              <a:t>“Generative artificial intelligence (GenAI) tools use machine learning technologies to analyze prompts, data and images and generate output, including written text, voices, pictures, videos and more.  These tools can mimic humans’ ability to learn, reason, solve problems and make decisions.” (2025 Student Guide to Artificial Intelligence, p.3)</a:t>
            </a:r>
          </a:p>
          <a:p>
            <a:endParaRPr lang="en-US" dirty="0"/>
          </a:p>
          <a:p>
            <a:endParaRPr lang="en-US" dirty="0"/>
          </a:p>
        </p:txBody>
      </p:sp>
    </p:spTree>
    <p:extLst>
      <p:ext uri="{BB962C8B-B14F-4D97-AF65-F5344CB8AC3E}">
        <p14:creationId xmlns:p14="http://schemas.microsoft.com/office/powerpoint/2010/main" val="35255622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6118D6-8803-CD7E-161E-57E703F1AAB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2A6D954-FCA5-47D1-ED91-FE7EFADD0EF5}"/>
              </a:ext>
            </a:extLst>
          </p:cNvPr>
          <p:cNvSpPr>
            <a:spLocks noGrp="1"/>
          </p:cNvSpPr>
          <p:nvPr>
            <p:ph type="title"/>
          </p:nvPr>
        </p:nvSpPr>
        <p:spPr/>
        <p:txBody>
          <a:bodyPr/>
          <a:lstStyle/>
          <a:p>
            <a:pPr lvl="0">
              <a:spcBef>
                <a:spcPts val="0"/>
              </a:spcBef>
              <a:spcAft>
                <a:spcPts val="1200"/>
              </a:spcAft>
              <a:buClr>
                <a:schemeClr val="lt2"/>
              </a:buClr>
              <a:buSzPts val="1100"/>
            </a:pPr>
            <a:r>
              <a:rPr lang="en-US" b="1" dirty="0">
                <a:solidFill>
                  <a:schemeClr val="accent2"/>
                </a:solidFill>
                <a:ea typeface="Roboto Serif"/>
                <a:cs typeface="Roboto Serif"/>
                <a:sym typeface="Roboto Serif"/>
              </a:rPr>
              <a:t>Limitations</a:t>
            </a:r>
            <a:endParaRPr lang="en-US" dirty="0">
              <a:solidFill>
                <a:schemeClr val="accent2"/>
              </a:solidFill>
              <a:ea typeface="Roboto Serif"/>
              <a:cs typeface="Roboto Serif"/>
              <a:sym typeface="Roboto Serif"/>
            </a:endParaRPr>
          </a:p>
        </p:txBody>
      </p:sp>
      <p:sp>
        <p:nvSpPr>
          <p:cNvPr id="3" name="Content Placeholder 2">
            <a:extLst>
              <a:ext uri="{FF2B5EF4-FFF2-40B4-BE49-F238E27FC236}">
                <a16:creationId xmlns:a16="http://schemas.microsoft.com/office/drawing/2014/main" id="{4AF4E59A-1516-DEEB-09A1-790C4A1EB39D}"/>
              </a:ext>
            </a:extLst>
          </p:cNvPr>
          <p:cNvSpPr>
            <a:spLocks noGrp="1"/>
          </p:cNvSpPr>
          <p:nvPr>
            <p:ph idx="1"/>
          </p:nvPr>
        </p:nvSpPr>
        <p:spPr/>
        <p:txBody>
          <a:bodyPr/>
          <a:lstStyle/>
          <a:p>
            <a:r>
              <a:rPr lang="en-US" dirty="0"/>
              <a:t>Limitations due to training data</a:t>
            </a:r>
          </a:p>
          <a:p>
            <a:pPr lvl="1"/>
            <a:r>
              <a:rPr lang="en-US" dirty="0"/>
              <a:t>Limited scope</a:t>
            </a:r>
          </a:p>
          <a:p>
            <a:pPr lvl="1"/>
            <a:r>
              <a:rPr lang="en-US" dirty="0"/>
              <a:t>Outdated</a:t>
            </a:r>
          </a:p>
          <a:p>
            <a:pPr lvl="1"/>
            <a:r>
              <a:rPr lang="en-US" dirty="0"/>
              <a:t>Inaccuracy and bias</a:t>
            </a:r>
          </a:p>
          <a:p>
            <a:r>
              <a:rPr lang="en-US" dirty="0"/>
              <a:t>Limited in contextualizing new information.</a:t>
            </a:r>
          </a:p>
          <a:p>
            <a:r>
              <a:rPr lang="en-US" dirty="0"/>
              <a:t>Limited creativity and critical thinking</a:t>
            </a:r>
          </a:p>
          <a:p>
            <a:endParaRPr lang="en-US" dirty="0"/>
          </a:p>
          <a:p>
            <a:endParaRPr lang="en-US" dirty="0"/>
          </a:p>
        </p:txBody>
      </p:sp>
    </p:spTree>
    <p:extLst>
      <p:ext uri="{BB962C8B-B14F-4D97-AF65-F5344CB8AC3E}">
        <p14:creationId xmlns:p14="http://schemas.microsoft.com/office/powerpoint/2010/main" val="13740760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9B5DD5-9620-CCB0-A7E6-D86345D6C74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F2AB512-D6A5-9F2F-74F8-2087D5792E2B}"/>
              </a:ext>
            </a:extLst>
          </p:cNvPr>
          <p:cNvSpPr>
            <a:spLocks noGrp="1"/>
          </p:cNvSpPr>
          <p:nvPr>
            <p:ph type="title"/>
          </p:nvPr>
        </p:nvSpPr>
        <p:spPr/>
        <p:txBody>
          <a:bodyPr/>
          <a:lstStyle/>
          <a:p>
            <a:pPr lvl="0">
              <a:spcBef>
                <a:spcPts val="0"/>
              </a:spcBef>
              <a:spcAft>
                <a:spcPts val="1200"/>
              </a:spcAft>
              <a:buClr>
                <a:schemeClr val="lt2"/>
              </a:buClr>
              <a:buSzPts val="1100"/>
            </a:pPr>
            <a:r>
              <a:rPr lang="en-US" b="1" dirty="0">
                <a:solidFill>
                  <a:schemeClr val="accent2"/>
                </a:solidFill>
                <a:ea typeface="Roboto Serif"/>
                <a:cs typeface="Roboto Serif"/>
                <a:sym typeface="Roboto Serif"/>
              </a:rPr>
              <a:t>GenAI and Education</a:t>
            </a:r>
            <a:endParaRPr lang="en-US" dirty="0">
              <a:solidFill>
                <a:schemeClr val="accent2"/>
              </a:solidFill>
              <a:ea typeface="Roboto Serif"/>
              <a:cs typeface="Roboto Serif"/>
              <a:sym typeface="Roboto Serif"/>
            </a:endParaRPr>
          </a:p>
        </p:txBody>
      </p:sp>
      <p:sp>
        <p:nvSpPr>
          <p:cNvPr id="3" name="Content Placeholder 2">
            <a:extLst>
              <a:ext uri="{FF2B5EF4-FFF2-40B4-BE49-F238E27FC236}">
                <a16:creationId xmlns:a16="http://schemas.microsoft.com/office/drawing/2014/main" id="{BD62414A-9C66-1E94-D1B0-B0ED73072D18}"/>
              </a:ext>
            </a:extLst>
          </p:cNvPr>
          <p:cNvSpPr>
            <a:spLocks noGrp="1"/>
          </p:cNvSpPr>
          <p:nvPr>
            <p:ph idx="1"/>
          </p:nvPr>
        </p:nvSpPr>
        <p:spPr/>
        <p:txBody>
          <a:bodyPr/>
          <a:lstStyle/>
          <a:p>
            <a:r>
              <a:rPr lang="en-US" dirty="0"/>
              <a:t>Acts as a thought partner, tutor or a collaborator</a:t>
            </a:r>
          </a:p>
          <a:p>
            <a:r>
              <a:rPr lang="en-US" dirty="0"/>
              <a:t>Supports differentiation</a:t>
            </a:r>
          </a:p>
          <a:p>
            <a:pPr lvl="1"/>
            <a:r>
              <a:rPr lang="en-US" dirty="0"/>
              <a:t>Creates or modifies instructional/learning materials/activities</a:t>
            </a:r>
          </a:p>
          <a:p>
            <a:r>
              <a:rPr lang="en-US" dirty="0"/>
              <a:t>Facilitates personalized learning</a:t>
            </a:r>
          </a:p>
          <a:p>
            <a:pPr lvl="1"/>
            <a:r>
              <a:rPr lang="en-US" dirty="0"/>
              <a:t>Immediate feedback</a:t>
            </a:r>
          </a:p>
          <a:p>
            <a:pPr lvl="1"/>
            <a:r>
              <a:rPr lang="en-US" dirty="0"/>
              <a:t>Adaptive learning support</a:t>
            </a:r>
          </a:p>
          <a:p>
            <a:pPr lvl="1"/>
            <a:r>
              <a:rPr lang="en-US" dirty="0"/>
              <a:t>Real-time dialogic interactions</a:t>
            </a:r>
          </a:p>
          <a:p>
            <a:r>
              <a:rPr lang="en-US" dirty="0"/>
              <a:t>Helps to address pedagogical and learning challenges</a:t>
            </a:r>
          </a:p>
          <a:p>
            <a:endParaRPr lang="en-US" dirty="0"/>
          </a:p>
          <a:p>
            <a:endParaRPr lang="en-US" dirty="0"/>
          </a:p>
        </p:txBody>
      </p:sp>
    </p:spTree>
    <p:extLst>
      <p:ext uri="{BB962C8B-B14F-4D97-AF65-F5344CB8AC3E}">
        <p14:creationId xmlns:p14="http://schemas.microsoft.com/office/powerpoint/2010/main" val="3849407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EDD68F-F0CB-9F2D-687A-71018341929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2677338-6AA3-F487-FAEF-332DA9201CFE}"/>
              </a:ext>
            </a:extLst>
          </p:cNvPr>
          <p:cNvSpPr>
            <a:spLocks noGrp="1"/>
          </p:cNvSpPr>
          <p:nvPr>
            <p:ph type="title"/>
          </p:nvPr>
        </p:nvSpPr>
        <p:spPr/>
        <p:txBody>
          <a:bodyPr/>
          <a:lstStyle/>
          <a:p>
            <a:pPr lvl="0">
              <a:spcBef>
                <a:spcPts val="0"/>
              </a:spcBef>
              <a:spcAft>
                <a:spcPts val="1200"/>
              </a:spcAft>
              <a:buClr>
                <a:schemeClr val="lt2"/>
              </a:buClr>
              <a:buSzPts val="1100"/>
            </a:pPr>
            <a:r>
              <a:rPr lang="en-US" b="1" dirty="0">
                <a:solidFill>
                  <a:schemeClr val="accent2"/>
                </a:solidFill>
                <a:ea typeface="Roboto Serif"/>
                <a:cs typeface="Roboto Serif"/>
                <a:sym typeface="Roboto Serif"/>
              </a:rPr>
              <a:t>Integration of GenAI</a:t>
            </a:r>
            <a:endParaRPr lang="en-US" dirty="0">
              <a:solidFill>
                <a:schemeClr val="accent2"/>
              </a:solidFill>
              <a:ea typeface="Roboto Serif"/>
              <a:cs typeface="Roboto Serif"/>
              <a:sym typeface="Roboto Serif"/>
            </a:endParaRPr>
          </a:p>
        </p:txBody>
      </p:sp>
      <p:sp>
        <p:nvSpPr>
          <p:cNvPr id="3" name="Content Placeholder 2">
            <a:extLst>
              <a:ext uri="{FF2B5EF4-FFF2-40B4-BE49-F238E27FC236}">
                <a16:creationId xmlns:a16="http://schemas.microsoft.com/office/drawing/2014/main" id="{D584EA6C-B85F-55D3-407B-95885A7DF243}"/>
              </a:ext>
            </a:extLst>
          </p:cNvPr>
          <p:cNvSpPr>
            <a:spLocks noGrp="1"/>
          </p:cNvSpPr>
          <p:nvPr>
            <p:ph idx="1"/>
          </p:nvPr>
        </p:nvSpPr>
        <p:spPr/>
        <p:txBody>
          <a:bodyPr/>
          <a:lstStyle/>
          <a:p>
            <a:r>
              <a:rPr lang="en-US" dirty="0"/>
              <a:t>Should enhance, not replace effective instructional strategies</a:t>
            </a:r>
          </a:p>
          <a:p>
            <a:r>
              <a:rPr lang="en-US" dirty="0"/>
              <a:t>Should align with the learning goals and objectives</a:t>
            </a:r>
          </a:p>
          <a:p>
            <a:r>
              <a:rPr lang="en-US" dirty="0"/>
              <a:t>Should augment teachers’ pedagogical and content knowledge, and knowledge of students</a:t>
            </a:r>
          </a:p>
          <a:p>
            <a:r>
              <a:rPr lang="en-US" dirty="0"/>
              <a:t>Should select appropriate tools</a:t>
            </a:r>
          </a:p>
          <a:p>
            <a:pPr lvl="1"/>
            <a:r>
              <a:rPr lang="en-US" dirty="0"/>
              <a:t>Specialized tools</a:t>
            </a:r>
          </a:p>
          <a:p>
            <a:pPr lvl="1"/>
            <a:r>
              <a:rPr lang="en-US" dirty="0"/>
              <a:t>Chatbots, custom chatbots</a:t>
            </a:r>
          </a:p>
          <a:p>
            <a:endParaRPr lang="en-US" dirty="0"/>
          </a:p>
          <a:p>
            <a:endParaRPr lang="en-US" dirty="0"/>
          </a:p>
        </p:txBody>
      </p:sp>
    </p:spTree>
    <p:extLst>
      <p:ext uri="{BB962C8B-B14F-4D97-AF65-F5344CB8AC3E}">
        <p14:creationId xmlns:p14="http://schemas.microsoft.com/office/powerpoint/2010/main" val="5975540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BC998C-A294-BACE-DF7F-6BE2405805A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1C987D5-41C7-5060-7D10-05E6B980082D}"/>
              </a:ext>
            </a:extLst>
          </p:cNvPr>
          <p:cNvSpPr>
            <a:spLocks noGrp="1"/>
          </p:cNvSpPr>
          <p:nvPr>
            <p:ph type="title"/>
          </p:nvPr>
        </p:nvSpPr>
        <p:spPr/>
        <p:txBody>
          <a:bodyPr/>
          <a:lstStyle/>
          <a:p>
            <a:pPr lvl="0">
              <a:spcBef>
                <a:spcPts val="0"/>
              </a:spcBef>
              <a:spcAft>
                <a:spcPts val="1200"/>
              </a:spcAft>
              <a:buClr>
                <a:schemeClr val="lt2"/>
              </a:buClr>
              <a:buSzPts val="1100"/>
            </a:pPr>
            <a:r>
              <a:rPr lang="en-US" b="1" dirty="0">
                <a:solidFill>
                  <a:schemeClr val="accent2"/>
                </a:solidFill>
                <a:ea typeface="Roboto Serif"/>
                <a:cs typeface="Roboto Serif"/>
                <a:sym typeface="Roboto Serif"/>
              </a:rPr>
              <a:t>Integration of GenAI (Cont.)</a:t>
            </a:r>
            <a:endParaRPr lang="en-US" dirty="0">
              <a:solidFill>
                <a:schemeClr val="accent2"/>
              </a:solidFill>
              <a:ea typeface="Roboto Serif"/>
              <a:cs typeface="Roboto Serif"/>
              <a:sym typeface="Roboto Serif"/>
            </a:endParaRPr>
          </a:p>
        </p:txBody>
      </p:sp>
      <p:sp>
        <p:nvSpPr>
          <p:cNvPr id="3" name="Content Placeholder 2">
            <a:extLst>
              <a:ext uri="{FF2B5EF4-FFF2-40B4-BE49-F238E27FC236}">
                <a16:creationId xmlns:a16="http://schemas.microsoft.com/office/drawing/2014/main" id="{DDEDEA65-5F9D-5D6F-96C4-550902595026}"/>
              </a:ext>
            </a:extLst>
          </p:cNvPr>
          <p:cNvSpPr>
            <a:spLocks noGrp="1"/>
          </p:cNvSpPr>
          <p:nvPr>
            <p:ph idx="1"/>
          </p:nvPr>
        </p:nvSpPr>
        <p:spPr/>
        <p:txBody>
          <a:bodyPr/>
          <a:lstStyle/>
          <a:p>
            <a:r>
              <a:rPr lang="en-US" dirty="0"/>
              <a:t>Assessment</a:t>
            </a:r>
          </a:p>
          <a:p>
            <a:pPr lvl="1"/>
            <a:r>
              <a:rPr lang="en-US" dirty="0"/>
              <a:t>AI-assisted assessment: AI supports, not undermines learning</a:t>
            </a:r>
          </a:p>
          <a:p>
            <a:pPr lvl="1"/>
            <a:r>
              <a:rPr lang="en-US" dirty="0"/>
              <a:t>AI-integrated assessment: AI enhances traditional assessment</a:t>
            </a:r>
          </a:p>
          <a:p>
            <a:pPr lvl="1"/>
            <a:r>
              <a:rPr lang="en-US" dirty="0"/>
              <a:t>AI free assessment</a:t>
            </a:r>
          </a:p>
          <a:p>
            <a:endParaRPr lang="en-US" dirty="0"/>
          </a:p>
          <a:p>
            <a:endParaRPr lang="en-US" dirty="0"/>
          </a:p>
        </p:txBody>
      </p:sp>
    </p:spTree>
    <p:extLst>
      <p:ext uri="{BB962C8B-B14F-4D97-AF65-F5344CB8AC3E}">
        <p14:creationId xmlns:p14="http://schemas.microsoft.com/office/powerpoint/2010/main" val="9972048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9A7A2A-2860-23BA-BD71-9A524AB12CF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95D5A08-6D63-4777-6A9B-653E37DF7789}"/>
              </a:ext>
            </a:extLst>
          </p:cNvPr>
          <p:cNvSpPr>
            <a:spLocks noGrp="1"/>
          </p:cNvSpPr>
          <p:nvPr>
            <p:ph type="title"/>
          </p:nvPr>
        </p:nvSpPr>
        <p:spPr/>
        <p:txBody>
          <a:bodyPr/>
          <a:lstStyle/>
          <a:p>
            <a:pPr lvl="0">
              <a:spcBef>
                <a:spcPts val="0"/>
              </a:spcBef>
              <a:spcAft>
                <a:spcPts val="1200"/>
              </a:spcAft>
              <a:buClr>
                <a:schemeClr val="lt2"/>
              </a:buClr>
              <a:buSzPts val="1100"/>
            </a:pPr>
            <a:r>
              <a:rPr lang="en-US" b="1" dirty="0">
                <a:solidFill>
                  <a:schemeClr val="accent2"/>
                </a:solidFill>
                <a:ea typeface="Roboto Serif"/>
                <a:cs typeface="Roboto Serif"/>
                <a:sym typeface="Roboto Serif"/>
              </a:rPr>
              <a:t>Prompt Engineering</a:t>
            </a:r>
            <a:endParaRPr lang="en-US" dirty="0">
              <a:solidFill>
                <a:schemeClr val="accent2"/>
              </a:solidFill>
              <a:ea typeface="Roboto Serif"/>
              <a:cs typeface="Roboto Serif"/>
              <a:sym typeface="Roboto Serif"/>
            </a:endParaRPr>
          </a:p>
        </p:txBody>
      </p:sp>
      <p:sp>
        <p:nvSpPr>
          <p:cNvPr id="3" name="Content Placeholder 2">
            <a:extLst>
              <a:ext uri="{FF2B5EF4-FFF2-40B4-BE49-F238E27FC236}">
                <a16:creationId xmlns:a16="http://schemas.microsoft.com/office/drawing/2014/main" id="{6772A318-7381-12F3-0421-FCE2170670C2}"/>
              </a:ext>
            </a:extLst>
          </p:cNvPr>
          <p:cNvSpPr>
            <a:spLocks noGrp="1"/>
          </p:cNvSpPr>
          <p:nvPr>
            <p:ph idx="1"/>
          </p:nvPr>
        </p:nvSpPr>
        <p:spPr>
          <a:xfrm>
            <a:off x="609600" y="1600200"/>
            <a:ext cx="10972800" cy="4983162"/>
          </a:xfrm>
        </p:spPr>
        <p:txBody>
          <a:bodyPr/>
          <a:lstStyle/>
          <a:p>
            <a:r>
              <a:rPr lang="en-US" sz="2800" dirty="0"/>
              <a:t>Goal: Task</a:t>
            </a:r>
          </a:p>
          <a:p>
            <a:r>
              <a:rPr lang="en-US" sz="2800" dirty="0"/>
              <a:t>Context: Provides contextual information</a:t>
            </a:r>
          </a:p>
          <a:p>
            <a:r>
              <a:rPr lang="en-US" sz="2800" dirty="0"/>
              <a:t>Instructions: Gives it specific instruction on what to do including parameters of the output</a:t>
            </a:r>
          </a:p>
          <a:p>
            <a:r>
              <a:rPr lang="en-US" sz="2800" dirty="0"/>
              <a:t>Role: Gives it a role (optional)</a:t>
            </a:r>
          </a:p>
          <a:p>
            <a:r>
              <a:rPr lang="en-US" sz="2800" dirty="0"/>
              <a:t>Evaluation: Critically evaluates the output</a:t>
            </a:r>
          </a:p>
          <a:p>
            <a:r>
              <a:rPr lang="en-US" sz="2800" dirty="0"/>
              <a:t>Feedback: Provides feedback and be specific about clarification, modification or further information</a:t>
            </a:r>
          </a:p>
          <a:p>
            <a:r>
              <a:rPr lang="en-US" sz="2800" dirty="0"/>
              <a:t>Iterative process</a:t>
            </a:r>
          </a:p>
          <a:p>
            <a:endParaRPr lang="en-US" dirty="0"/>
          </a:p>
          <a:p>
            <a:endParaRPr lang="en-US" dirty="0"/>
          </a:p>
        </p:txBody>
      </p:sp>
    </p:spTree>
    <p:extLst>
      <p:ext uri="{BB962C8B-B14F-4D97-AF65-F5344CB8AC3E}">
        <p14:creationId xmlns:p14="http://schemas.microsoft.com/office/powerpoint/2010/main" val="40897031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B3B138-759B-6858-7351-A0B39BF3226F}"/>
              </a:ext>
            </a:extLst>
          </p:cNvPr>
          <p:cNvSpPr>
            <a:spLocks noGrp="1"/>
          </p:cNvSpPr>
          <p:nvPr>
            <p:ph type="title"/>
          </p:nvPr>
        </p:nvSpPr>
        <p:spPr/>
        <p:txBody>
          <a:bodyPr/>
          <a:lstStyle/>
          <a:p>
            <a:r>
              <a:rPr lang="en-US" dirty="0"/>
              <a:t>Example</a:t>
            </a:r>
          </a:p>
        </p:txBody>
      </p:sp>
      <p:sp>
        <p:nvSpPr>
          <p:cNvPr id="3" name="Content Placeholder 2">
            <a:extLst>
              <a:ext uri="{FF2B5EF4-FFF2-40B4-BE49-F238E27FC236}">
                <a16:creationId xmlns:a16="http://schemas.microsoft.com/office/drawing/2014/main" id="{2530D837-89F2-CA37-C2E0-7A3F7132F6BE}"/>
              </a:ext>
            </a:extLst>
          </p:cNvPr>
          <p:cNvSpPr>
            <a:spLocks noGrp="1"/>
          </p:cNvSpPr>
          <p:nvPr>
            <p:ph idx="1"/>
          </p:nvPr>
        </p:nvSpPr>
        <p:spPr/>
        <p:txBody>
          <a:bodyPr/>
          <a:lstStyle/>
          <a:p>
            <a:pPr marL="0" indent="0">
              <a:buNone/>
            </a:pPr>
            <a:r>
              <a:rPr lang="en" dirty="0">
                <a:ea typeface="Roboto"/>
                <a:cs typeface="Roboto"/>
                <a:sym typeface="Roboto"/>
              </a:rPr>
              <a:t>You are a 4th grade teacher. You will teach a lesson on the states of matter. Your task is to create an engaging classroom demonstration for your 4th grade class that will introduce the topic of the states of matter. The demonstration should be 25-30 minutes long and should include a learning objective, a list of materials, a brief introduction, a list of the demonstration steps, and a conclusion.</a:t>
            </a:r>
            <a:endParaRPr lang="en-US" dirty="0"/>
          </a:p>
        </p:txBody>
      </p:sp>
    </p:spTree>
    <p:extLst>
      <p:ext uri="{BB962C8B-B14F-4D97-AF65-F5344CB8AC3E}">
        <p14:creationId xmlns:p14="http://schemas.microsoft.com/office/powerpoint/2010/main" val="1467144857"/>
      </p:ext>
    </p:extLst>
  </p:cSld>
  <p:clrMapOvr>
    <a:masterClrMapping/>
  </p:clrMapOvr>
</p:sld>
</file>

<file path=ppt/theme/theme1.xml><?xml version="1.0" encoding="utf-8"?>
<a:theme xmlns:a="http://schemas.openxmlformats.org/drawingml/2006/main" name="Default Design">
  <a:themeElements>
    <a:clrScheme name="JTILT">
      <a:dk1>
        <a:srgbClr val="000000"/>
      </a:dk1>
      <a:lt1>
        <a:srgbClr val="FFFFFF"/>
      </a:lt1>
      <a:dk2>
        <a:srgbClr val="000000"/>
      </a:dk2>
      <a:lt2>
        <a:srgbClr val="808080"/>
      </a:lt2>
      <a:accent1>
        <a:srgbClr val="B8E08C"/>
      </a:accent1>
      <a:accent2>
        <a:srgbClr val="2F5597"/>
      </a:accent2>
      <a:accent3>
        <a:srgbClr val="FFFFFF"/>
      </a:accent3>
      <a:accent4>
        <a:srgbClr val="FFF2CC"/>
      </a:accent4>
      <a:accent5>
        <a:srgbClr val="FFE599"/>
      </a:accent5>
      <a:accent6>
        <a:srgbClr val="000000"/>
      </a:accent6>
      <a:hlink>
        <a:srgbClr val="2F5597"/>
      </a:hlink>
      <a:folHlink>
        <a:srgbClr val="2F5597"/>
      </a:folHlink>
    </a:clrScheme>
    <a:fontScheme name="JTILT">
      <a:majorFont>
        <a:latin typeface="Roboto Black"/>
        <a:ea typeface=""/>
        <a:cs typeface=""/>
      </a:majorFont>
      <a:minorFont>
        <a:latin typeface="Roboto"/>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Default Design 8">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00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JTILTPresentation-Template" id="{AB281015-E3EF-4CA4-ACFF-7A0CCAB593D3}" vid="{736C4559-1246-4482-B1DD-9EFED0333CF4}"/>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JTILTPresentation-Template-OTH</Template>
  <TotalTime>205</TotalTime>
  <Words>445</Words>
  <Application>Microsoft Office PowerPoint</Application>
  <PresentationFormat>Widescreen</PresentationFormat>
  <Paragraphs>71</Paragraphs>
  <Slides>15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Comic Sans MS</vt:lpstr>
      <vt:lpstr>Roboto</vt:lpstr>
      <vt:lpstr>Roboto Black</vt:lpstr>
      <vt:lpstr>Roboto Serif</vt:lpstr>
      <vt:lpstr>Times New Roman</vt:lpstr>
      <vt:lpstr>Verdana</vt:lpstr>
      <vt:lpstr>Default Design</vt:lpstr>
      <vt:lpstr>AI and Education</vt:lpstr>
      <vt:lpstr>AI, ML, DL and GenAI</vt:lpstr>
      <vt:lpstr>Generative AI</vt:lpstr>
      <vt:lpstr>Limitations</vt:lpstr>
      <vt:lpstr>GenAI and Education</vt:lpstr>
      <vt:lpstr>Integration of GenAI</vt:lpstr>
      <vt:lpstr>Integration of GenAI (Cont.)</vt:lpstr>
      <vt:lpstr>Prompt Engineering</vt:lpstr>
      <vt:lpstr>Example</vt:lpstr>
      <vt:lpstr>AI Models for Teachers</vt:lpstr>
      <vt:lpstr>Ethical Concerns</vt:lpstr>
      <vt:lpstr>Societal and Environmental Impact</vt:lpstr>
      <vt:lpstr>Responsible Use</vt:lpstr>
      <vt:lpstr>You should be in the driver’s seat.</vt:lpstr>
      <vt:lpstr>Questions?</vt:lpstr>
    </vt:vector>
  </TitlesOfParts>
  <Company>The University of Memphis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Integrating Instructional Software into Teaching and Learning</dc:subject>
  <dc:creator>Craig Erschel Shepherd (cshphrd2)</dc:creator>
  <cp:lastModifiedBy>Craig Erschel Shepherd (cshphrd2)</cp:lastModifiedBy>
  <cp:revision>9</cp:revision>
  <dcterms:created xsi:type="dcterms:W3CDTF">2024-09-10T15:41:43Z</dcterms:created>
  <dcterms:modified xsi:type="dcterms:W3CDTF">2026-05-14T23:14:01Z</dcterms:modified>
</cp:coreProperties>
</file>