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80" r:id="rId19"/>
    <p:sldId id="281" r:id="rId20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B0B783C-CE66-43CC-A1F2-AE7C6EE4B6EF}">
          <p14:sldIdLst>
            <p14:sldId id="256"/>
          </p14:sldIdLst>
        </p14:section>
        <p14:section name="Presentation Contents" id="{4AABBEC6-4A8C-4A7F-A749-6BED348544CB}">
          <p14:sldIdLst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80"/>
            <p14:sldId id="28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 pos="767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597"/>
    <a:srgbClr val="595959"/>
    <a:srgbClr val="B8E08C"/>
    <a:srgbClr val="FF0000"/>
    <a:srgbClr val="CC9900"/>
    <a:srgbClr val="663300"/>
    <a:srgbClr val="006600"/>
    <a:srgbClr val="990000"/>
    <a:srgbClr val="003399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909" autoAdjust="0"/>
    <p:restoredTop sz="91394" autoAdjust="0"/>
  </p:normalViewPr>
  <p:slideViewPr>
    <p:cSldViewPr snapToGrid="0" showGuides="1">
      <p:cViewPr>
        <p:scale>
          <a:sx n="91" d="100"/>
          <a:sy n="91" d="100"/>
        </p:scale>
        <p:origin x="36" y="138"/>
      </p:cViewPr>
      <p:guideLst>
        <p:guide orient="horz" pos="4319"/>
        <p:guide pos="767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>
            <a:extLst>
              <a:ext uri="{FF2B5EF4-FFF2-40B4-BE49-F238E27FC236}">
                <a16:creationId xmlns:a16="http://schemas.microsoft.com/office/drawing/2014/main" id="{C54D9C12-C77C-44B5-A4B6-550B204C29C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9794E248-9E8C-443A-A5ED-3F797AF9CCF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2" name="Rectangle 4">
            <a:extLst>
              <a:ext uri="{FF2B5EF4-FFF2-40B4-BE49-F238E27FC236}">
                <a16:creationId xmlns:a16="http://schemas.microsoft.com/office/drawing/2014/main" id="{3F807E8F-6973-4907-A2A9-0016C1976F78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3" name="Rectangle 5">
            <a:extLst>
              <a:ext uri="{FF2B5EF4-FFF2-40B4-BE49-F238E27FC236}">
                <a16:creationId xmlns:a16="http://schemas.microsoft.com/office/drawing/2014/main" id="{BE14ACE5-F3A1-44D5-A056-A5EADFD2C8D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2B9D48F8-701B-40D8-B658-5D61D9E7BD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454A6B60-46F5-44FD-91EA-C6001B68C5E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03195FFD-7637-4C12-9641-4DC81A95556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7B94D00D-C45E-44AC-BBC9-BB7161F66FA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E8C99408-3AA3-49C2-A275-BEB167CA671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E1259C95-AE49-459E-B2EE-D26ED3BBEBD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71ED5B40-1D5B-4B3A-8EE7-056D8C9833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4B22A6BE-9336-4166-AE8C-1C58964F57D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33e6b6f5a81_0_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3" name="Google Shape;283;g33e6b6f5a81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33e6b6f5a81_0_8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3" name="Google Shape;373;g33e6b6f5a81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33e6b6f5a81_0_9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3" name="Google Shape;383;g33e6b6f5a81_0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33e6b6f5a81_0_10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93" name="Google Shape;393;g33e6b6f5a81_0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g33e6b6f5a81_0_1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03" name="Google Shape;403;g33e6b6f5a81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33e6b6f5a81_0_1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13" name="Google Shape;413;g33e6b6f5a81_0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g33e6b6f5a81_0_1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23" name="Google Shape;423;g33e6b6f5a81_0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g33e6b6f5a81_0_14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33" name="Google Shape;433;g33e6b6f5a81_0_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g33e6b6f5a81_0_16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56" name="Google Shape;456;g33e6b6f5a81_0_1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g33e6b6f5a81_0_17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465" name="Google Shape;465;g33e6b6f5a81_0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33e6b6f5a81_0_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3" name="Google Shape;293;g33e6b6f5a81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33e6b6f5a81_0_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3" name="Google Shape;303;g33e6b6f5a81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33e6b6f5a81_0_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3" name="Google Shape;313;g33e6b6f5a81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33e6b6f5a81_0_4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3" name="Google Shape;323;g33e6b6f5a81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33e6b6f5a81_0_5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3" name="Google Shape;333;g33e6b6f5a81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33e6b6f5a81_0_6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3" name="Google Shape;343;g33e6b6f5a81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33e6b6f5a81_0_7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3" name="Google Shape;353;g33e6b6f5a81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33e6b6f5a81_0_8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63" name="Google Shape;363;g33e6b6f5a81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sz="4400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521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76347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8578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7388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48759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038072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60399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227646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668619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8472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83439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664030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406888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hyperlink" Target="https://creativecommons.org/licenses/by-nc-sa/4.0/" TargetMode="Externa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journals.uwyo.edu/index.php/jtilt/index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4">
            <a:extLst>
              <a:ext uri="{FF2B5EF4-FFF2-40B4-BE49-F238E27FC236}">
                <a16:creationId xmlns:a16="http://schemas.microsoft.com/office/drawing/2014/main" id="{C8C1C049-F093-489D-90F9-FF3503ADDF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16000" y="274638"/>
            <a:ext cx="10058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7" name="Rectangle 15">
            <a:extLst>
              <a:ext uri="{FF2B5EF4-FFF2-40B4-BE49-F238E27FC236}">
                <a16:creationId xmlns:a16="http://schemas.microsoft.com/office/drawing/2014/main" id="{0270379C-98BA-456F-9A8F-BAB630A6FC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1DB6455-0209-2065-F6CC-30EB98328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195" y="6437165"/>
            <a:ext cx="12186805" cy="0"/>
          </a:xfrm>
          <a:prstGeom prst="line">
            <a:avLst/>
          </a:prstGeom>
          <a:ln w="57150">
            <a:solidFill>
              <a:srgbClr val="B8E0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EC493F0C-13A0-FB5C-3D8D-286241BDE0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94" y="6477002"/>
            <a:ext cx="12186805" cy="380998"/>
          </a:xfrm>
          <a:prstGeom prst="rect">
            <a:avLst/>
          </a:prstGeom>
          <a:solidFill>
            <a:srgbClr val="2F5597"/>
          </a:solidFill>
          <a:ln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1000" u="none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Journal of Technology-Integrated Lessons and Teaching</a:t>
            </a:r>
            <a:r>
              <a:rPr lang="en-US" sz="1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5(1).</a:t>
            </a:r>
          </a:p>
        </p:txBody>
      </p:sp>
      <p:pic>
        <p:nvPicPr>
          <p:cNvPr id="7" name="Picture 6">
            <a:hlinkClick r:id="rId15"/>
            <a:extLst>
              <a:ext uri="{FF2B5EF4-FFF2-40B4-BE49-F238E27FC236}">
                <a16:creationId xmlns:a16="http://schemas.microsoft.com/office/drawing/2014/main" id="{BCE05341-DD77-EB2C-106C-FE0D7F70D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0025" y="109242"/>
            <a:ext cx="868680" cy="493395"/>
          </a:xfrm>
          <a:prstGeom prst="rect">
            <a:avLst/>
          </a:prstGeom>
        </p:spPr>
      </p:pic>
      <p:pic>
        <p:nvPicPr>
          <p:cNvPr id="8" name="Picture 7" descr="Creative Commons, Attribution, Non-Commercial, Share Alike icon.">
            <a:hlinkClick r:id="rId17"/>
            <a:extLst>
              <a:ext uri="{FF2B5EF4-FFF2-40B4-BE49-F238E27FC236}">
                <a16:creationId xmlns:a16="http://schemas.microsoft.com/office/drawing/2014/main" id="{B1D746F0-1DEE-FF75-477C-ADEF8F836C99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0503" y="6526535"/>
            <a:ext cx="808202" cy="27604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43" r:id="rId1"/>
    <p:sldLayoutId id="2147484144" r:id="rId2"/>
    <p:sldLayoutId id="2147484145" r:id="rId3"/>
    <p:sldLayoutId id="2147484146" r:id="rId4"/>
    <p:sldLayoutId id="2147484147" r:id="rId5"/>
    <p:sldLayoutId id="2147484148" r:id="rId6"/>
    <p:sldLayoutId id="2147484149" r:id="rId7"/>
    <p:sldLayoutId id="2147484150" r:id="rId8"/>
    <p:sldLayoutId id="2147484151" r:id="rId9"/>
    <p:sldLayoutId id="2147484152" r:id="rId10"/>
    <p:sldLayoutId id="2147484153" r:id="rId11"/>
    <p:sldLayoutId id="2147484154" r:id="rId12"/>
    <p:sldLayoutId id="2147484155" r:id="rId13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2F5597"/>
          </a:solidFill>
          <a:latin typeface="+mj-lt"/>
          <a:ea typeface="MS PGothic" panose="020B0600070205080204" pitchFamily="34" charset="-128"/>
          <a:cs typeface="ＭＳ Ｐゴシック" pitchFamily="-112" charset="-128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pitchFamily="-112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.gov/doe/educators/digital-learning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.gov/doe/educators/digital-learning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3026A-A2AF-6151-9112-44E3AFB14F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AI Ethics and Guidelines for Classrooms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8F059898-D94C-FDBE-0F9F-DA4A4C97E4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3854669"/>
            <a:ext cx="10657490" cy="1752600"/>
          </a:xfrm>
        </p:spPr>
        <p:txBody>
          <a:bodyPr/>
          <a:lstStyle/>
          <a:p>
            <a:r>
              <a:rPr lang="en-US" dirty="0" err="1"/>
              <a:t>Sohheon</a:t>
            </a:r>
            <a:r>
              <a:rPr lang="en-US" dirty="0"/>
              <a:t> Yang</a:t>
            </a:r>
            <a:r>
              <a:rPr lang="en-US" altLang="ko-KR" dirty="0"/>
              <a:t>, Alyse Harris,</a:t>
            </a:r>
            <a:r>
              <a:rPr lang="ko-KR" altLang="en-US" dirty="0"/>
              <a:t> </a:t>
            </a:r>
            <a:r>
              <a:rPr lang="en-US" dirty="0"/>
              <a:t>and Leonardo Alba-Lopez</a:t>
            </a:r>
          </a:p>
          <a:p>
            <a:r>
              <a:rPr lang="en-US" dirty="0"/>
              <a:t>Indiana University</a:t>
            </a:r>
            <a:r>
              <a:rPr lang="ko-KR" altLang="en-US" dirty="0"/>
              <a:t> </a:t>
            </a:r>
            <a:r>
              <a:rPr lang="en-US" altLang="ko-KR" dirty="0"/>
              <a:t>Bloomington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58643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33e6b6f5a81_0_80"/>
          <p:cNvSpPr txBox="1"/>
          <p:nvPr/>
        </p:nvSpPr>
        <p:spPr>
          <a:xfrm>
            <a:off x="638881" y="670218"/>
            <a:ext cx="10909500" cy="10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Arial"/>
              <a:buNone/>
            </a:pPr>
            <a:r>
              <a:rPr lang="en-US" sz="4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SIDE OF THE LINE ARE YOU ON?</a:t>
            </a:r>
            <a:endParaRPr sz="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g33e6b6f5a81_0_8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89376" y="1800088"/>
            <a:ext cx="5416963" cy="18311"/>
          </a:xfrm>
          <a:custGeom>
            <a:avLst/>
            <a:gdLst/>
            <a:ahLst/>
            <a:cxnLst/>
            <a:rect l="l" t="t" r="r" b="b"/>
            <a:pathLst>
              <a:path w="8115300" h="27432" fill="none" extrusionOk="0">
                <a:moveTo>
                  <a:pt x="0" y="0"/>
                </a:moveTo>
                <a:cubicBezTo>
                  <a:pt x="190010" y="894"/>
                  <a:pt x="220703" y="16712"/>
                  <a:pt x="432816" y="0"/>
                </a:cubicBezTo>
                <a:cubicBezTo>
                  <a:pt x="644929" y="-16712"/>
                  <a:pt x="925351" y="-2130"/>
                  <a:pt x="1190244" y="0"/>
                </a:cubicBezTo>
                <a:cubicBezTo>
                  <a:pt x="1455137" y="2130"/>
                  <a:pt x="1428691" y="10242"/>
                  <a:pt x="1623060" y="0"/>
                </a:cubicBezTo>
                <a:cubicBezTo>
                  <a:pt x="1817429" y="-10242"/>
                  <a:pt x="1970637" y="26101"/>
                  <a:pt x="2218182" y="0"/>
                </a:cubicBezTo>
                <a:cubicBezTo>
                  <a:pt x="2465727" y="-26101"/>
                  <a:pt x="2697424" y="-37662"/>
                  <a:pt x="3056763" y="0"/>
                </a:cubicBezTo>
                <a:cubicBezTo>
                  <a:pt x="3416102" y="37662"/>
                  <a:pt x="3593057" y="5679"/>
                  <a:pt x="3733038" y="0"/>
                </a:cubicBezTo>
                <a:cubicBezTo>
                  <a:pt x="3873019" y="-5679"/>
                  <a:pt x="4227702" y="-17899"/>
                  <a:pt x="4490466" y="0"/>
                </a:cubicBezTo>
                <a:cubicBezTo>
                  <a:pt x="4753230" y="17899"/>
                  <a:pt x="4954916" y="-7629"/>
                  <a:pt x="5085588" y="0"/>
                </a:cubicBezTo>
                <a:cubicBezTo>
                  <a:pt x="5216260" y="7629"/>
                  <a:pt x="5443283" y="13568"/>
                  <a:pt x="5761863" y="0"/>
                </a:cubicBezTo>
                <a:cubicBezTo>
                  <a:pt x="6080443" y="-13568"/>
                  <a:pt x="6414913" y="34176"/>
                  <a:pt x="6600444" y="0"/>
                </a:cubicBezTo>
                <a:cubicBezTo>
                  <a:pt x="6785975" y="-34176"/>
                  <a:pt x="6979908" y="24439"/>
                  <a:pt x="7114413" y="0"/>
                </a:cubicBezTo>
                <a:cubicBezTo>
                  <a:pt x="7248918" y="-24439"/>
                  <a:pt x="7753242" y="49243"/>
                  <a:pt x="8115300" y="0"/>
                </a:cubicBezTo>
                <a:cubicBezTo>
                  <a:pt x="8114711" y="10802"/>
                  <a:pt x="8114630" y="18406"/>
                  <a:pt x="8115300" y="27432"/>
                </a:cubicBezTo>
                <a:cubicBezTo>
                  <a:pt x="7919968" y="56537"/>
                  <a:pt x="7815832" y="29302"/>
                  <a:pt x="7520178" y="27432"/>
                </a:cubicBezTo>
                <a:cubicBezTo>
                  <a:pt x="7224524" y="25562"/>
                  <a:pt x="7237397" y="41582"/>
                  <a:pt x="7087362" y="27432"/>
                </a:cubicBezTo>
                <a:cubicBezTo>
                  <a:pt x="6937327" y="13282"/>
                  <a:pt x="6666361" y="21099"/>
                  <a:pt x="6411087" y="27432"/>
                </a:cubicBezTo>
                <a:cubicBezTo>
                  <a:pt x="6155814" y="33765"/>
                  <a:pt x="6076699" y="29106"/>
                  <a:pt x="5897118" y="27432"/>
                </a:cubicBezTo>
                <a:cubicBezTo>
                  <a:pt x="5717537" y="25758"/>
                  <a:pt x="5480643" y="60140"/>
                  <a:pt x="5220843" y="27432"/>
                </a:cubicBezTo>
                <a:cubicBezTo>
                  <a:pt x="4961043" y="-5276"/>
                  <a:pt x="4741983" y="10261"/>
                  <a:pt x="4544568" y="27432"/>
                </a:cubicBezTo>
                <a:cubicBezTo>
                  <a:pt x="4347154" y="44603"/>
                  <a:pt x="4107592" y="3653"/>
                  <a:pt x="3868293" y="27432"/>
                </a:cubicBezTo>
                <a:cubicBezTo>
                  <a:pt x="3628995" y="51211"/>
                  <a:pt x="3474283" y="17408"/>
                  <a:pt x="3192018" y="27432"/>
                </a:cubicBezTo>
                <a:cubicBezTo>
                  <a:pt x="2909754" y="37456"/>
                  <a:pt x="2798966" y="32872"/>
                  <a:pt x="2596896" y="27432"/>
                </a:cubicBezTo>
                <a:cubicBezTo>
                  <a:pt x="2394826" y="21992"/>
                  <a:pt x="2025585" y="38694"/>
                  <a:pt x="1839468" y="27432"/>
                </a:cubicBezTo>
                <a:cubicBezTo>
                  <a:pt x="1653351" y="16170"/>
                  <a:pt x="1444068" y="17283"/>
                  <a:pt x="1163193" y="27432"/>
                </a:cubicBezTo>
                <a:cubicBezTo>
                  <a:pt x="882319" y="37581"/>
                  <a:pt x="259987" y="69926"/>
                  <a:pt x="0" y="27432"/>
                </a:cubicBezTo>
                <a:cubicBezTo>
                  <a:pt x="586" y="19291"/>
                  <a:pt x="-218" y="13009"/>
                  <a:pt x="0" y="0"/>
                </a:cubicBezTo>
                <a:close/>
              </a:path>
              <a:path w="8115300" h="27432" extrusionOk="0">
                <a:moveTo>
                  <a:pt x="0" y="0"/>
                </a:moveTo>
                <a:cubicBezTo>
                  <a:pt x="246921" y="20773"/>
                  <a:pt x="378767" y="-16956"/>
                  <a:pt x="595122" y="0"/>
                </a:cubicBezTo>
                <a:cubicBezTo>
                  <a:pt x="811477" y="16956"/>
                  <a:pt x="846257" y="-13061"/>
                  <a:pt x="1027938" y="0"/>
                </a:cubicBezTo>
                <a:cubicBezTo>
                  <a:pt x="1209619" y="13061"/>
                  <a:pt x="1578503" y="7172"/>
                  <a:pt x="1866519" y="0"/>
                </a:cubicBezTo>
                <a:cubicBezTo>
                  <a:pt x="2154535" y="-7172"/>
                  <a:pt x="2226239" y="7373"/>
                  <a:pt x="2461641" y="0"/>
                </a:cubicBezTo>
                <a:cubicBezTo>
                  <a:pt x="2697043" y="-7373"/>
                  <a:pt x="2901650" y="-10054"/>
                  <a:pt x="3056763" y="0"/>
                </a:cubicBezTo>
                <a:cubicBezTo>
                  <a:pt x="3211876" y="10054"/>
                  <a:pt x="3585194" y="26991"/>
                  <a:pt x="3895344" y="0"/>
                </a:cubicBezTo>
                <a:cubicBezTo>
                  <a:pt x="4205494" y="-26991"/>
                  <a:pt x="4295029" y="18672"/>
                  <a:pt x="4409313" y="0"/>
                </a:cubicBezTo>
                <a:cubicBezTo>
                  <a:pt x="4523597" y="-18672"/>
                  <a:pt x="4956843" y="3306"/>
                  <a:pt x="5247894" y="0"/>
                </a:cubicBezTo>
                <a:cubicBezTo>
                  <a:pt x="5538945" y="-3306"/>
                  <a:pt x="5725486" y="41316"/>
                  <a:pt x="6086475" y="0"/>
                </a:cubicBezTo>
                <a:cubicBezTo>
                  <a:pt x="6447464" y="-41316"/>
                  <a:pt x="6467270" y="-130"/>
                  <a:pt x="6762750" y="0"/>
                </a:cubicBezTo>
                <a:cubicBezTo>
                  <a:pt x="7058230" y="130"/>
                  <a:pt x="7713814" y="14357"/>
                  <a:pt x="8115300" y="0"/>
                </a:cubicBezTo>
                <a:cubicBezTo>
                  <a:pt x="8113940" y="10164"/>
                  <a:pt x="8115383" y="19377"/>
                  <a:pt x="8115300" y="27432"/>
                </a:cubicBezTo>
                <a:cubicBezTo>
                  <a:pt x="7951056" y="30523"/>
                  <a:pt x="7778080" y="21630"/>
                  <a:pt x="7682484" y="27432"/>
                </a:cubicBezTo>
                <a:cubicBezTo>
                  <a:pt x="7586888" y="33234"/>
                  <a:pt x="7123604" y="-3715"/>
                  <a:pt x="6843903" y="27432"/>
                </a:cubicBezTo>
                <a:cubicBezTo>
                  <a:pt x="6564202" y="58579"/>
                  <a:pt x="6499708" y="46045"/>
                  <a:pt x="6329934" y="27432"/>
                </a:cubicBezTo>
                <a:cubicBezTo>
                  <a:pt x="6160160" y="8819"/>
                  <a:pt x="5847230" y="12305"/>
                  <a:pt x="5653659" y="27432"/>
                </a:cubicBezTo>
                <a:cubicBezTo>
                  <a:pt x="5460088" y="42559"/>
                  <a:pt x="5091368" y="49579"/>
                  <a:pt x="4815078" y="27432"/>
                </a:cubicBezTo>
                <a:cubicBezTo>
                  <a:pt x="4538788" y="5285"/>
                  <a:pt x="4312121" y="56408"/>
                  <a:pt x="4138803" y="27432"/>
                </a:cubicBezTo>
                <a:cubicBezTo>
                  <a:pt x="3965485" y="-1544"/>
                  <a:pt x="3850471" y="37054"/>
                  <a:pt x="3705987" y="27432"/>
                </a:cubicBezTo>
                <a:cubicBezTo>
                  <a:pt x="3561503" y="17810"/>
                  <a:pt x="3428606" y="6693"/>
                  <a:pt x="3192018" y="27432"/>
                </a:cubicBezTo>
                <a:cubicBezTo>
                  <a:pt x="2955430" y="48171"/>
                  <a:pt x="2708142" y="29499"/>
                  <a:pt x="2353437" y="27432"/>
                </a:cubicBezTo>
                <a:cubicBezTo>
                  <a:pt x="1998732" y="25365"/>
                  <a:pt x="1984171" y="39554"/>
                  <a:pt x="1677162" y="27432"/>
                </a:cubicBezTo>
                <a:cubicBezTo>
                  <a:pt x="1370153" y="15310"/>
                  <a:pt x="1367960" y="5957"/>
                  <a:pt x="1163193" y="27432"/>
                </a:cubicBezTo>
                <a:cubicBezTo>
                  <a:pt x="958426" y="48907"/>
                  <a:pt x="303607" y="-7538"/>
                  <a:pt x="0" y="27432"/>
                </a:cubicBezTo>
                <a:cubicBezTo>
                  <a:pt x="-383" y="21019"/>
                  <a:pt x="-503" y="1243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75" rIns="60950" bIns="304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8" name="Google Shape;368;g33e6b6f5a81_0_80" descr="Ethica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2608" y="2119977"/>
            <a:ext cx="4746269" cy="1999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g33e6b6f5a81_0_80" descr="Unethical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39911" y="2139804"/>
            <a:ext cx="5759481" cy="1783662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g33e6b6f5a81_0_80"/>
          <p:cNvSpPr txBox="1"/>
          <p:nvPr/>
        </p:nvSpPr>
        <p:spPr>
          <a:xfrm>
            <a:off x="930640" y="4634459"/>
            <a:ext cx="10617900" cy="6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Student: Responding to discussion post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33e6b6f5a81_0_89"/>
          <p:cNvSpPr txBox="1"/>
          <p:nvPr/>
        </p:nvSpPr>
        <p:spPr>
          <a:xfrm>
            <a:off x="638881" y="670218"/>
            <a:ext cx="10909500" cy="10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Arial"/>
              <a:buNone/>
            </a:pPr>
            <a:r>
              <a:rPr lang="en-US" sz="4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SIDE OF THE LINE ARE YOU ON?</a:t>
            </a:r>
            <a:endParaRPr sz="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g33e6b6f5a81_0_8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89376" y="1800088"/>
            <a:ext cx="5416963" cy="18311"/>
          </a:xfrm>
          <a:custGeom>
            <a:avLst/>
            <a:gdLst/>
            <a:ahLst/>
            <a:cxnLst/>
            <a:rect l="l" t="t" r="r" b="b"/>
            <a:pathLst>
              <a:path w="8115300" h="27432" fill="none" extrusionOk="0">
                <a:moveTo>
                  <a:pt x="0" y="0"/>
                </a:moveTo>
                <a:cubicBezTo>
                  <a:pt x="190010" y="894"/>
                  <a:pt x="220703" y="16712"/>
                  <a:pt x="432816" y="0"/>
                </a:cubicBezTo>
                <a:cubicBezTo>
                  <a:pt x="644929" y="-16712"/>
                  <a:pt x="925351" y="-2130"/>
                  <a:pt x="1190244" y="0"/>
                </a:cubicBezTo>
                <a:cubicBezTo>
                  <a:pt x="1455137" y="2130"/>
                  <a:pt x="1428691" y="10242"/>
                  <a:pt x="1623060" y="0"/>
                </a:cubicBezTo>
                <a:cubicBezTo>
                  <a:pt x="1817429" y="-10242"/>
                  <a:pt x="1970637" y="26101"/>
                  <a:pt x="2218182" y="0"/>
                </a:cubicBezTo>
                <a:cubicBezTo>
                  <a:pt x="2465727" y="-26101"/>
                  <a:pt x="2697424" y="-37662"/>
                  <a:pt x="3056763" y="0"/>
                </a:cubicBezTo>
                <a:cubicBezTo>
                  <a:pt x="3416102" y="37662"/>
                  <a:pt x="3593057" y="5679"/>
                  <a:pt x="3733038" y="0"/>
                </a:cubicBezTo>
                <a:cubicBezTo>
                  <a:pt x="3873019" y="-5679"/>
                  <a:pt x="4227702" y="-17899"/>
                  <a:pt x="4490466" y="0"/>
                </a:cubicBezTo>
                <a:cubicBezTo>
                  <a:pt x="4753230" y="17899"/>
                  <a:pt x="4954916" y="-7629"/>
                  <a:pt x="5085588" y="0"/>
                </a:cubicBezTo>
                <a:cubicBezTo>
                  <a:pt x="5216260" y="7629"/>
                  <a:pt x="5443283" y="13568"/>
                  <a:pt x="5761863" y="0"/>
                </a:cubicBezTo>
                <a:cubicBezTo>
                  <a:pt x="6080443" y="-13568"/>
                  <a:pt x="6414913" y="34176"/>
                  <a:pt x="6600444" y="0"/>
                </a:cubicBezTo>
                <a:cubicBezTo>
                  <a:pt x="6785975" y="-34176"/>
                  <a:pt x="6979908" y="24439"/>
                  <a:pt x="7114413" y="0"/>
                </a:cubicBezTo>
                <a:cubicBezTo>
                  <a:pt x="7248918" y="-24439"/>
                  <a:pt x="7753242" y="49243"/>
                  <a:pt x="8115300" y="0"/>
                </a:cubicBezTo>
                <a:cubicBezTo>
                  <a:pt x="8114711" y="10802"/>
                  <a:pt x="8114630" y="18406"/>
                  <a:pt x="8115300" y="27432"/>
                </a:cubicBezTo>
                <a:cubicBezTo>
                  <a:pt x="7919968" y="56537"/>
                  <a:pt x="7815832" y="29302"/>
                  <a:pt x="7520178" y="27432"/>
                </a:cubicBezTo>
                <a:cubicBezTo>
                  <a:pt x="7224524" y="25562"/>
                  <a:pt x="7237397" y="41582"/>
                  <a:pt x="7087362" y="27432"/>
                </a:cubicBezTo>
                <a:cubicBezTo>
                  <a:pt x="6937327" y="13282"/>
                  <a:pt x="6666361" y="21099"/>
                  <a:pt x="6411087" y="27432"/>
                </a:cubicBezTo>
                <a:cubicBezTo>
                  <a:pt x="6155814" y="33765"/>
                  <a:pt x="6076699" y="29106"/>
                  <a:pt x="5897118" y="27432"/>
                </a:cubicBezTo>
                <a:cubicBezTo>
                  <a:pt x="5717537" y="25758"/>
                  <a:pt x="5480643" y="60140"/>
                  <a:pt x="5220843" y="27432"/>
                </a:cubicBezTo>
                <a:cubicBezTo>
                  <a:pt x="4961043" y="-5276"/>
                  <a:pt x="4741983" y="10261"/>
                  <a:pt x="4544568" y="27432"/>
                </a:cubicBezTo>
                <a:cubicBezTo>
                  <a:pt x="4347154" y="44603"/>
                  <a:pt x="4107592" y="3653"/>
                  <a:pt x="3868293" y="27432"/>
                </a:cubicBezTo>
                <a:cubicBezTo>
                  <a:pt x="3628995" y="51211"/>
                  <a:pt x="3474283" y="17408"/>
                  <a:pt x="3192018" y="27432"/>
                </a:cubicBezTo>
                <a:cubicBezTo>
                  <a:pt x="2909754" y="37456"/>
                  <a:pt x="2798966" y="32872"/>
                  <a:pt x="2596896" y="27432"/>
                </a:cubicBezTo>
                <a:cubicBezTo>
                  <a:pt x="2394826" y="21992"/>
                  <a:pt x="2025585" y="38694"/>
                  <a:pt x="1839468" y="27432"/>
                </a:cubicBezTo>
                <a:cubicBezTo>
                  <a:pt x="1653351" y="16170"/>
                  <a:pt x="1444068" y="17283"/>
                  <a:pt x="1163193" y="27432"/>
                </a:cubicBezTo>
                <a:cubicBezTo>
                  <a:pt x="882319" y="37581"/>
                  <a:pt x="259987" y="69926"/>
                  <a:pt x="0" y="27432"/>
                </a:cubicBezTo>
                <a:cubicBezTo>
                  <a:pt x="586" y="19291"/>
                  <a:pt x="-218" y="13009"/>
                  <a:pt x="0" y="0"/>
                </a:cubicBezTo>
                <a:close/>
              </a:path>
              <a:path w="8115300" h="27432" extrusionOk="0">
                <a:moveTo>
                  <a:pt x="0" y="0"/>
                </a:moveTo>
                <a:cubicBezTo>
                  <a:pt x="246921" y="20773"/>
                  <a:pt x="378767" y="-16956"/>
                  <a:pt x="595122" y="0"/>
                </a:cubicBezTo>
                <a:cubicBezTo>
                  <a:pt x="811477" y="16956"/>
                  <a:pt x="846257" y="-13061"/>
                  <a:pt x="1027938" y="0"/>
                </a:cubicBezTo>
                <a:cubicBezTo>
                  <a:pt x="1209619" y="13061"/>
                  <a:pt x="1578503" y="7172"/>
                  <a:pt x="1866519" y="0"/>
                </a:cubicBezTo>
                <a:cubicBezTo>
                  <a:pt x="2154535" y="-7172"/>
                  <a:pt x="2226239" y="7373"/>
                  <a:pt x="2461641" y="0"/>
                </a:cubicBezTo>
                <a:cubicBezTo>
                  <a:pt x="2697043" y="-7373"/>
                  <a:pt x="2901650" y="-10054"/>
                  <a:pt x="3056763" y="0"/>
                </a:cubicBezTo>
                <a:cubicBezTo>
                  <a:pt x="3211876" y="10054"/>
                  <a:pt x="3585194" y="26991"/>
                  <a:pt x="3895344" y="0"/>
                </a:cubicBezTo>
                <a:cubicBezTo>
                  <a:pt x="4205494" y="-26991"/>
                  <a:pt x="4295029" y="18672"/>
                  <a:pt x="4409313" y="0"/>
                </a:cubicBezTo>
                <a:cubicBezTo>
                  <a:pt x="4523597" y="-18672"/>
                  <a:pt x="4956843" y="3306"/>
                  <a:pt x="5247894" y="0"/>
                </a:cubicBezTo>
                <a:cubicBezTo>
                  <a:pt x="5538945" y="-3306"/>
                  <a:pt x="5725486" y="41316"/>
                  <a:pt x="6086475" y="0"/>
                </a:cubicBezTo>
                <a:cubicBezTo>
                  <a:pt x="6447464" y="-41316"/>
                  <a:pt x="6467270" y="-130"/>
                  <a:pt x="6762750" y="0"/>
                </a:cubicBezTo>
                <a:cubicBezTo>
                  <a:pt x="7058230" y="130"/>
                  <a:pt x="7713814" y="14357"/>
                  <a:pt x="8115300" y="0"/>
                </a:cubicBezTo>
                <a:cubicBezTo>
                  <a:pt x="8113940" y="10164"/>
                  <a:pt x="8115383" y="19377"/>
                  <a:pt x="8115300" y="27432"/>
                </a:cubicBezTo>
                <a:cubicBezTo>
                  <a:pt x="7951056" y="30523"/>
                  <a:pt x="7778080" y="21630"/>
                  <a:pt x="7682484" y="27432"/>
                </a:cubicBezTo>
                <a:cubicBezTo>
                  <a:pt x="7586888" y="33234"/>
                  <a:pt x="7123604" y="-3715"/>
                  <a:pt x="6843903" y="27432"/>
                </a:cubicBezTo>
                <a:cubicBezTo>
                  <a:pt x="6564202" y="58579"/>
                  <a:pt x="6499708" y="46045"/>
                  <a:pt x="6329934" y="27432"/>
                </a:cubicBezTo>
                <a:cubicBezTo>
                  <a:pt x="6160160" y="8819"/>
                  <a:pt x="5847230" y="12305"/>
                  <a:pt x="5653659" y="27432"/>
                </a:cubicBezTo>
                <a:cubicBezTo>
                  <a:pt x="5460088" y="42559"/>
                  <a:pt x="5091368" y="49579"/>
                  <a:pt x="4815078" y="27432"/>
                </a:cubicBezTo>
                <a:cubicBezTo>
                  <a:pt x="4538788" y="5285"/>
                  <a:pt x="4312121" y="56408"/>
                  <a:pt x="4138803" y="27432"/>
                </a:cubicBezTo>
                <a:cubicBezTo>
                  <a:pt x="3965485" y="-1544"/>
                  <a:pt x="3850471" y="37054"/>
                  <a:pt x="3705987" y="27432"/>
                </a:cubicBezTo>
                <a:cubicBezTo>
                  <a:pt x="3561503" y="17810"/>
                  <a:pt x="3428606" y="6693"/>
                  <a:pt x="3192018" y="27432"/>
                </a:cubicBezTo>
                <a:cubicBezTo>
                  <a:pt x="2955430" y="48171"/>
                  <a:pt x="2708142" y="29499"/>
                  <a:pt x="2353437" y="27432"/>
                </a:cubicBezTo>
                <a:cubicBezTo>
                  <a:pt x="1998732" y="25365"/>
                  <a:pt x="1984171" y="39554"/>
                  <a:pt x="1677162" y="27432"/>
                </a:cubicBezTo>
                <a:cubicBezTo>
                  <a:pt x="1370153" y="15310"/>
                  <a:pt x="1367960" y="5957"/>
                  <a:pt x="1163193" y="27432"/>
                </a:cubicBezTo>
                <a:cubicBezTo>
                  <a:pt x="958426" y="48907"/>
                  <a:pt x="303607" y="-7538"/>
                  <a:pt x="0" y="27432"/>
                </a:cubicBezTo>
                <a:cubicBezTo>
                  <a:pt x="-383" y="21019"/>
                  <a:pt x="-503" y="1243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75" rIns="60950" bIns="304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8" name="Google Shape;378;g33e6b6f5a81_0_89" descr="Ethica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2608" y="2119977"/>
            <a:ext cx="4746269" cy="1999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9" name="Google Shape;379;g33e6b6f5a81_0_89" descr="Unethical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39911" y="2139804"/>
            <a:ext cx="5759481" cy="1783662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g33e6b6f5a81_0_89"/>
          <p:cNvSpPr txBox="1"/>
          <p:nvPr/>
        </p:nvSpPr>
        <p:spPr>
          <a:xfrm>
            <a:off x="930640" y="4634459"/>
            <a:ext cx="10617900" cy="6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Teacher: Responding to discussion post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33e6b6f5a81_0_98"/>
          <p:cNvSpPr txBox="1"/>
          <p:nvPr/>
        </p:nvSpPr>
        <p:spPr>
          <a:xfrm>
            <a:off x="638881" y="670218"/>
            <a:ext cx="10909500" cy="10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Arial"/>
              <a:buNone/>
            </a:pPr>
            <a:r>
              <a:rPr lang="en-US" sz="4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SIDE OF THE LINE ARE YOU ON?</a:t>
            </a:r>
            <a:endParaRPr sz="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" name="Google Shape;387;g33e6b6f5a81_0_9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89376" y="1800088"/>
            <a:ext cx="5416963" cy="18311"/>
          </a:xfrm>
          <a:custGeom>
            <a:avLst/>
            <a:gdLst/>
            <a:ahLst/>
            <a:cxnLst/>
            <a:rect l="l" t="t" r="r" b="b"/>
            <a:pathLst>
              <a:path w="8115300" h="27432" fill="none" extrusionOk="0">
                <a:moveTo>
                  <a:pt x="0" y="0"/>
                </a:moveTo>
                <a:cubicBezTo>
                  <a:pt x="190010" y="894"/>
                  <a:pt x="220703" y="16712"/>
                  <a:pt x="432816" y="0"/>
                </a:cubicBezTo>
                <a:cubicBezTo>
                  <a:pt x="644929" y="-16712"/>
                  <a:pt x="925351" y="-2130"/>
                  <a:pt x="1190244" y="0"/>
                </a:cubicBezTo>
                <a:cubicBezTo>
                  <a:pt x="1455137" y="2130"/>
                  <a:pt x="1428691" y="10242"/>
                  <a:pt x="1623060" y="0"/>
                </a:cubicBezTo>
                <a:cubicBezTo>
                  <a:pt x="1817429" y="-10242"/>
                  <a:pt x="1970637" y="26101"/>
                  <a:pt x="2218182" y="0"/>
                </a:cubicBezTo>
                <a:cubicBezTo>
                  <a:pt x="2465727" y="-26101"/>
                  <a:pt x="2697424" y="-37662"/>
                  <a:pt x="3056763" y="0"/>
                </a:cubicBezTo>
                <a:cubicBezTo>
                  <a:pt x="3416102" y="37662"/>
                  <a:pt x="3593057" y="5679"/>
                  <a:pt x="3733038" y="0"/>
                </a:cubicBezTo>
                <a:cubicBezTo>
                  <a:pt x="3873019" y="-5679"/>
                  <a:pt x="4227702" y="-17899"/>
                  <a:pt x="4490466" y="0"/>
                </a:cubicBezTo>
                <a:cubicBezTo>
                  <a:pt x="4753230" y="17899"/>
                  <a:pt x="4954916" y="-7629"/>
                  <a:pt x="5085588" y="0"/>
                </a:cubicBezTo>
                <a:cubicBezTo>
                  <a:pt x="5216260" y="7629"/>
                  <a:pt x="5443283" y="13568"/>
                  <a:pt x="5761863" y="0"/>
                </a:cubicBezTo>
                <a:cubicBezTo>
                  <a:pt x="6080443" y="-13568"/>
                  <a:pt x="6414913" y="34176"/>
                  <a:pt x="6600444" y="0"/>
                </a:cubicBezTo>
                <a:cubicBezTo>
                  <a:pt x="6785975" y="-34176"/>
                  <a:pt x="6979908" y="24439"/>
                  <a:pt x="7114413" y="0"/>
                </a:cubicBezTo>
                <a:cubicBezTo>
                  <a:pt x="7248918" y="-24439"/>
                  <a:pt x="7753242" y="49243"/>
                  <a:pt x="8115300" y="0"/>
                </a:cubicBezTo>
                <a:cubicBezTo>
                  <a:pt x="8114711" y="10802"/>
                  <a:pt x="8114630" y="18406"/>
                  <a:pt x="8115300" y="27432"/>
                </a:cubicBezTo>
                <a:cubicBezTo>
                  <a:pt x="7919968" y="56537"/>
                  <a:pt x="7815832" y="29302"/>
                  <a:pt x="7520178" y="27432"/>
                </a:cubicBezTo>
                <a:cubicBezTo>
                  <a:pt x="7224524" y="25562"/>
                  <a:pt x="7237397" y="41582"/>
                  <a:pt x="7087362" y="27432"/>
                </a:cubicBezTo>
                <a:cubicBezTo>
                  <a:pt x="6937327" y="13282"/>
                  <a:pt x="6666361" y="21099"/>
                  <a:pt x="6411087" y="27432"/>
                </a:cubicBezTo>
                <a:cubicBezTo>
                  <a:pt x="6155814" y="33765"/>
                  <a:pt x="6076699" y="29106"/>
                  <a:pt x="5897118" y="27432"/>
                </a:cubicBezTo>
                <a:cubicBezTo>
                  <a:pt x="5717537" y="25758"/>
                  <a:pt x="5480643" y="60140"/>
                  <a:pt x="5220843" y="27432"/>
                </a:cubicBezTo>
                <a:cubicBezTo>
                  <a:pt x="4961043" y="-5276"/>
                  <a:pt x="4741983" y="10261"/>
                  <a:pt x="4544568" y="27432"/>
                </a:cubicBezTo>
                <a:cubicBezTo>
                  <a:pt x="4347154" y="44603"/>
                  <a:pt x="4107592" y="3653"/>
                  <a:pt x="3868293" y="27432"/>
                </a:cubicBezTo>
                <a:cubicBezTo>
                  <a:pt x="3628995" y="51211"/>
                  <a:pt x="3474283" y="17408"/>
                  <a:pt x="3192018" y="27432"/>
                </a:cubicBezTo>
                <a:cubicBezTo>
                  <a:pt x="2909754" y="37456"/>
                  <a:pt x="2798966" y="32872"/>
                  <a:pt x="2596896" y="27432"/>
                </a:cubicBezTo>
                <a:cubicBezTo>
                  <a:pt x="2394826" y="21992"/>
                  <a:pt x="2025585" y="38694"/>
                  <a:pt x="1839468" y="27432"/>
                </a:cubicBezTo>
                <a:cubicBezTo>
                  <a:pt x="1653351" y="16170"/>
                  <a:pt x="1444068" y="17283"/>
                  <a:pt x="1163193" y="27432"/>
                </a:cubicBezTo>
                <a:cubicBezTo>
                  <a:pt x="882319" y="37581"/>
                  <a:pt x="259987" y="69926"/>
                  <a:pt x="0" y="27432"/>
                </a:cubicBezTo>
                <a:cubicBezTo>
                  <a:pt x="586" y="19291"/>
                  <a:pt x="-218" y="13009"/>
                  <a:pt x="0" y="0"/>
                </a:cubicBezTo>
                <a:close/>
              </a:path>
              <a:path w="8115300" h="27432" extrusionOk="0">
                <a:moveTo>
                  <a:pt x="0" y="0"/>
                </a:moveTo>
                <a:cubicBezTo>
                  <a:pt x="246921" y="20773"/>
                  <a:pt x="378767" y="-16956"/>
                  <a:pt x="595122" y="0"/>
                </a:cubicBezTo>
                <a:cubicBezTo>
                  <a:pt x="811477" y="16956"/>
                  <a:pt x="846257" y="-13061"/>
                  <a:pt x="1027938" y="0"/>
                </a:cubicBezTo>
                <a:cubicBezTo>
                  <a:pt x="1209619" y="13061"/>
                  <a:pt x="1578503" y="7172"/>
                  <a:pt x="1866519" y="0"/>
                </a:cubicBezTo>
                <a:cubicBezTo>
                  <a:pt x="2154535" y="-7172"/>
                  <a:pt x="2226239" y="7373"/>
                  <a:pt x="2461641" y="0"/>
                </a:cubicBezTo>
                <a:cubicBezTo>
                  <a:pt x="2697043" y="-7373"/>
                  <a:pt x="2901650" y="-10054"/>
                  <a:pt x="3056763" y="0"/>
                </a:cubicBezTo>
                <a:cubicBezTo>
                  <a:pt x="3211876" y="10054"/>
                  <a:pt x="3585194" y="26991"/>
                  <a:pt x="3895344" y="0"/>
                </a:cubicBezTo>
                <a:cubicBezTo>
                  <a:pt x="4205494" y="-26991"/>
                  <a:pt x="4295029" y="18672"/>
                  <a:pt x="4409313" y="0"/>
                </a:cubicBezTo>
                <a:cubicBezTo>
                  <a:pt x="4523597" y="-18672"/>
                  <a:pt x="4956843" y="3306"/>
                  <a:pt x="5247894" y="0"/>
                </a:cubicBezTo>
                <a:cubicBezTo>
                  <a:pt x="5538945" y="-3306"/>
                  <a:pt x="5725486" y="41316"/>
                  <a:pt x="6086475" y="0"/>
                </a:cubicBezTo>
                <a:cubicBezTo>
                  <a:pt x="6447464" y="-41316"/>
                  <a:pt x="6467270" y="-130"/>
                  <a:pt x="6762750" y="0"/>
                </a:cubicBezTo>
                <a:cubicBezTo>
                  <a:pt x="7058230" y="130"/>
                  <a:pt x="7713814" y="14357"/>
                  <a:pt x="8115300" y="0"/>
                </a:cubicBezTo>
                <a:cubicBezTo>
                  <a:pt x="8113940" y="10164"/>
                  <a:pt x="8115383" y="19377"/>
                  <a:pt x="8115300" y="27432"/>
                </a:cubicBezTo>
                <a:cubicBezTo>
                  <a:pt x="7951056" y="30523"/>
                  <a:pt x="7778080" y="21630"/>
                  <a:pt x="7682484" y="27432"/>
                </a:cubicBezTo>
                <a:cubicBezTo>
                  <a:pt x="7586888" y="33234"/>
                  <a:pt x="7123604" y="-3715"/>
                  <a:pt x="6843903" y="27432"/>
                </a:cubicBezTo>
                <a:cubicBezTo>
                  <a:pt x="6564202" y="58579"/>
                  <a:pt x="6499708" y="46045"/>
                  <a:pt x="6329934" y="27432"/>
                </a:cubicBezTo>
                <a:cubicBezTo>
                  <a:pt x="6160160" y="8819"/>
                  <a:pt x="5847230" y="12305"/>
                  <a:pt x="5653659" y="27432"/>
                </a:cubicBezTo>
                <a:cubicBezTo>
                  <a:pt x="5460088" y="42559"/>
                  <a:pt x="5091368" y="49579"/>
                  <a:pt x="4815078" y="27432"/>
                </a:cubicBezTo>
                <a:cubicBezTo>
                  <a:pt x="4538788" y="5285"/>
                  <a:pt x="4312121" y="56408"/>
                  <a:pt x="4138803" y="27432"/>
                </a:cubicBezTo>
                <a:cubicBezTo>
                  <a:pt x="3965485" y="-1544"/>
                  <a:pt x="3850471" y="37054"/>
                  <a:pt x="3705987" y="27432"/>
                </a:cubicBezTo>
                <a:cubicBezTo>
                  <a:pt x="3561503" y="17810"/>
                  <a:pt x="3428606" y="6693"/>
                  <a:pt x="3192018" y="27432"/>
                </a:cubicBezTo>
                <a:cubicBezTo>
                  <a:pt x="2955430" y="48171"/>
                  <a:pt x="2708142" y="29499"/>
                  <a:pt x="2353437" y="27432"/>
                </a:cubicBezTo>
                <a:cubicBezTo>
                  <a:pt x="1998732" y="25365"/>
                  <a:pt x="1984171" y="39554"/>
                  <a:pt x="1677162" y="27432"/>
                </a:cubicBezTo>
                <a:cubicBezTo>
                  <a:pt x="1370153" y="15310"/>
                  <a:pt x="1367960" y="5957"/>
                  <a:pt x="1163193" y="27432"/>
                </a:cubicBezTo>
                <a:cubicBezTo>
                  <a:pt x="958426" y="48907"/>
                  <a:pt x="303607" y="-7538"/>
                  <a:pt x="0" y="27432"/>
                </a:cubicBezTo>
                <a:cubicBezTo>
                  <a:pt x="-383" y="21019"/>
                  <a:pt x="-503" y="1243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75" rIns="60950" bIns="304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8" name="Google Shape;388;g33e6b6f5a81_0_98" descr="Ethica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2608" y="2119977"/>
            <a:ext cx="4746269" cy="1999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g33e6b6f5a81_0_98" descr="Unethical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39911" y="2139804"/>
            <a:ext cx="5759481" cy="1783662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Google Shape;390;g33e6b6f5a81_0_98"/>
          <p:cNvSpPr txBox="1"/>
          <p:nvPr/>
        </p:nvSpPr>
        <p:spPr>
          <a:xfrm>
            <a:off x="930640" y="4634459"/>
            <a:ext cx="10617900" cy="6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Teacher: Writing reference letters for students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33e6b6f5a81_0_107"/>
          <p:cNvSpPr txBox="1"/>
          <p:nvPr/>
        </p:nvSpPr>
        <p:spPr>
          <a:xfrm>
            <a:off x="638881" y="670218"/>
            <a:ext cx="10909500" cy="10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Arial"/>
              <a:buNone/>
            </a:pPr>
            <a:r>
              <a:rPr lang="en-US" sz="4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SIDE OF THE LINE ARE YOU ON?</a:t>
            </a:r>
            <a:endParaRPr sz="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" name="Google Shape;397;g33e6b6f5a81_0_10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89376" y="1800088"/>
            <a:ext cx="5416963" cy="18311"/>
          </a:xfrm>
          <a:custGeom>
            <a:avLst/>
            <a:gdLst/>
            <a:ahLst/>
            <a:cxnLst/>
            <a:rect l="l" t="t" r="r" b="b"/>
            <a:pathLst>
              <a:path w="8115300" h="27432" fill="none" extrusionOk="0">
                <a:moveTo>
                  <a:pt x="0" y="0"/>
                </a:moveTo>
                <a:cubicBezTo>
                  <a:pt x="190010" y="894"/>
                  <a:pt x="220703" y="16712"/>
                  <a:pt x="432816" y="0"/>
                </a:cubicBezTo>
                <a:cubicBezTo>
                  <a:pt x="644929" y="-16712"/>
                  <a:pt x="925351" y="-2130"/>
                  <a:pt x="1190244" y="0"/>
                </a:cubicBezTo>
                <a:cubicBezTo>
                  <a:pt x="1455137" y="2130"/>
                  <a:pt x="1428691" y="10242"/>
                  <a:pt x="1623060" y="0"/>
                </a:cubicBezTo>
                <a:cubicBezTo>
                  <a:pt x="1817429" y="-10242"/>
                  <a:pt x="1970637" y="26101"/>
                  <a:pt x="2218182" y="0"/>
                </a:cubicBezTo>
                <a:cubicBezTo>
                  <a:pt x="2465727" y="-26101"/>
                  <a:pt x="2697424" y="-37662"/>
                  <a:pt x="3056763" y="0"/>
                </a:cubicBezTo>
                <a:cubicBezTo>
                  <a:pt x="3416102" y="37662"/>
                  <a:pt x="3593057" y="5679"/>
                  <a:pt x="3733038" y="0"/>
                </a:cubicBezTo>
                <a:cubicBezTo>
                  <a:pt x="3873019" y="-5679"/>
                  <a:pt x="4227702" y="-17899"/>
                  <a:pt x="4490466" y="0"/>
                </a:cubicBezTo>
                <a:cubicBezTo>
                  <a:pt x="4753230" y="17899"/>
                  <a:pt x="4954916" y="-7629"/>
                  <a:pt x="5085588" y="0"/>
                </a:cubicBezTo>
                <a:cubicBezTo>
                  <a:pt x="5216260" y="7629"/>
                  <a:pt x="5443283" y="13568"/>
                  <a:pt x="5761863" y="0"/>
                </a:cubicBezTo>
                <a:cubicBezTo>
                  <a:pt x="6080443" y="-13568"/>
                  <a:pt x="6414913" y="34176"/>
                  <a:pt x="6600444" y="0"/>
                </a:cubicBezTo>
                <a:cubicBezTo>
                  <a:pt x="6785975" y="-34176"/>
                  <a:pt x="6979908" y="24439"/>
                  <a:pt x="7114413" y="0"/>
                </a:cubicBezTo>
                <a:cubicBezTo>
                  <a:pt x="7248918" y="-24439"/>
                  <a:pt x="7753242" y="49243"/>
                  <a:pt x="8115300" y="0"/>
                </a:cubicBezTo>
                <a:cubicBezTo>
                  <a:pt x="8114711" y="10802"/>
                  <a:pt x="8114630" y="18406"/>
                  <a:pt x="8115300" y="27432"/>
                </a:cubicBezTo>
                <a:cubicBezTo>
                  <a:pt x="7919968" y="56537"/>
                  <a:pt x="7815832" y="29302"/>
                  <a:pt x="7520178" y="27432"/>
                </a:cubicBezTo>
                <a:cubicBezTo>
                  <a:pt x="7224524" y="25562"/>
                  <a:pt x="7237397" y="41582"/>
                  <a:pt x="7087362" y="27432"/>
                </a:cubicBezTo>
                <a:cubicBezTo>
                  <a:pt x="6937327" y="13282"/>
                  <a:pt x="6666361" y="21099"/>
                  <a:pt x="6411087" y="27432"/>
                </a:cubicBezTo>
                <a:cubicBezTo>
                  <a:pt x="6155814" y="33765"/>
                  <a:pt x="6076699" y="29106"/>
                  <a:pt x="5897118" y="27432"/>
                </a:cubicBezTo>
                <a:cubicBezTo>
                  <a:pt x="5717537" y="25758"/>
                  <a:pt x="5480643" y="60140"/>
                  <a:pt x="5220843" y="27432"/>
                </a:cubicBezTo>
                <a:cubicBezTo>
                  <a:pt x="4961043" y="-5276"/>
                  <a:pt x="4741983" y="10261"/>
                  <a:pt x="4544568" y="27432"/>
                </a:cubicBezTo>
                <a:cubicBezTo>
                  <a:pt x="4347154" y="44603"/>
                  <a:pt x="4107592" y="3653"/>
                  <a:pt x="3868293" y="27432"/>
                </a:cubicBezTo>
                <a:cubicBezTo>
                  <a:pt x="3628995" y="51211"/>
                  <a:pt x="3474283" y="17408"/>
                  <a:pt x="3192018" y="27432"/>
                </a:cubicBezTo>
                <a:cubicBezTo>
                  <a:pt x="2909754" y="37456"/>
                  <a:pt x="2798966" y="32872"/>
                  <a:pt x="2596896" y="27432"/>
                </a:cubicBezTo>
                <a:cubicBezTo>
                  <a:pt x="2394826" y="21992"/>
                  <a:pt x="2025585" y="38694"/>
                  <a:pt x="1839468" y="27432"/>
                </a:cubicBezTo>
                <a:cubicBezTo>
                  <a:pt x="1653351" y="16170"/>
                  <a:pt x="1444068" y="17283"/>
                  <a:pt x="1163193" y="27432"/>
                </a:cubicBezTo>
                <a:cubicBezTo>
                  <a:pt x="882319" y="37581"/>
                  <a:pt x="259987" y="69926"/>
                  <a:pt x="0" y="27432"/>
                </a:cubicBezTo>
                <a:cubicBezTo>
                  <a:pt x="586" y="19291"/>
                  <a:pt x="-218" y="13009"/>
                  <a:pt x="0" y="0"/>
                </a:cubicBezTo>
                <a:close/>
              </a:path>
              <a:path w="8115300" h="27432" extrusionOk="0">
                <a:moveTo>
                  <a:pt x="0" y="0"/>
                </a:moveTo>
                <a:cubicBezTo>
                  <a:pt x="246921" y="20773"/>
                  <a:pt x="378767" y="-16956"/>
                  <a:pt x="595122" y="0"/>
                </a:cubicBezTo>
                <a:cubicBezTo>
                  <a:pt x="811477" y="16956"/>
                  <a:pt x="846257" y="-13061"/>
                  <a:pt x="1027938" y="0"/>
                </a:cubicBezTo>
                <a:cubicBezTo>
                  <a:pt x="1209619" y="13061"/>
                  <a:pt x="1578503" y="7172"/>
                  <a:pt x="1866519" y="0"/>
                </a:cubicBezTo>
                <a:cubicBezTo>
                  <a:pt x="2154535" y="-7172"/>
                  <a:pt x="2226239" y="7373"/>
                  <a:pt x="2461641" y="0"/>
                </a:cubicBezTo>
                <a:cubicBezTo>
                  <a:pt x="2697043" y="-7373"/>
                  <a:pt x="2901650" y="-10054"/>
                  <a:pt x="3056763" y="0"/>
                </a:cubicBezTo>
                <a:cubicBezTo>
                  <a:pt x="3211876" y="10054"/>
                  <a:pt x="3585194" y="26991"/>
                  <a:pt x="3895344" y="0"/>
                </a:cubicBezTo>
                <a:cubicBezTo>
                  <a:pt x="4205494" y="-26991"/>
                  <a:pt x="4295029" y="18672"/>
                  <a:pt x="4409313" y="0"/>
                </a:cubicBezTo>
                <a:cubicBezTo>
                  <a:pt x="4523597" y="-18672"/>
                  <a:pt x="4956843" y="3306"/>
                  <a:pt x="5247894" y="0"/>
                </a:cubicBezTo>
                <a:cubicBezTo>
                  <a:pt x="5538945" y="-3306"/>
                  <a:pt x="5725486" y="41316"/>
                  <a:pt x="6086475" y="0"/>
                </a:cubicBezTo>
                <a:cubicBezTo>
                  <a:pt x="6447464" y="-41316"/>
                  <a:pt x="6467270" y="-130"/>
                  <a:pt x="6762750" y="0"/>
                </a:cubicBezTo>
                <a:cubicBezTo>
                  <a:pt x="7058230" y="130"/>
                  <a:pt x="7713814" y="14357"/>
                  <a:pt x="8115300" y="0"/>
                </a:cubicBezTo>
                <a:cubicBezTo>
                  <a:pt x="8113940" y="10164"/>
                  <a:pt x="8115383" y="19377"/>
                  <a:pt x="8115300" y="27432"/>
                </a:cubicBezTo>
                <a:cubicBezTo>
                  <a:pt x="7951056" y="30523"/>
                  <a:pt x="7778080" y="21630"/>
                  <a:pt x="7682484" y="27432"/>
                </a:cubicBezTo>
                <a:cubicBezTo>
                  <a:pt x="7586888" y="33234"/>
                  <a:pt x="7123604" y="-3715"/>
                  <a:pt x="6843903" y="27432"/>
                </a:cubicBezTo>
                <a:cubicBezTo>
                  <a:pt x="6564202" y="58579"/>
                  <a:pt x="6499708" y="46045"/>
                  <a:pt x="6329934" y="27432"/>
                </a:cubicBezTo>
                <a:cubicBezTo>
                  <a:pt x="6160160" y="8819"/>
                  <a:pt x="5847230" y="12305"/>
                  <a:pt x="5653659" y="27432"/>
                </a:cubicBezTo>
                <a:cubicBezTo>
                  <a:pt x="5460088" y="42559"/>
                  <a:pt x="5091368" y="49579"/>
                  <a:pt x="4815078" y="27432"/>
                </a:cubicBezTo>
                <a:cubicBezTo>
                  <a:pt x="4538788" y="5285"/>
                  <a:pt x="4312121" y="56408"/>
                  <a:pt x="4138803" y="27432"/>
                </a:cubicBezTo>
                <a:cubicBezTo>
                  <a:pt x="3965485" y="-1544"/>
                  <a:pt x="3850471" y="37054"/>
                  <a:pt x="3705987" y="27432"/>
                </a:cubicBezTo>
                <a:cubicBezTo>
                  <a:pt x="3561503" y="17810"/>
                  <a:pt x="3428606" y="6693"/>
                  <a:pt x="3192018" y="27432"/>
                </a:cubicBezTo>
                <a:cubicBezTo>
                  <a:pt x="2955430" y="48171"/>
                  <a:pt x="2708142" y="29499"/>
                  <a:pt x="2353437" y="27432"/>
                </a:cubicBezTo>
                <a:cubicBezTo>
                  <a:pt x="1998732" y="25365"/>
                  <a:pt x="1984171" y="39554"/>
                  <a:pt x="1677162" y="27432"/>
                </a:cubicBezTo>
                <a:cubicBezTo>
                  <a:pt x="1370153" y="15310"/>
                  <a:pt x="1367960" y="5957"/>
                  <a:pt x="1163193" y="27432"/>
                </a:cubicBezTo>
                <a:cubicBezTo>
                  <a:pt x="958426" y="48907"/>
                  <a:pt x="303607" y="-7538"/>
                  <a:pt x="0" y="27432"/>
                </a:cubicBezTo>
                <a:cubicBezTo>
                  <a:pt x="-383" y="21019"/>
                  <a:pt x="-503" y="1243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75" rIns="60950" bIns="304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8" name="Google Shape;398;g33e6b6f5a81_0_107" descr="Ethica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2608" y="2119977"/>
            <a:ext cx="4746269" cy="1999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" name="Google Shape;399;g33e6b6f5a81_0_107" descr="Unethical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39911" y="2139804"/>
            <a:ext cx="5759481" cy="1783662"/>
          </a:xfrm>
          <a:prstGeom prst="rect">
            <a:avLst/>
          </a:prstGeom>
          <a:noFill/>
          <a:ln>
            <a:noFill/>
          </a:ln>
        </p:spPr>
      </p:pic>
      <p:sp>
        <p:nvSpPr>
          <p:cNvPr id="400" name="Google Shape;400;g33e6b6f5a81_0_107"/>
          <p:cNvSpPr txBox="1"/>
          <p:nvPr/>
        </p:nvSpPr>
        <p:spPr>
          <a:xfrm>
            <a:off x="930640" y="4634459"/>
            <a:ext cx="10617900" cy="6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Teacher: Creating examples of an assignment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33e6b6f5a81_0_116"/>
          <p:cNvSpPr txBox="1"/>
          <p:nvPr/>
        </p:nvSpPr>
        <p:spPr>
          <a:xfrm>
            <a:off x="638881" y="670218"/>
            <a:ext cx="10909500" cy="10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Arial"/>
              <a:buNone/>
            </a:pPr>
            <a:r>
              <a:rPr lang="en-US" sz="4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SIDE OF THE LINE ARE YOU ON?</a:t>
            </a:r>
            <a:endParaRPr sz="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7" name="Google Shape;407;g33e6b6f5a81_0_1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89376" y="1800088"/>
            <a:ext cx="5416963" cy="18311"/>
          </a:xfrm>
          <a:custGeom>
            <a:avLst/>
            <a:gdLst/>
            <a:ahLst/>
            <a:cxnLst/>
            <a:rect l="l" t="t" r="r" b="b"/>
            <a:pathLst>
              <a:path w="8115300" h="27432" fill="none" extrusionOk="0">
                <a:moveTo>
                  <a:pt x="0" y="0"/>
                </a:moveTo>
                <a:cubicBezTo>
                  <a:pt x="190010" y="894"/>
                  <a:pt x="220703" y="16712"/>
                  <a:pt x="432816" y="0"/>
                </a:cubicBezTo>
                <a:cubicBezTo>
                  <a:pt x="644929" y="-16712"/>
                  <a:pt x="925351" y="-2130"/>
                  <a:pt x="1190244" y="0"/>
                </a:cubicBezTo>
                <a:cubicBezTo>
                  <a:pt x="1455137" y="2130"/>
                  <a:pt x="1428691" y="10242"/>
                  <a:pt x="1623060" y="0"/>
                </a:cubicBezTo>
                <a:cubicBezTo>
                  <a:pt x="1817429" y="-10242"/>
                  <a:pt x="1970637" y="26101"/>
                  <a:pt x="2218182" y="0"/>
                </a:cubicBezTo>
                <a:cubicBezTo>
                  <a:pt x="2465727" y="-26101"/>
                  <a:pt x="2697424" y="-37662"/>
                  <a:pt x="3056763" y="0"/>
                </a:cubicBezTo>
                <a:cubicBezTo>
                  <a:pt x="3416102" y="37662"/>
                  <a:pt x="3593057" y="5679"/>
                  <a:pt x="3733038" y="0"/>
                </a:cubicBezTo>
                <a:cubicBezTo>
                  <a:pt x="3873019" y="-5679"/>
                  <a:pt x="4227702" y="-17899"/>
                  <a:pt x="4490466" y="0"/>
                </a:cubicBezTo>
                <a:cubicBezTo>
                  <a:pt x="4753230" y="17899"/>
                  <a:pt x="4954916" y="-7629"/>
                  <a:pt x="5085588" y="0"/>
                </a:cubicBezTo>
                <a:cubicBezTo>
                  <a:pt x="5216260" y="7629"/>
                  <a:pt x="5443283" y="13568"/>
                  <a:pt x="5761863" y="0"/>
                </a:cubicBezTo>
                <a:cubicBezTo>
                  <a:pt x="6080443" y="-13568"/>
                  <a:pt x="6414913" y="34176"/>
                  <a:pt x="6600444" y="0"/>
                </a:cubicBezTo>
                <a:cubicBezTo>
                  <a:pt x="6785975" y="-34176"/>
                  <a:pt x="6979908" y="24439"/>
                  <a:pt x="7114413" y="0"/>
                </a:cubicBezTo>
                <a:cubicBezTo>
                  <a:pt x="7248918" y="-24439"/>
                  <a:pt x="7753242" y="49243"/>
                  <a:pt x="8115300" y="0"/>
                </a:cubicBezTo>
                <a:cubicBezTo>
                  <a:pt x="8114711" y="10802"/>
                  <a:pt x="8114630" y="18406"/>
                  <a:pt x="8115300" y="27432"/>
                </a:cubicBezTo>
                <a:cubicBezTo>
                  <a:pt x="7919968" y="56537"/>
                  <a:pt x="7815832" y="29302"/>
                  <a:pt x="7520178" y="27432"/>
                </a:cubicBezTo>
                <a:cubicBezTo>
                  <a:pt x="7224524" y="25562"/>
                  <a:pt x="7237397" y="41582"/>
                  <a:pt x="7087362" y="27432"/>
                </a:cubicBezTo>
                <a:cubicBezTo>
                  <a:pt x="6937327" y="13282"/>
                  <a:pt x="6666361" y="21099"/>
                  <a:pt x="6411087" y="27432"/>
                </a:cubicBezTo>
                <a:cubicBezTo>
                  <a:pt x="6155814" y="33765"/>
                  <a:pt x="6076699" y="29106"/>
                  <a:pt x="5897118" y="27432"/>
                </a:cubicBezTo>
                <a:cubicBezTo>
                  <a:pt x="5717537" y="25758"/>
                  <a:pt x="5480643" y="60140"/>
                  <a:pt x="5220843" y="27432"/>
                </a:cubicBezTo>
                <a:cubicBezTo>
                  <a:pt x="4961043" y="-5276"/>
                  <a:pt x="4741983" y="10261"/>
                  <a:pt x="4544568" y="27432"/>
                </a:cubicBezTo>
                <a:cubicBezTo>
                  <a:pt x="4347154" y="44603"/>
                  <a:pt x="4107592" y="3653"/>
                  <a:pt x="3868293" y="27432"/>
                </a:cubicBezTo>
                <a:cubicBezTo>
                  <a:pt x="3628995" y="51211"/>
                  <a:pt x="3474283" y="17408"/>
                  <a:pt x="3192018" y="27432"/>
                </a:cubicBezTo>
                <a:cubicBezTo>
                  <a:pt x="2909754" y="37456"/>
                  <a:pt x="2798966" y="32872"/>
                  <a:pt x="2596896" y="27432"/>
                </a:cubicBezTo>
                <a:cubicBezTo>
                  <a:pt x="2394826" y="21992"/>
                  <a:pt x="2025585" y="38694"/>
                  <a:pt x="1839468" y="27432"/>
                </a:cubicBezTo>
                <a:cubicBezTo>
                  <a:pt x="1653351" y="16170"/>
                  <a:pt x="1444068" y="17283"/>
                  <a:pt x="1163193" y="27432"/>
                </a:cubicBezTo>
                <a:cubicBezTo>
                  <a:pt x="882319" y="37581"/>
                  <a:pt x="259987" y="69926"/>
                  <a:pt x="0" y="27432"/>
                </a:cubicBezTo>
                <a:cubicBezTo>
                  <a:pt x="586" y="19291"/>
                  <a:pt x="-218" y="13009"/>
                  <a:pt x="0" y="0"/>
                </a:cubicBezTo>
                <a:close/>
              </a:path>
              <a:path w="8115300" h="27432" extrusionOk="0">
                <a:moveTo>
                  <a:pt x="0" y="0"/>
                </a:moveTo>
                <a:cubicBezTo>
                  <a:pt x="246921" y="20773"/>
                  <a:pt x="378767" y="-16956"/>
                  <a:pt x="595122" y="0"/>
                </a:cubicBezTo>
                <a:cubicBezTo>
                  <a:pt x="811477" y="16956"/>
                  <a:pt x="846257" y="-13061"/>
                  <a:pt x="1027938" y="0"/>
                </a:cubicBezTo>
                <a:cubicBezTo>
                  <a:pt x="1209619" y="13061"/>
                  <a:pt x="1578503" y="7172"/>
                  <a:pt x="1866519" y="0"/>
                </a:cubicBezTo>
                <a:cubicBezTo>
                  <a:pt x="2154535" y="-7172"/>
                  <a:pt x="2226239" y="7373"/>
                  <a:pt x="2461641" y="0"/>
                </a:cubicBezTo>
                <a:cubicBezTo>
                  <a:pt x="2697043" y="-7373"/>
                  <a:pt x="2901650" y="-10054"/>
                  <a:pt x="3056763" y="0"/>
                </a:cubicBezTo>
                <a:cubicBezTo>
                  <a:pt x="3211876" y="10054"/>
                  <a:pt x="3585194" y="26991"/>
                  <a:pt x="3895344" y="0"/>
                </a:cubicBezTo>
                <a:cubicBezTo>
                  <a:pt x="4205494" y="-26991"/>
                  <a:pt x="4295029" y="18672"/>
                  <a:pt x="4409313" y="0"/>
                </a:cubicBezTo>
                <a:cubicBezTo>
                  <a:pt x="4523597" y="-18672"/>
                  <a:pt x="4956843" y="3306"/>
                  <a:pt x="5247894" y="0"/>
                </a:cubicBezTo>
                <a:cubicBezTo>
                  <a:pt x="5538945" y="-3306"/>
                  <a:pt x="5725486" y="41316"/>
                  <a:pt x="6086475" y="0"/>
                </a:cubicBezTo>
                <a:cubicBezTo>
                  <a:pt x="6447464" y="-41316"/>
                  <a:pt x="6467270" y="-130"/>
                  <a:pt x="6762750" y="0"/>
                </a:cubicBezTo>
                <a:cubicBezTo>
                  <a:pt x="7058230" y="130"/>
                  <a:pt x="7713814" y="14357"/>
                  <a:pt x="8115300" y="0"/>
                </a:cubicBezTo>
                <a:cubicBezTo>
                  <a:pt x="8113940" y="10164"/>
                  <a:pt x="8115383" y="19377"/>
                  <a:pt x="8115300" y="27432"/>
                </a:cubicBezTo>
                <a:cubicBezTo>
                  <a:pt x="7951056" y="30523"/>
                  <a:pt x="7778080" y="21630"/>
                  <a:pt x="7682484" y="27432"/>
                </a:cubicBezTo>
                <a:cubicBezTo>
                  <a:pt x="7586888" y="33234"/>
                  <a:pt x="7123604" y="-3715"/>
                  <a:pt x="6843903" y="27432"/>
                </a:cubicBezTo>
                <a:cubicBezTo>
                  <a:pt x="6564202" y="58579"/>
                  <a:pt x="6499708" y="46045"/>
                  <a:pt x="6329934" y="27432"/>
                </a:cubicBezTo>
                <a:cubicBezTo>
                  <a:pt x="6160160" y="8819"/>
                  <a:pt x="5847230" y="12305"/>
                  <a:pt x="5653659" y="27432"/>
                </a:cubicBezTo>
                <a:cubicBezTo>
                  <a:pt x="5460088" y="42559"/>
                  <a:pt x="5091368" y="49579"/>
                  <a:pt x="4815078" y="27432"/>
                </a:cubicBezTo>
                <a:cubicBezTo>
                  <a:pt x="4538788" y="5285"/>
                  <a:pt x="4312121" y="56408"/>
                  <a:pt x="4138803" y="27432"/>
                </a:cubicBezTo>
                <a:cubicBezTo>
                  <a:pt x="3965485" y="-1544"/>
                  <a:pt x="3850471" y="37054"/>
                  <a:pt x="3705987" y="27432"/>
                </a:cubicBezTo>
                <a:cubicBezTo>
                  <a:pt x="3561503" y="17810"/>
                  <a:pt x="3428606" y="6693"/>
                  <a:pt x="3192018" y="27432"/>
                </a:cubicBezTo>
                <a:cubicBezTo>
                  <a:pt x="2955430" y="48171"/>
                  <a:pt x="2708142" y="29499"/>
                  <a:pt x="2353437" y="27432"/>
                </a:cubicBezTo>
                <a:cubicBezTo>
                  <a:pt x="1998732" y="25365"/>
                  <a:pt x="1984171" y="39554"/>
                  <a:pt x="1677162" y="27432"/>
                </a:cubicBezTo>
                <a:cubicBezTo>
                  <a:pt x="1370153" y="15310"/>
                  <a:pt x="1367960" y="5957"/>
                  <a:pt x="1163193" y="27432"/>
                </a:cubicBezTo>
                <a:cubicBezTo>
                  <a:pt x="958426" y="48907"/>
                  <a:pt x="303607" y="-7538"/>
                  <a:pt x="0" y="27432"/>
                </a:cubicBezTo>
                <a:cubicBezTo>
                  <a:pt x="-383" y="21019"/>
                  <a:pt x="-503" y="1243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75" rIns="60950" bIns="304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8" name="Google Shape;408;g33e6b6f5a81_0_116" descr="Ethica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2608" y="2119977"/>
            <a:ext cx="4746269" cy="1999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Google Shape;409;g33e6b6f5a81_0_116" descr="Unethical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39911" y="2139804"/>
            <a:ext cx="5759481" cy="1783662"/>
          </a:xfrm>
          <a:prstGeom prst="rect">
            <a:avLst/>
          </a:prstGeom>
          <a:noFill/>
          <a:ln>
            <a:noFill/>
          </a:ln>
        </p:spPr>
      </p:pic>
      <p:sp>
        <p:nvSpPr>
          <p:cNvPr id="410" name="Google Shape;410;g33e6b6f5a81_0_116"/>
          <p:cNvSpPr txBox="1"/>
          <p:nvPr/>
        </p:nvSpPr>
        <p:spPr>
          <a:xfrm>
            <a:off x="930640" y="4634459"/>
            <a:ext cx="10617900" cy="677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Student: Creating slides for a presentation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33e6b6f5a81_0_125"/>
          <p:cNvSpPr txBox="1"/>
          <p:nvPr/>
        </p:nvSpPr>
        <p:spPr>
          <a:xfrm>
            <a:off x="638881" y="670218"/>
            <a:ext cx="10909500" cy="10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Arial"/>
              <a:buNone/>
            </a:pPr>
            <a:r>
              <a:rPr lang="en-US" sz="4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SIDE OF THE LINE ARE YOU ON?</a:t>
            </a:r>
            <a:endParaRPr sz="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" name="Google Shape;417;g33e6b6f5a81_0_1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89376" y="1800088"/>
            <a:ext cx="5416963" cy="18311"/>
          </a:xfrm>
          <a:custGeom>
            <a:avLst/>
            <a:gdLst/>
            <a:ahLst/>
            <a:cxnLst/>
            <a:rect l="l" t="t" r="r" b="b"/>
            <a:pathLst>
              <a:path w="8115300" h="27432" fill="none" extrusionOk="0">
                <a:moveTo>
                  <a:pt x="0" y="0"/>
                </a:moveTo>
                <a:cubicBezTo>
                  <a:pt x="190010" y="894"/>
                  <a:pt x="220703" y="16712"/>
                  <a:pt x="432816" y="0"/>
                </a:cubicBezTo>
                <a:cubicBezTo>
                  <a:pt x="644929" y="-16712"/>
                  <a:pt x="925351" y="-2130"/>
                  <a:pt x="1190244" y="0"/>
                </a:cubicBezTo>
                <a:cubicBezTo>
                  <a:pt x="1455137" y="2130"/>
                  <a:pt x="1428691" y="10242"/>
                  <a:pt x="1623060" y="0"/>
                </a:cubicBezTo>
                <a:cubicBezTo>
                  <a:pt x="1817429" y="-10242"/>
                  <a:pt x="1970637" y="26101"/>
                  <a:pt x="2218182" y="0"/>
                </a:cubicBezTo>
                <a:cubicBezTo>
                  <a:pt x="2465727" y="-26101"/>
                  <a:pt x="2697424" y="-37662"/>
                  <a:pt x="3056763" y="0"/>
                </a:cubicBezTo>
                <a:cubicBezTo>
                  <a:pt x="3416102" y="37662"/>
                  <a:pt x="3593057" y="5679"/>
                  <a:pt x="3733038" y="0"/>
                </a:cubicBezTo>
                <a:cubicBezTo>
                  <a:pt x="3873019" y="-5679"/>
                  <a:pt x="4227702" y="-17899"/>
                  <a:pt x="4490466" y="0"/>
                </a:cubicBezTo>
                <a:cubicBezTo>
                  <a:pt x="4753230" y="17899"/>
                  <a:pt x="4954916" y="-7629"/>
                  <a:pt x="5085588" y="0"/>
                </a:cubicBezTo>
                <a:cubicBezTo>
                  <a:pt x="5216260" y="7629"/>
                  <a:pt x="5443283" y="13568"/>
                  <a:pt x="5761863" y="0"/>
                </a:cubicBezTo>
                <a:cubicBezTo>
                  <a:pt x="6080443" y="-13568"/>
                  <a:pt x="6414913" y="34176"/>
                  <a:pt x="6600444" y="0"/>
                </a:cubicBezTo>
                <a:cubicBezTo>
                  <a:pt x="6785975" y="-34176"/>
                  <a:pt x="6979908" y="24439"/>
                  <a:pt x="7114413" y="0"/>
                </a:cubicBezTo>
                <a:cubicBezTo>
                  <a:pt x="7248918" y="-24439"/>
                  <a:pt x="7753242" y="49243"/>
                  <a:pt x="8115300" y="0"/>
                </a:cubicBezTo>
                <a:cubicBezTo>
                  <a:pt x="8114711" y="10802"/>
                  <a:pt x="8114630" y="18406"/>
                  <a:pt x="8115300" y="27432"/>
                </a:cubicBezTo>
                <a:cubicBezTo>
                  <a:pt x="7919968" y="56537"/>
                  <a:pt x="7815832" y="29302"/>
                  <a:pt x="7520178" y="27432"/>
                </a:cubicBezTo>
                <a:cubicBezTo>
                  <a:pt x="7224524" y="25562"/>
                  <a:pt x="7237397" y="41582"/>
                  <a:pt x="7087362" y="27432"/>
                </a:cubicBezTo>
                <a:cubicBezTo>
                  <a:pt x="6937327" y="13282"/>
                  <a:pt x="6666361" y="21099"/>
                  <a:pt x="6411087" y="27432"/>
                </a:cubicBezTo>
                <a:cubicBezTo>
                  <a:pt x="6155814" y="33765"/>
                  <a:pt x="6076699" y="29106"/>
                  <a:pt x="5897118" y="27432"/>
                </a:cubicBezTo>
                <a:cubicBezTo>
                  <a:pt x="5717537" y="25758"/>
                  <a:pt x="5480643" y="60140"/>
                  <a:pt x="5220843" y="27432"/>
                </a:cubicBezTo>
                <a:cubicBezTo>
                  <a:pt x="4961043" y="-5276"/>
                  <a:pt x="4741983" y="10261"/>
                  <a:pt x="4544568" y="27432"/>
                </a:cubicBezTo>
                <a:cubicBezTo>
                  <a:pt x="4347154" y="44603"/>
                  <a:pt x="4107592" y="3653"/>
                  <a:pt x="3868293" y="27432"/>
                </a:cubicBezTo>
                <a:cubicBezTo>
                  <a:pt x="3628995" y="51211"/>
                  <a:pt x="3474283" y="17408"/>
                  <a:pt x="3192018" y="27432"/>
                </a:cubicBezTo>
                <a:cubicBezTo>
                  <a:pt x="2909754" y="37456"/>
                  <a:pt x="2798966" y="32872"/>
                  <a:pt x="2596896" y="27432"/>
                </a:cubicBezTo>
                <a:cubicBezTo>
                  <a:pt x="2394826" y="21992"/>
                  <a:pt x="2025585" y="38694"/>
                  <a:pt x="1839468" y="27432"/>
                </a:cubicBezTo>
                <a:cubicBezTo>
                  <a:pt x="1653351" y="16170"/>
                  <a:pt x="1444068" y="17283"/>
                  <a:pt x="1163193" y="27432"/>
                </a:cubicBezTo>
                <a:cubicBezTo>
                  <a:pt x="882319" y="37581"/>
                  <a:pt x="259987" y="69926"/>
                  <a:pt x="0" y="27432"/>
                </a:cubicBezTo>
                <a:cubicBezTo>
                  <a:pt x="586" y="19291"/>
                  <a:pt x="-218" y="13009"/>
                  <a:pt x="0" y="0"/>
                </a:cubicBezTo>
                <a:close/>
              </a:path>
              <a:path w="8115300" h="27432" extrusionOk="0">
                <a:moveTo>
                  <a:pt x="0" y="0"/>
                </a:moveTo>
                <a:cubicBezTo>
                  <a:pt x="246921" y="20773"/>
                  <a:pt x="378767" y="-16956"/>
                  <a:pt x="595122" y="0"/>
                </a:cubicBezTo>
                <a:cubicBezTo>
                  <a:pt x="811477" y="16956"/>
                  <a:pt x="846257" y="-13061"/>
                  <a:pt x="1027938" y="0"/>
                </a:cubicBezTo>
                <a:cubicBezTo>
                  <a:pt x="1209619" y="13061"/>
                  <a:pt x="1578503" y="7172"/>
                  <a:pt x="1866519" y="0"/>
                </a:cubicBezTo>
                <a:cubicBezTo>
                  <a:pt x="2154535" y="-7172"/>
                  <a:pt x="2226239" y="7373"/>
                  <a:pt x="2461641" y="0"/>
                </a:cubicBezTo>
                <a:cubicBezTo>
                  <a:pt x="2697043" y="-7373"/>
                  <a:pt x="2901650" y="-10054"/>
                  <a:pt x="3056763" y="0"/>
                </a:cubicBezTo>
                <a:cubicBezTo>
                  <a:pt x="3211876" y="10054"/>
                  <a:pt x="3585194" y="26991"/>
                  <a:pt x="3895344" y="0"/>
                </a:cubicBezTo>
                <a:cubicBezTo>
                  <a:pt x="4205494" y="-26991"/>
                  <a:pt x="4295029" y="18672"/>
                  <a:pt x="4409313" y="0"/>
                </a:cubicBezTo>
                <a:cubicBezTo>
                  <a:pt x="4523597" y="-18672"/>
                  <a:pt x="4956843" y="3306"/>
                  <a:pt x="5247894" y="0"/>
                </a:cubicBezTo>
                <a:cubicBezTo>
                  <a:pt x="5538945" y="-3306"/>
                  <a:pt x="5725486" y="41316"/>
                  <a:pt x="6086475" y="0"/>
                </a:cubicBezTo>
                <a:cubicBezTo>
                  <a:pt x="6447464" y="-41316"/>
                  <a:pt x="6467270" y="-130"/>
                  <a:pt x="6762750" y="0"/>
                </a:cubicBezTo>
                <a:cubicBezTo>
                  <a:pt x="7058230" y="130"/>
                  <a:pt x="7713814" y="14357"/>
                  <a:pt x="8115300" y="0"/>
                </a:cubicBezTo>
                <a:cubicBezTo>
                  <a:pt x="8113940" y="10164"/>
                  <a:pt x="8115383" y="19377"/>
                  <a:pt x="8115300" y="27432"/>
                </a:cubicBezTo>
                <a:cubicBezTo>
                  <a:pt x="7951056" y="30523"/>
                  <a:pt x="7778080" y="21630"/>
                  <a:pt x="7682484" y="27432"/>
                </a:cubicBezTo>
                <a:cubicBezTo>
                  <a:pt x="7586888" y="33234"/>
                  <a:pt x="7123604" y="-3715"/>
                  <a:pt x="6843903" y="27432"/>
                </a:cubicBezTo>
                <a:cubicBezTo>
                  <a:pt x="6564202" y="58579"/>
                  <a:pt x="6499708" y="46045"/>
                  <a:pt x="6329934" y="27432"/>
                </a:cubicBezTo>
                <a:cubicBezTo>
                  <a:pt x="6160160" y="8819"/>
                  <a:pt x="5847230" y="12305"/>
                  <a:pt x="5653659" y="27432"/>
                </a:cubicBezTo>
                <a:cubicBezTo>
                  <a:pt x="5460088" y="42559"/>
                  <a:pt x="5091368" y="49579"/>
                  <a:pt x="4815078" y="27432"/>
                </a:cubicBezTo>
                <a:cubicBezTo>
                  <a:pt x="4538788" y="5285"/>
                  <a:pt x="4312121" y="56408"/>
                  <a:pt x="4138803" y="27432"/>
                </a:cubicBezTo>
                <a:cubicBezTo>
                  <a:pt x="3965485" y="-1544"/>
                  <a:pt x="3850471" y="37054"/>
                  <a:pt x="3705987" y="27432"/>
                </a:cubicBezTo>
                <a:cubicBezTo>
                  <a:pt x="3561503" y="17810"/>
                  <a:pt x="3428606" y="6693"/>
                  <a:pt x="3192018" y="27432"/>
                </a:cubicBezTo>
                <a:cubicBezTo>
                  <a:pt x="2955430" y="48171"/>
                  <a:pt x="2708142" y="29499"/>
                  <a:pt x="2353437" y="27432"/>
                </a:cubicBezTo>
                <a:cubicBezTo>
                  <a:pt x="1998732" y="25365"/>
                  <a:pt x="1984171" y="39554"/>
                  <a:pt x="1677162" y="27432"/>
                </a:cubicBezTo>
                <a:cubicBezTo>
                  <a:pt x="1370153" y="15310"/>
                  <a:pt x="1367960" y="5957"/>
                  <a:pt x="1163193" y="27432"/>
                </a:cubicBezTo>
                <a:cubicBezTo>
                  <a:pt x="958426" y="48907"/>
                  <a:pt x="303607" y="-7538"/>
                  <a:pt x="0" y="27432"/>
                </a:cubicBezTo>
                <a:cubicBezTo>
                  <a:pt x="-383" y="21019"/>
                  <a:pt x="-503" y="1243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75" rIns="60950" bIns="304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18" name="Google Shape;418;g33e6b6f5a81_0_125" descr="Ethica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2608" y="2119977"/>
            <a:ext cx="4746269" cy="1999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19" name="Google Shape;419;g33e6b6f5a81_0_125" descr="Unethical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39911" y="2139804"/>
            <a:ext cx="5759481" cy="1783662"/>
          </a:xfrm>
          <a:prstGeom prst="rect">
            <a:avLst/>
          </a:prstGeom>
          <a:noFill/>
          <a:ln>
            <a:noFill/>
          </a:ln>
        </p:spPr>
      </p:pic>
      <p:sp>
        <p:nvSpPr>
          <p:cNvPr id="420" name="Google Shape;420;g33e6b6f5a81_0_125"/>
          <p:cNvSpPr txBox="1"/>
          <p:nvPr/>
        </p:nvSpPr>
        <p:spPr>
          <a:xfrm>
            <a:off x="930640" y="4634459"/>
            <a:ext cx="10617900" cy="677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Teacher: Creating slides for a presentation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33e6b6f5a81_0_134"/>
          <p:cNvSpPr txBox="1"/>
          <p:nvPr/>
        </p:nvSpPr>
        <p:spPr>
          <a:xfrm>
            <a:off x="638881" y="670218"/>
            <a:ext cx="10909500" cy="10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Arial"/>
              <a:buNone/>
            </a:pPr>
            <a:r>
              <a:rPr lang="en-US" sz="4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SIDE OF THE LINE ARE YOU ON?</a:t>
            </a:r>
            <a:endParaRPr sz="9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7" name="Google Shape;427;g33e6b6f5a81_0_1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89376" y="1800088"/>
            <a:ext cx="5416963" cy="18311"/>
          </a:xfrm>
          <a:custGeom>
            <a:avLst/>
            <a:gdLst/>
            <a:ahLst/>
            <a:cxnLst/>
            <a:rect l="l" t="t" r="r" b="b"/>
            <a:pathLst>
              <a:path w="8115300" h="27432" fill="none" extrusionOk="0">
                <a:moveTo>
                  <a:pt x="0" y="0"/>
                </a:moveTo>
                <a:cubicBezTo>
                  <a:pt x="190010" y="894"/>
                  <a:pt x="220703" y="16712"/>
                  <a:pt x="432816" y="0"/>
                </a:cubicBezTo>
                <a:cubicBezTo>
                  <a:pt x="644929" y="-16712"/>
                  <a:pt x="925351" y="-2130"/>
                  <a:pt x="1190244" y="0"/>
                </a:cubicBezTo>
                <a:cubicBezTo>
                  <a:pt x="1455137" y="2130"/>
                  <a:pt x="1428691" y="10242"/>
                  <a:pt x="1623060" y="0"/>
                </a:cubicBezTo>
                <a:cubicBezTo>
                  <a:pt x="1817429" y="-10242"/>
                  <a:pt x="1970637" y="26101"/>
                  <a:pt x="2218182" y="0"/>
                </a:cubicBezTo>
                <a:cubicBezTo>
                  <a:pt x="2465727" y="-26101"/>
                  <a:pt x="2697424" y="-37662"/>
                  <a:pt x="3056763" y="0"/>
                </a:cubicBezTo>
                <a:cubicBezTo>
                  <a:pt x="3416102" y="37662"/>
                  <a:pt x="3593057" y="5679"/>
                  <a:pt x="3733038" y="0"/>
                </a:cubicBezTo>
                <a:cubicBezTo>
                  <a:pt x="3873019" y="-5679"/>
                  <a:pt x="4227702" y="-17899"/>
                  <a:pt x="4490466" y="0"/>
                </a:cubicBezTo>
                <a:cubicBezTo>
                  <a:pt x="4753230" y="17899"/>
                  <a:pt x="4954916" y="-7629"/>
                  <a:pt x="5085588" y="0"/>
                </a:cubicBezTo>
                <a:cubicBezTo>
                  <a:pt x="5216260" y="7629"/>
                  <a:pt x="5443283" y="13568"/>
                  <a:pt x="5761863" y="0"/>
                </a:cubicBezTo>
                <a:cubicBezTo>
                  <a:pt x="6080443" y="-13568"/>
                  <a:pt x="6414913" y="34176"/>
                  <a:pt x="6600444" y="0"/>
                </a:cubicBezTo>
                <a:cubicBezTo>
                  <a:pt x="6785975" y="-34176"/>
                  <a:pt x="6979908" y="24439"/>
                  <a:pt x="7114413" y="0"/>
                </a:cubicBezTo>
                <a:cubicBezTo>
                  <a:pt x="7248918" y="-24439"/>
                  <a:pt x="7753242" y="49243"/>
                  <a:pt x="8115300" y="0"/>
                </a:cubicBezTo>
                <a:cubicBezTo>
                  <a:pt x="8114711" y="10802"/>
                  <a:pt x="8114630" y="18406"/>
                  <a:pt x="8115300" y="27432"/>
                </a:cubicBezTo>
                <a:cubicBezTo>
                  <a:pt x="7919968" y="56537"/>
                  <a:pt x="7815832" y="29302"/>
                  <a:pt x="7520178" y="27432"/>
                </a:cubicBezTo>
                <a:cubicBezTo>
                  <a:pt x="7224524" y="25562"/>
                  <a:pt x="7237397" y="41582"/>
                  <a:pt x="7087362" y="27432"/>
                </a:cubicBezTo>
                <a:cubicBezTo>
                  <a:pt x="6937327" y="13282"/>
                  <a:pt x="6666361" y="21099"/>
                  <a:pt x="6411087" y="27432"/>
                </a:cubicBezTo>
                <a:cubicBezTo>
                  <a:pt x="6155814" y="33765"/>
                  <a:pt x="6076699" y="29106"/>
                  <a:pt x="5897118" y="27432"/>
                </a:cubicBezTo>
                <a:cubicBezTo>
                  <a:pt x="5717537" y="25758"/>
                  <a:pt x="5480643" y="60140"/>
                  <a:pt x="5220843" y="27432"/>
                </a:cubicBezTo>
                <a:cubicBezTo>
                  <a:pt x="4961043" y="-5276"/>
                  <a:pt x="4741983" y="10261"/>
                  <a:pt x="4544568" y="27432"/>
                </a:cubicBezTo>
                <a:cubicBezTo>
                  <a:pt x="4347154" y="44603"/>
                  <a:pt x="4107592" y="3653"/>
                  <a:pt x="3868293" y="27432"/>
                </a:cubicBezTo>
                <a:cubicBezTo>
                  <a:pt x="3628995" y="51211"/>
                  <a:pt x="3474283" y="17408"/>
                  <a:pt x="3192018" y="27432"/>
                </a:cubicBezTo>
                <a:cubicBezTo>
                  <a:pt x="2909754" y="37456"/>
                  <a:pt x="2798966" y="32872"/>
                  <a:pt x="2596896" y="27432"/>
                </a:cubicBezTo>
                <a:cubicBezTo>
                  <a:pt x="2394826" y="21992"/>
                  <a:pt x="2025585" y="38694"/>
                  <a:pt x="1839468" y="27432"/>
                </a:cubicBezTo>
                <a:cubicBezTo>
                  <a:pt x="1653351" y="16170"/>
                  <a:pt x="1444068" y="17283"/>
                  <a:pt x="1163193" y="27432"/>
                </a:cubicBezTo>
                <a:cubicBezTo>
                  <a:pt x="882319" y="37581"/>
                  <a:pt x="259987" y="69926"/>
                  <a:pt x="0" y="27432"/>
                </a:cubicBezTo>
                <a:cubicBezTo>
                  <a:pt x="586" y="19291"/>
                  <a:pt x="-218" y="13009"/>
                  <a:pt x="0" y="0"/>
                </a:cubicBezTo>
                <a:close/>
              </a:path>
              <a:path w="8115300" h="27432" extrusionOk="0">
                <a:moveTo>
                  <a:pt x="0" y="0"/>
                </a:moveTo>
                <a:cubicBezTo>
                  <a:pt x="246921" y="20773"/>
                  <a:pt x="378767" y="-16956"/>
                  <a:pt x="595122" y="0"/>
                </a:cubicBezTo>
                <a:cubicBezTo>
                  <a:pt x="811477" y="16956"/>
                  <a:pt x="846257" y="-13061"/>
                  <a:pt x="1027938" y="0"/>
                </a:cubicBezTo>
                <a:cubicBezTo>
                  <a:pt x="1209619" y="13061"/>
                  <a:pt x="1578503" y="7172"/>
                  <a:pt x="1866519" y="0"/>
                </a:cubicBezTo>
                <a:cubicBezTo>
                  <a:pt x="2154535" y="-7172"/>
                  <a:pt x="2226239" y="7373"/>
                  <a:pt x="2461641" y="0"/>
                </a:cubicBezTo>
                <a:cubicBezTo>
                  <a:pt x="2697043" y="-7373"/>
                  <a:pt x="2901650" y="-10054"/>
                  <a:pt x="3056763" y="0"/>
                </a:cubicBezTo>
                <a:cubicBezTo>
                  <a:pt x="3211876" y="10054"/>
                  <a:pt x="3585194" y="26991"/>
                  <a:pt x="3895344" y="0"/>
                </a:cubicBezTo>
                <a:cubicBezTo>
                  <a:pt x="4205494" y="-26991"/>
                  <a:pt x="4295029" y="18672"/>
                  <a:pt x="4409313" y="0"/>
                </a:cubicBezTo>
                <a:cubicBezTo>
                  <a:pt x="4523597" y="-18672"/>
                  <a:pt x="4956843" y="3306"/>
                  <a:pt x="5247894" y="0"/>
                </a:cubicBezTo>
                <a:cubicBezTo>
                  <a:pt x="5538945" y="-3306"/>
                  <a:pt x="5725486" y="41316"/>
                  <a:pt x="6086475" y="0"/>
                </a:cubicBezTo>
                <a:cubicBezTo>
                  <a:pt x="6447464" y="-41316"/>
                  <a:pt x="6467270" y="-130"/>
                  <a:pt x="6762750" y="0"/>
                </a:cubicBezTo>
                <a:cubicBezTo>
                  <a:pt x="7058230" y="130"/>
                  <a:pt x="7713814" y="14357"/>
                  <a:pt x="8115300" y="0"/>
                </a:cubicBezTo>
                <a:cubicBezTo>
                  <a:pt x="8113940" y="10164"/>
                  <a:pt x="8115383" y="19377"/>
                  <a:pt x="8115300" y="27432"/>
                </a:cubicBezTo>
                <a:cubicBezTo>
                  <a:pt x="7951056" y="30523"/>
                  <a:pt x="7778080" y="21630"/>
                  <a:pt x="7682484" y="27432"/>
                </a:cubicBezTo>
                <a:cubicBezTo>
                  <a:pt x="7586888" y="33234"/>
                  <a:pt x="7123604" y="-3715"/>
                  <a:pt x="6843903" y="27432"/>
                </a:cubicBezTo>
                <a:cubicBezTo>
                  <a:pt x="6564202" y="58579"/>
                  <a:pt x="6499708" y="46045"/>
                  <a:pt x="6329934" y="27432"/>
                </a:cubicBezTo>
                <a:cubicBezTo>
                  <a:pt x="6160160" y="8819"/>
                  <a:pt x="5847230" y="12305"/>
                  <a:pt x="5653659" y="27432"/>
                </a:cubicBezTo>
                <a:cubicBezTo>
                  <a:pt x="5460088" y="42559"/>
                  <a:pt x="5091368" y="49579"/>
                  <a:pt x="4815078" y="27432"/>
                </a:cubicBezTo>
                <a:cubicBezTo>
                  <a:pt x="4538788" y="5285"/>
                  <a:pt x="4312121" y="56408"/>
                  <a:pt x="4138803" y="27432"/>
                </a:cubicBezTo>
                <a:cubicBezTo>
                  <a:pt x="3965485" y="-1544"/>
                  <a:pt x="3850471" y="37054"/>
                  <a:pt x="3705987" y="27432"/>
                </a:cubicBezTo>
                <a:cubicBezTo>
                  <a:pt x="3561503" y="17810"/>
                  <a:pt x="3428606" y="6693"/>
                  <a:pt x="3192018" y="27432"/>
                </a:cubicBezTo>
                <a:cubicBezTo>
                  <a:pt x="2955430" y="48171"/>
                  <a:pt x="2708142" y="29499"/>
                  <a:pt x="2353437" y="27432"/>
                </a:cubicBezTo>
                <a:cubicBezTo>
                  <a:pt x="1998732" y="25365"/>
                  <a:pt x="1984171" y="39554"/>
                  <a:pt x="1677162" y="27432"/>
                </a:cubicBezTo>
                <a:cubicBezTo>
                  <a:pt x="1370153" y="15310"/>
                  <a:pt x="1367960" y="5957"/>
                  <a:pt x="1163193" y="27432"/>
                </a:cubicBezTo>
                <a:cubicBezTo>
                  <a:pt x="958426" y="48907"/>
                  <a:pt x="303607" y="-7538"/>
                  <a:pt x="0" y="27432"/>
                </a:cubicBezTo>
                <a:cubicBezTo>
                  <a:pt x="-383" y="21019"/>
                  <a:pt x="-503" y="1243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75" rIns="60950" bIns="304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28" name="Google Shape;428;g33e6b6f5a81_0_134" descr="Ethica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2608" y="2119977"/>
            <a:ext cx="4746269" cy="1999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29" name="Google Shape;429;g33e6b6f5a81_0_134" descr="Unethical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39911" y="2139804"/>
            <a:ext cx="5759481" cy="1783662"/>
          </a:xfrm>
          <a:prstGeom prst="rect">
            <a:avLst/>
          </a:prstGeom>
          <a:noFill/>
          <a:ln>
            <a:noFill/>
          </a:ln>
        </p:spPr>
      </p:pic>
      <p:sp>
        <p:nvSpPr>
          <p:cNvPr id="430" name="Google Shape;430;g33e6b6f5a81_0_134"/>
          <p:cNvSpPr txBox="1"/>
          <p:nvPr/>
        </p:nvSpPr>
        <p:spPr>
          <a:xfrm>
            <a:off x="930640" y="4634459"/>
            <a:ext cx="10617900" cy="6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Teacher/Student: Generate art for presentations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33e6b6f5a81_0_143"/>
          <p:cNvSpPr txBox="1"/>
          <p:nvPr/>
        </p:nvSpPr>
        <p:spPr>
          <a:xfrm>
            <a:off x="638881" y="670218"/>
            <a:ext cx="10909500" cy="10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Arial"/>
              <a:buNone/>
            </a:pPr>
            <a:r>
              <a:rPr lang="en-US" sz="4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SIDE OF THE LINE ARE YOU ON?</a:t>
            </a:r>
            <a:endParaRPr sz="9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7" name="Google Shape;437;g33e6b6f5a81_0_14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89376" y="1800088"/>
            <a:ext cx="5416963" cy="18311"/>
          </a:xfrm>
          <a:custGeom>
            <a:avLst/>
            <a:gdLst/>
            <a:ahLst/>
            <a:cxnLst/>
            <a:rect l="l" t="t" r="r" b="b"/>
            <a:pathLst>
              <a:path w="8115300" h="27432" fill="none" extrusionOk="0">
                <a:moveTo>
                  <a:pt x="0" y="0"/>
                </a:moveTo>
                <a:cubicBezTo>
                  <a:pt x="190010" y="894"/>
                  <a:pt x="220703" y="16712"/>
                  <a:pt x="432816" y="0"/>
                </a:cubicBezTo>
                <a:cubicBezTo>
                  <a:pt x="644929" y="-16712"/>
                  <a:pt x="925351" y="-2130"/>
                  <a:pt x="1190244" y="0"/>
                </a:cubicBezTo>
                <a:cubicBezTo>
                  <a:pt x="1455137" y="2130"/>
                  <a:pt x="1428691" y="10242"/>
                  <a:pt x="1623060" y="0"/>
                </a:cubicBezTo>
                <a:cubicBezTo>
                  <a:pt x="1817429" y="-10242"/>
                  <a:pt x="1970637" y="26101"/>
                  <a:pt x="2218182" y="0"/>
                </a:cubicBezTo>
                <a:cubicBezTo>
                  <a:pt x="2465727" y="-26101"/>
                  <a:pt x="2697424" y="-37662"/>
                  <a:pt x="3056763" y="0"/>
                </a:cubicBezTo>
                <a:cubicBezTo>
                  <a:pt x="3416102" y="37662"/>
                  <a:pt x="3593057" y="5679"/>
                  <a:pt x="3733038" y="0"/>
                </a:cubicBezTo>
                <a:cubicBezTo>
                  <a:pt x="3873019" y="-5679"/>
                  <a:pt x="4227702" y="-17899"/>
                  <a:pt x="4490466" y="0"/>
                </a:cubicBezTo>
                <a:cubicBezTo>
                  <a:pt x="4753230" y="17899"/>
                  <a:pt x="4954916" y="-7629"/>
                  <a:pt x="5085588" y="0"/>
                </a:cubicBezTo>
                <a:cubicBezTo>
                  <a:pt x="5216260" y="7629"/>
                  <a:pt x="5443283" y="13568"/>
                  <a:pt x="5761863" y="0"/>
                </a:cubicBezTo>
                <a:cubicBezTo>
                  <a:pt x="6080443" y="-13568"/>
                  <a:pt x="6414913" y="34176"/>
                  <a:pt x="6600444" y="0"/>
                </a:cubicBezTo>
                <a:cubicBezTo>
                  <a:pt x="6785975" y="-34176"/>
                  <a:pt x="6979908" y="24439"/>
                  <a:pt x="7114413" y="0"/>
                </a:cubicBezTo>
                <a:cubicBezTo>
                  <a:pt x="7248918" y="-24439"/>
                  <a:pt x="7753242" y="49243"/>
                  <a:pt x="8115300" y="0"/>
                </a:cubicBezTo>
                <a:cubicBezTo>
                  <a:pt x="8114711" y="10802"/>
                  <a:pt x="8114630" y="18406"/>
                  <a:pt x="8115300" y="27432"/>
                </a:cubicBezTo>
                <a:cubicBezTo>
                  <a:pt x="7919968" y="56537"/>
                  <a:pt x="7815832" y="29302"/>
                  <a:pt x="7520178" y="27432"/>
                </a:cubicBezTo>
                <a:cubicBezTo>
                  <a:pt x="7224524" y="25562"/>
                  <a:pt x="7237397" y="41582"/>
                  <a:pt x="7087362" y="27432"/>
                </a:cubicBezTo>
                <a:cubicBezTo>
                  <a:pt x="6937327" y="13282"/>
                  <a:pt x="6666361" y="21099"/>
                  <a:pt x="6411087" y="27432"/>
                </a:cubicBezTo>
                <a:cubicBezTo>
                  <a:pt x="6155814" y="33765"/>
                  <a:pt x="6076699" y="29106"/>
                  <a:pt x="5897118" y="27432"/>
                </a:cubicBezTo>
                <a:cubicBezTo>
                  <a:pt x="5717537" y="25758"/>
                  <a:pt x="5480643" y="60140"/>
                  <a:pt x="5220843" y="27432"/>
                </a:cubicBezTo>
                <a:cubicBezTo>
                  <a:pt x="4961043" y="-5276"/>
                  <a:pt x="4741983" y="10261"/>
                  <a:pt x="4544568" y="27432"/>
                </a:cubicBezTo>
                <a:cubicBezTo>
                  <a:pt x="4347154" y="44603"/>
                  <a:pt x="4107592" y="3653"/>
                  <a:pt x="3868293" y="27432"/>
                </a:cubicBezTo>
                <a:cubicBezTo>
                  <a:pt x="3628995" y="51211"/>
                  <a:pt x="3474283" y="17408"/>
                  <a:pt x="3192018" y="27432"/>
                </a:cubicBezTo>
                <a:cubicBezTo>
                  <a:pt x="2909754" y="37456"/>
                  <a:pt x="2798966" y="32872"/>
                  <a:pt x="2596896" y="27432"/>
                </a:cubicBezTo>
                <a:cubicBezTo>
                  <a:pt x="2394826" y="21992"/>
                  <a:pt x="2025585" y="38694"/>
                  <a:pt x="1839468" y="27432"/>
                </a:cubicBezTo>
                <a:cubicBezTo>
                  <a:pt x="1653351" y="16170"/>
                  <a:pt x="1444068" y="17283"/>
                  <a:pt x="1163193" y="27432"/>
                </a:cubicBezTo>
                <a:cubicBezTo>
                  <a:pt x="882319" y="37581"/>
                  <a:pt x="259987" y="69926"/>
                  <a:pt x="0" y="27432"/>
                </a:cubicBezTo>
                <a:cubicBezTo>
                  <a:pt x="586" y="19291"/>
                  <a:pt x="-218" y="13009"/>
                  <a:pt x="0" y="0"/>
                </a:cubicBezTo>
                <a:close/>
              </a:path>
              <a:path w="8115300" h="27432" extrusionOk="0">
                <a:moveTo>
                  <a:pt x="0" y="0"/>
                </a:moveTo>
                <a:cubicBezTo>
                  <a:pt x="246921" y="20773"/>
                  <a:pt x="378767" y="-16956"/>
                  <a:pt x="595122" y="0"/>
                </a:cubicBezTo>
                <a:cubicBezTo>
                  <a:pt x="811477" y="16956"/>
                  <a:pt x="846257" y="-13061"/>
                  <a:pt x="1027938" y="0"/>
                </a:cubicBezTo>
                <a:cubicBezTo>
                  <a:pt x="1209619" y="13061"/>
                  <a:pt x="1578503" y="7172"/>
                  <a:pt x="1866519" y="0"/>
                </a:cubicBezTo>
                <a:cubicBezTo>
                  <a:pt x="2154535" y="-7172"/>
                  <a:pt x="2226239" y="7373"/>
                  <a:pt x="2461641" y="0"/>
                </a:cubicBezTo>
                <a:cubicBezTo>
                  <a:pt x="2697043" y="-7373"/>
                  <a:pt x="2901650" y="-10054"/>
                  <a:pt x="3056763" y="0"/>
                </a:cubicBezTo>
                <a:cubicBezTo>
                  <a:pt x="3211876" y="10054"/>
                  <a:pt x="3585194" y="26991"/>
                  <a:pt x="3895344" y="0"/>
                </a:cubicBezTo>
                <a:cubicBezTo>
                  <a:pt x="4205494" y="-26991"/>
                  <a:pt x="4295029" y="18672"/>
                  <a:pt x="4409313" y="0"/>
                </a:cubicBezTo>
                <a:cubicBezTo>
                  <a:pt x="4523597" y="-18672"/>
                  <a:pt x="4956843" y="3306"/>
                  <a:pt x="5247894" y="0"/>
                </a:cubicBezTo>
                <a:cubicBezTo>
                  <a:pt x="5538945" y="-3306"/>
                  <a:pt x="5725486" y="41316"/>
                  <a:pt x="6086475" y="0"/>
                </a:cubicBezTo>
                <a:cubicBezTo>
                  <a:pt x="6447464" y="-41316"/>
                  <a:pt x="6467270" y="-130"/>
                  <a:pt x="6762750" y="0"/>
                </a:cubicBezTo>
                <a:cubicBezTo>
                  <a:pt x="7058230" y="130"/>
                  <a:pt x="7713814" y="14357"/>
                  <a:pt x="8115300" y="0"/>
                </a:cubicBezTo>
                <a:cubicBezTo>
                  <a:pt x="8113940" y="10164"/>
                  <a:pt x="8115383" y="19377"/>
                  <a:pt x="8115300" y="27432"/>
                </a:cubicBezTo>
                <a:cubicBezTo>
                  <a:pt x="7951056" y="30523"/>
                  <a:pt x="7778080" y="21630"/>
                  <a:pt x="7682484" y="27432"/>
                </a:cubicBezTo>
                <a:cubicBezTo>
                  <a:pt x="7586888" y="33234"/>
                  <a:pt x="7123604" y="-3715"/>
                  <a:pt x="6843903" y="27432"/>
                </a:cubicBezTo>
                <a:cubicBezTo>
                  <a:pt x="6564202" y="58579"/>
                  <a:pt x="6499708" y="46045"/>
                  <a:pt x="6329934" y="27432"/>
                </a:cubicBezTo>
                <a:cubicBezTo>
                  <a:pt x="6160160" y="8819"/>
                  <a:pt x="5847230" y="12305"/>
                  <a:pt x="5653659" y="27432"/>
                </a:cubicBezTo>
                <a:cubicBezTo>
                  <a:pt x="5460088" y="42559"/>
                  <a:pt x="5091368" y="49579"/>
                  <a:pt x="4815078" y="27432"/>
                </a:cubicBezTo>
                <a:cubicBezTo>
                  <a:pt x="4538788" y="5285"/>
                  <a:pt x="4312121" y="56408"/>
                  <a:pt x="4138803" y="27432"/>
                </a:cubicBezTo>
                <a:cubicBezTo>
                  <a:pt x="3965485" y="-1544"/>
                  <a:pt x="3850471" y="37054"/>
                  <a:pt x="3705987" y="27432"/>
                </a:cubicBezTo>
                <a:cubicBezTo>
                  <a:pt x="3561503" y="17810"/>
                  <a:pt x="3428606" y="6693"/>
                  <a:pt x="3192018" y="27432"/>
                </a:cubicBezTo>
                <a:cubicBezTo>
                  <a:pt x="2955430" y="48171"/>
                  <a:pt x="2708142" y="29499"/>
                  <a:pt x="2353437" y="27432"/>
                </a:cubicBezTo>
                <a:cubicBezTo>
                  <a:pt x="1998732" y="25365"/>
                  <a:pt x="1984171" y="39554"/>
                  <a:pt x="1677162" y="27432"/>
                </a:cubicBezTo>
                <a:cubicBezTo>
                  <a:pt x="1370153" y="15310"/>
                  <a:pt x="1367960" y="5957"/>
                  <a:pt x="1163193" y="27432"/>
                </a:cubicBezTo>
                <a:cubicBezTo>
                  <a:pt x="958426" y="48907"/>
                  <a:pt x="303607" y="-7538"/>
                  <a:pt x="0" y="27432"/>
                </a:cubicBezTo>
                <a:cubicBezTo>
                  <a:pt x="-383" y="21019"/>
                  <a:pt x="-503" y="1243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75" rIns="60950" bIns="304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8" name="Google Shape;438;g33e6b6f5a81_0_143" descr="Ethica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2608" y="2119977"/>
            <a:ext cx="4746269" cy="1999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39" name="Google Shape;439;g33e6b6f5a81_0_143" descr="Unethical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39911" y="2139804"/>
            <a:ext cx="5759481" cy="1783662"/>
          </a:xfrm>
          <a:prstGeom prst="rect">
            <a:avLst/>
          </a:prstGeom>
          <a:noFill/>
          <a:ln>
            <a:noFill/>
          </a:ln>
        </p:spPr>
      </p:pic>
      <p:sp>
        <p:nvSpPr>
          <p:cNvPr id="440" name="Google Shape;440;g33e6b6f5a81_0_143"/>
          <p:cNvSpPr txBox="1"/>
          <p:nvPr/>
        </p:nvSpPr>
        <p:spPr>
          <a:xfrm>
            <a:off x="930640" y="4634459"/>
            <a:ext cx="10617900" cy="6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Teacher/Student: Use as a source in research 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33e6b6f5a81_0_164"/>
          <p:cNvSpPr txBox="1"/>
          <p:nvPr/>
        </p:nvSpPr>
        <p:spPr>
          <a:xfrm>
            <a:off x="-475603" y="71300"/>
            <a:ext cx="7564500" cy="10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 b="1" dirty="0">
                <a:solidFill>
                  <a:srgbClr val="DF532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Indiana AI Guidance</a:t>
            </a:r>
            <a:endParaRPr sz="4500" b="1" dirty="0">
              <a:solidFill>
                <a:srgbClr val="DF532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Google Shape;469;g33e6b6f5a81_0_172">
            <a:extLst>
              <a:ext uri="{FF2B5EF4-FFF2-40B4-BE49-F238E27FC236}">
                <a16:creationId xmlns:a16="http://schemas.microsoft.com/office/drawing/2014/main" id="{18875DA8-8131-BF6F-A36F-001128A16EAE}"/>
              </a:ext>
            </a:extLst>
          </p:cNvPr>
          <p:cNvSpPr txBox="1"/>
          <p:nvPr/>
        </p:nvSpPr>
        <p:spPr>
          <a:xfrm>
            <a:off x="824400" y="1552912"/>
            <a:ext cx="10543200" cy="3752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114300" lvl="0" algn="l" rtl="0"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800"/>
            </a:pP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The Indiana Department of Education provides guidance for key considerations related to AI and Education.</a:t>
            </a:r>
          </a:p>
          <a:p>
            <a:pPr marL="114300" lvl="0" algn="l" rtl="0"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800"/>
            </a:pP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14300" lvl="0" algn="l" rtl="0"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800"/>
            </a:pP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Please click the first link in 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the Digital Learning and Professional Development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tab to access it.</a:t>
            </a:r>
            <a:endParaRPr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33e6b6f5a81_0_172"/>
          <p:cNvSpPr txBox="1"/>
          <p:nvPr/>
        </p:nvSpPr>
        <p:spPr>
          <a:xfrm>
            <a:off x="-246173" y="-185000"/>
            <a:ext cx="11530800" cy="10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solidFill>
                  <a:srgbClr val="DF532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Group Activity: Designing Your Classroom AI Policy Poster</a:t>
            </a:r>
            <a:endParaRPr sz="3000" b="1" dirty="0">
              <a:solidFill>
                <a:srgbClr val="DF532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9" name="Google Shape;469;g33e6b6f5a81_0_172"/>
          <p:cNvSpPr txBox="1"/>
          <p:nvPr/>
        </p:nvSpPr>
        <p:spPr>
          <a:xfrm>
            <a:off x="505325" y="831400"/>
            <a:ext cx="10543200" cy="54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800"/>
              <a:buAutoNum type="arabicPeriod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You will draft a classroom-specific AI use &amp; responsibility guideline for a grade level or subject of your choice. Use student-friendly language, visuals, or examples that would help communicate the policy to your students. Your classroom policy should include:</a:t>
            </a:r>
            <a:endParaRPr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0" indent="-342900" algn="l" rtl="0"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800"/>
              <a:buChar char="●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Clear expectations for when and how AI can be used</a:t>
            </a:r>
            <a:endParaRPr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0" indent="-342900" algn="l" rtl="0"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800"/>
              <a:buChar char="●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Guidelines for citation and academic integrity</a:t>
            </a:r>
            <a:endParaRPr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0" indent="-342900" algn="l" rtl="0"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800"/>
              <a:buChar char="●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Privacy and data protection rules</a:t>
            </a:r>
            <a:endParaRPr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0" indent="-342900" algn="l" rtl="0"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800"/>
              <a:buChar char="●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Encouragement for critical thinking and ethical reflection</a:t>
            </a:r>
            <a:endParaRPr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0" indent="-342900" algn="l" rtl="0"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800"/>
              <a:buChar char="●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Online etiquette and digital well-being tips</a:t>
            </a:r>
            <a:endParaRPr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2. Consider these criteria while designing your classroom AI policy.</a:t>
            </a:r>
            <a:endParaRPr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0" indent="-342900" algn="l" rtl="0"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800"/>
              <a:buChar char="●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Clarity: Is the policy understandable for the intended student audience?</a:t>
            </a:r>
            <a:endParaRPr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0" indent="-342900" algn="l" rtl="0"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800"/>
              <a:buChar char="●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Comprehensiveness: Does it address key ethical issues like privacy, academic honesty, and bias?</a:t>
            </a:r>
            <a:endParaRPr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0" indent="-342900" algn="l" rtl="0"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800"/>
              <a:buChar char="●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Practicality: Can it be realistically implemented and enforced?</a:t>
            </a:r>
            <a:endParaRPr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0" indent="-342900" algn="l" rtl="0"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800"/>
              <a:buChar char="●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Creativity: Does it reflect the teacher’s unique classroom culture or grade level?</a:t>
            </a:r>
            <a:endParaRPr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3. You can refer to the Indiana AI guidance: Please click the first link in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the Digital Learning and Professional Development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tab to access it.</a:t>
            </a:r>
          </a:p>
          <a:p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4. You can use any platform (e.g., Canva, slides, Google Docs, etc.). Share the output on the discussion board.</a:t>
            </a:r>
            <a:endParaRPr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3e6b6f5a81_0_8"/>
          <p:cNvSpPr txBox="1"/>
          <p:nvPr/>
        </p:nvSpPr>
        <p:spPr>
          <a:xfrm>
            <a:off x="638881" y="670218"/>
            <a:ext cx="10909500" cy="10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Arial"/>
              <a:buNone/>
            </a:pPr>
            <a:r>
              <a:rPr lang="en-US" sz="4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SIDE OF THE LINE ARE YOU ON?</a:t>
            </a:r>
            <a:endParaRPr sz="9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g33e6b6f5a81_0_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89376" y="1800088"/>
            <a:ext cx="5416963" cy="18311"/>
          </a:xfrm>
          <a:custGeom>
            <a:avLst/>
            <a:gdLst/>
            <a:ahLst/>
            <a:cxnLst/>
            <a:rect l="l" t="t" r="r" b="b"/>
            <a:pathLst>
              <a:path w="8115300" h="27432" fill="none" extrusionOk="0">
                <a:moveTo>
                  <a:pt x="0" y="0"/>
                </a:moveTo>
                <a:cubicBezTo>
                  <a:pt x="190010" y="894"/>
                  <a:pt x="220703" y="16712"/>
                  <a:pt x="432816" y="0"/>
                </a:cubicBezTo>
                <a:cubicBezTo>
                  <a:pt x="644929" y="-16712"/>
                  <a:pt x="925351" y="-2130"/>
                  <a:pt x="1190244" y="0"/>
                </a:cubicBezTo>
                <a:cubicBezTo>
                  <a:pt x="1455137" y="2130"/>
                  <a:pt x="1428691" y="10242"/>
                  <a:pt x="1623060" y="0"/>
                </a:cubicBezTo>
                <a:cubicBezTo>
                  <a:pt x="1817429" y="-10242"/>
                  <a:pt x="1970637" y="26101"/>
                  <a:pt x="2218182" y="0"/>
                </a:cubicBezTo>
                <a:cubicBezTo>
                  <a:pt x="2465727" y="-26101"/>
                  <a:pt x="2697424" y="-37662"/>
                  <a:pt x="3056763" y="0"/>
                </a:cubicBezTo>
                <a:cubicBezTo>
                  <a:pt x="3416102" y="37662"/>
                  <a:pt x="3593057" y="5679"/>
                  <a:pt x="3733038" y="0"/>
                </a:cubicBezTo>
                <a:cubicBezTo>
                  <a:pt x="3873019" y="-5679"/>
                  <a:pt x="4227702" y="-17899"/>
                  <a:pt x="4490466" y="0"/>
                </a:cubicBezTo>
                <a:cubicBezTo>
                  <a:pt x="4753230" y="17899"/>
                  <a:pt x="4954916" y="-7629"/>
                  <a:pt x="5085588" y="0"/>
                </a:cubicBezTo>
                <a:cubicBezTo>
                  <a:pt x="5216260" y="7629"/>
                  <a:pt x="5443283" y="13568"/>
                  <a:pt x="5761863" y="0"/>
                </a:cubicBezTo>
                <a:cubicBezTo>
                  <a:pt x="6080443" y="-13568"/>
                  <a:pt x="6414913" y="34176"/>
                  <a:pt x="6600444" y="0"/>
                </a:cubicBezTo>
                <a:cubicBezTo>
                  <a:pt x="6785975" y="-34176"/>
                  <a:pt x="6979908" y="24439"/>
                  <a:pt x="7114413" y="0"/>
                </a:cubicBezTo>
                <a:cubicBezTo>
                  <a:pt x="7248918" y="-24439"/>
                  <a:pt x="7753242" y="49243"/>
                  <a:pt x="8115300" y="0"/>
                </a:cubicBezTo>
                <a:cubicBezTo>
                  <a:pt x="8114711" y="10802"/>
                  <a:pt x="8114630" y="18406"/>
                  <a:pt x="8115300" y="27432"/>
                </a:cubicBezTo>
                <a:cubicBezTo>
                  <a:pt x="7919968" y="56537"/>
                  <a:pt x="7815832" y="29302"/>
                  <a:pt x="7520178" y="27432"/>
                </a:cubicBezTo>
                <a:cubicBezTo>
                  <a:pt x="7224524" y="25562"/>
                  <a:pt x="7237397" y="41582"/>
                  <a:pt x="7087362" y="27432"/>
                </a:cubicBezTo>
                <a:cubicBezTo>
                  <a:pt x="6937327" y="13282"/>
                  <a:pt x="6666361" y="21099"/>
                  <a:pt x="6411087" y="27432"/>
                </a:cubicBezTo>
                <a:cubicBezTo>
                  <a:pt x="6155814" y="33765"/>
                  <a:pt x="6076699" y="29106"/>
                  <a:pt x="5897118" y="27432"/>
                </a:cubicBezTo>
                <a:cubicBezTo>
                  <a:pt x="5717537" y="25758"/>
                  <a:pt x="5480643" y="60140"/>
                  <a:pt x="5220843" y="27432"/>
                </a:cubicBezTo>
                <a:cubicBezTo>
                  <a:pt x="4961043" y="-5276"/>
                  <a:pt x="4741983" y="10261"/>
                  <a:pt x="4544568" y="27432"/>
                </a:cubicBezTo>
                <a:cubicBezTo>
                  <a:pt x="4347154" y="44603"/>
                  <a:pt x="4107592" y="3653"/>
                  <a:pt x="3868293" y="27432"/>
                </a:cubicBezTo>
                <a:cubicBezTo>
                  <a:pt x="3628995" y="51211"/>
                  <a:pt x="3474283" y="17408"/>
                  <a:pt x="3192018" y="27432"/>
                </a:cubicBezTo>
                <a:cubicBezTo>
                  <a:pt x="2909754" y="37456"/>
                  <a:pt x="2798966" y="32872"/>
                  <a:pt x="2596896" y="27432"/>
                </a:cubicBezTo>
                <a:cubicBezTo>
                  <a:pt x="2394826" y="21992"/>
                  <a:pt x="2025585" y="38694"/>
                  <a:pt x="1839468" y="27432"/>
                </a:cubicBezTo>
                <a:cubicBezTo>
                  <a:pt x="1653351" y="16170"/>
                  <a:pt x="1444068" y="17283"/>
                  <a:pt x="1163193" y="27432"/>
                </a:cubicBezTo>
                <a:cubicBezTo>
                  <a:pt x="882319" y="37581"/>
                  <a:pt x="259987" y="69926"/>
                  <a:pt x="0" y="27432"/>
                </a:cubicBezTo>
                <a:cubicBezTo>
                  <a:pt x="586" y="19291"/>
                  <a:pt x="-218" y="13009"/>
                  <a:pt x="0" y="0"/>
                </a:cubicBezTo>
                <a:close/>
              </a:path>
              <a:path w="8115300" h="27432" extrusionOk="0">
                <a:moveTo>
                  <a:pt x="0" y="0"/>
                </a:moveTo>
                <a:cubicBezTo>
                  <a:pt x="246921" y="20773"/>
                  <a:pt x="378767" y="-16956"/>
                  <a:pt x="595122" y="0"/>
                </a:cubicBezTo>
                <a:cubicBezTo>
                  <a:pt x="811477" y="16956"/>
                  <a:pt x="846257" y="-13061"/>
                  <a:pt x="1027938" y="0"/>
                </a:cubicBezTo>
                <a:cubicBezTo>
                  <a:pt x="1209619" y="13061"/>
                  <a:pt x="1578503" y="7172"/>
                  <a:pt x="1866519" y="0"/>
                </a:cubicBezTo>
                <a:cubicBezTo>
                  <a:pt x="2154535" y="-7172"/>
                  <a:pt x="2226239" y="7373"/>
                  <a:pt x="2461641" y="0"/>
                </a:cubicBezTo>
                <a:cubicBezTo>
                  <a:pt x="2697043" y="-7373"/>
                  <a:pt x="2901650" y="-10054"/>
                  <a:pt x="3056763" y="0"/>
                </a:cubicBezTo>
                <a:cubicBezTo>
                  <a:pt x="3211876" y="10054"/>
                  <a:pt x="3585194" y="26991"/>
                  <a:pt x="3895344" y="0"/>
                </a:cubicBezTo>
                <a:cubicBezTo>
                  <a:pt x="4205494" y="-26991"/>
                  <a:pt x="4295029" y="18672"/>
                  <a:pt x="4409313" y="0"/>
                </a:cubicBezTo>
                <a:cubicBezTo>
                  <a:pt x="4523597" y="-18672"/>
                  <a:pt x="4956843" y="3306"/>
                  <a:pt x="5247894" y="0"/>
                </a:cubicBezTo>
                <a:cubicBezTo>
                  <a:pt x="5538945" y="-3306"/>
                  <a:pt x="5725486" y="41316"/>
                  <a:pt x="6086475" y="0"/>
                </a:cubicBezTo>
                <a:cubicBezTo>
                  <a:pt x="6447464" y="-41316"/>
                  <a:pt x="6467270" y="-130"/>
                  <a:pt x="6762750" y="0"/>
                </a:cubicBezTo>
                <a:cubicBezTo>
                  <a:pt x="7058230" y="130"/>
                  <a:pt x="7713814" y="14357"/>
                  <a:pt x="8115300" y="0"/>
                </a:cubicBezTo>
                <a:cubicBezTo>
                  <a:pt x="8113940" y="10164"/>
                  <a:pt x="8115383" y="19377"/>
                  <a:pt x="8115300" y="27432"/>
                </a:cubicBezTo>
                <a:cubicBezTo>
                  <a:pt x="7951056" y="30523"/>
                  <a:pt x="7778080" y="21630"/>
                  <a:pt x="7682484" y="27432"/>
                </a:cubicBezTo>
                <a:cubicBezTo>
                  <a:pt x="7586888" y="33234"/>
                  <a:pt x="7123604" y="-3715"/>
                  <a:pt x="6843903" y="27432"/>
                </a:cubicBezTo>
                <a:cubicBezTo>
                  <a:pt x="6564202" y="58579"/>
                  <a:pt x="6499708" y="46045"/>
                  <a:pt x="6329934" y="27432"/>
                </a:cubicBezTo>
                <a:cubicBezTo>
                  <a:pt x="6160160" y="8819"/>
                  <a:pt x="5847230" y="12305"/>
                  <a:pt x="5653659" y="27432"/>
                </a:cubicBezTo>
                <a:cubicBezTo>
                  <a:pt x="5460088" y="42559"/>
                  <a:pt x="5091368" y="49579"/>
                  <a:pt x="4815078" y="27432"/>
                </a:cubicBezTo>
                <a:cubicBezTo>
                  <a:pt x="4538788" y="5285"/>
                  <a:pt x="4312121" y="56408"/>
                  <a:pt x="4138803" y="27432"/>
                </a:cubicBezTo>
                <a:cubicBezTo>
                  <a:pt x="3965485" y="-1544"/>
                  <a:pt x="3850471" y="37054"/>
                  <a:pt x="3705987" y="27432"/>
                </a:cubicBezTo>
                <a:cubicBezTo>
                  <a:pt x="3561503" y="17810"/>
                  <a:pt x="3428606" y="6693"/>
                  <a:pt x="3192018" y="27432"/>
                </a:cubicBezTo>
                <a:cubicBezTo>
                  <a:pt x="2955430" y="48171"/>
                  <a:pt x="2708142" y="29499"/>
                  <a:pt x="2353437" y="27432"/>
                </a:cubicBezTo>
                <a:cubicBezTo>
                  <a:pt x="1998732" y="25365"/>
                  <a:pt x="1984171" y="39554"/>
                  <a:pt x="1677162" y="27432"/>
                </a:cubicBezTo>
                <a:cubicBezTo>
                  <a:pt x="1370153" y="15310"/>
                  <a:pt x="1367960" y="5957"/>
                  <a:pt x="1163193" y="27432"/>
                </a:cubicBezTo>
                <a:cubicBezTo>
                  <a:pt x="958426" y="48907"/>
                  <a:pt x="303607" y="-7538"/>
                  <a:pt x="0" y="27432"/>
                </a:cubicBezTo>
                <a:cubicBezTo>
                  <a:pt x="-383" y="21019"/>
                  <a:pt x="-503" y="1243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75" rIns="60950" bIns="304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8" name="Google Shape;288;g33e6b6f5a81_0_8" descr="Ethica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2608" y="3219256"/>
            <a:ext cx="4746269" cy="1999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g33e6b6f5a81_0_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16908" y="3780913"/>
            <a:ext cx="3758181" cy="12777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g33e6b6f5a81_0_8" descr="Unethical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139911" y="3239083"/>
            <a:ext cx="5759481" cy="17836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33e6b6f5a81_0_17"/>
          <p:cNvSpPr txBox="1"/>
          <p:nvPr/>
        </p:nvSpPr>
        <p:spPr>
          <a:xfrm>
            <a:off x="638881" y="670218"/>
            <a:ext cx="10909500" cy="10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Arial"/>
              <a:buNone/>
            </a:pPr>
            <a:r>
              <a:rPr lang="en-US" sz="4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SIDE OF THE LINE ARE YOU ON?</a:t>
            </a:r>
            <a:endParaRPr sz="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g33e6b6f5a81_0_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89376" y="1800088"/>
            <a:ext cx="5416963" cy="18311"/>
          </a:xfrm>
          <a:custGeom>
            <a:avLst/>
            <a:gdLst/>
            <a:ahLst/>
            <a:cxnLst/>
            <a:rect l="l" t="t" r="r" b="b"/>
            <a:pathLst>
              <a:path w="8115300" h="27432" fill="none" extrusionOk="0">
                <a:moveTo>
                  <a:pt x="0" y="0"/>
                </a:moveTo>
                <a:cubicBezTo>
                  <a:pt x="190010" y="894"/>
                  <a:pt x="220703" y="16712"/>
                  <a:pt x="432816" y="0"/>
                </a:cubicBezTo>
                <a:cubicBezTo>
                  <a:pt x="644929" y="-16712"/>
                  <a:pt x="925351" y="-2130"/>
                  <a:pt x="1190244" y="0"/>
                </a:cubicBezTo>
                <a:cubicBezTo>
                  <a:pt x="1455137" y="2130"/>
                  <a:pt x="1428691" y="10242"/>
                  <a:pt x="1623060" y="0"/>
                </a:cubicBezTo>
                <a:cubicBezTo>
                  <a:pt x="1817429" y="-10242"/>
                  <a:pt x="1970637" y="26101"/>
                  <a:pt x="2218182" y="0"/>
                </a:cubicBezTo>
                <a:cubicBezTo>
                  <a:pt x="2465727" y="-26101"/>
                  <a:pt x="2697424" y="-37662"/>
                  <a:pt x="3056763" y="0"/>
                </a:cubicBezTo>
                <a:cubicBezTo>
                  <a:pt x="3416102" y="37662"/>
                  <a:pt x="3593057" y="5679"/>
                  <a:pt x="3733038" y="0"/>
                </a:cubicBezTo>
                <a:cubicBezTo>
                  <a:pt x="3873019" y="-5679"/>
                  <a:pt x="4227702" y="-17899"/>
                  <a:pt x="4490466" y="0"/>
                </a:cubicBezTo>
                <a:cubicBezTo>
                  <a:pt x="4753230" y="17899"/>
                  <a:pt x="4954916" y="-7629"/>
                  <a:pt x="5085588" y="0"/>
                </a:cubicBezTo>
                <a:cubicBezTo>
                  <a:pt x="5216260" y="7629"/>
                  <a:pt x="5443283" y="13568"/>
                  <a:pt x="5761863" y="0"/>
                </a:cubicBezTo>
                <a:cubicBezTo>
                  <a:pt x="6080443" y="-13568"/>
                  <a:pt x="6414913" y="34176"/>
                  <a:pt x="6600444" y="0"/>
                </a:cubicBezTo>
                <a:cubicBezTo>
                  <a:pt x="6785975" y="-34176"/>
                  <a:pt x="6979908" y="24439"/>
                  <a:pt x="7114413" y="0"/>
                </a:cubicBezTo>
                <a:cubicBezTo>
                  <a:pt x="7248918" y="-24439"/>
                  <a:pt x="7753242" y="49243"/>
                  <a:pt x="8115300" y="0"/>
                </a:cubicBezTo>
                <a:cubicBezTo>
                  <a:pt x="8114711" y="10802"/>
                  <a:pt x="8114630" y="18406"/>
                  <a:pt x="8115300" y="27432"/>
                </a:cubicBezTo>
                <a:cubicBezTo>
                  <a:pt x="7919968" y="56537"/>
                  <a:pt x="7815832" y="29302"/>
                  <a:pt x="7520178" y="27432"/>
                </a:cubicBezTo>
                <a:cubicBezTo>
                  <a:pt x="7224524" y="25562"/>
                  <a:pt x="7237397" y="41582"/>
                  <a:pt x="7087362" y="27432"/>
                </a:cubicBezTo>
                <a:cubicBezTo>
                  <a:pt x="6937327" y="13282"/>
                  <a:pt x="6666361" y="21099"/>
                  <a:pt x="6411087" y="27432"/>
                </a:cubicBezTo>
                <a:cubicBezTo>
                  <a:pt x="6155814" y="33765"/>
                  <a:pt x="6076699" y="29106"/>
                  <a:pt x="5897118" y="27432"/>
                </a:cubicBezTo>
                <a:cubicBezTo>
                  <a:pt x="5717537" y="25758"/>
                  <a:pt x="5480643" y="60140"/>
                  <a:pt x="5220843" y="27432"/>
                </a:cubicBezTo>
                <a:cubicBezTo>
                  <a:pt x="4961043" y="-5276"/>
                  <a:pt x="4741983" y="10261"/>
                  <a:pt x="4544568" y="27432"/>
                </a:cubicBezTo>
                <a:cubicBezTo>
                  <a:pt x="4347154" y="44603"/>
                  <a:pt x="4107592" y="3653"/>
                  <a:pt x="3868293" y="27432"/>
                </a:cubicBezTo>
                <a:cubicBezTo>
                  <a:pt x="3628995" y="51211"/>
                  <a:pt x="3474283" y="17408"/>
                  <a:pt x="3192018" y="27432"/>
                </a:cubicBezTo>
                <a:cubicBezTo>
                  <a:pt x="2909754" y="37456"/>
                  <a:pt x="2798966" y="32872"/>
                  <a:pt x="2596896" y="27432"/>
                </a:cubicBezTo>
                <a:cubicBezTo>
                  <a:pt x="2394826" y="21992"/>
                  <a:pt x="2025585" y="38694"/>
                  <a:pt x="1839468" y="27432"/>
                </a:cubicBezTo>
                <a:cubicBezTo>
                  <a:pt x="1653351" y="16170"/>
                  <a:pt x="1444068" y="17283"/>
                  <a:pt x="1163193" y="27432"/>
                </a:cubicBezTo>
                <a:cubicBezTo>
                  <a:pt x="882319" y="37581"/>
                  <a:pt x="259987" y="69926"/>
                  <a:pt x="0" y="27432"/>
                </a:cubicBezTo>
                <a:cubicBezTo>
                  <a:pt x="586" y="19291"/>
                  <a:pt x="-218" y="13009"/>
                  <a:pt x="0" y="0"/>
                </a:cubicBezTo>
                <a:close/>
              </a:path>
              <a:path w="8115300" h="27432" extrusionOk="0">
                <a:moveTo>
                  <a:pt x="0" y="0"/>
                </a:moveTo>
                <a:cubicBezTo>
                  <a:pt x="246921" y="20773"/>
                  <a:pt x="378767" y="-16956"/>
                  <a:pt x="595122" y="0"/>
                </a:cubicBezTo>
                <a:cubicBezTo>
                  <a:pt x="811477" y="16956"/>
                  <a:pt x="846257" y="-13061"/>
                  <a:pt x="1027938" y="0"/>
                </a:cubicBezTo>
                <a:cubicBezTo>
                  <a:pt x="1209619" y="13061"/>
                  <a:pt x="1578503" y="7172"/>
                  <a:pt x="1866519" y="0"/>
                </a:cubicBezTo>
                <a:cubicBezTo>
                  <a:pt x="2154535" y="-7172"/>
                  <a:pt x="2226239" y="7373"/>
                  <a:pt x="2461641" y="0"/>
                </a:cubicBezTo>
                <a:cubicBezTo>
                  <a:pt x="2697043" y="-7373"/>
                  <a:pt x="2901650" y="-10054"/>
                  <a:pt x="3056763" y="0"/>
                </a:cubicBezTo>
                <a:cubicBezTo>
                  <a:pt x="3211876" y="10054"/>
                  <a:pt x="3585194" y="26991"/>
                  <a:pt x="3895344" y="0"/>
                </a:cubicBezTo>
                <a:cubicBezTo>
                  <a:pt x="4205494" y="-26991"/>
                  <a:pt x="4295029" y="18672"/>
                  <a:pt x="4409313" y="0"/>
                </a:cubicBezTo>
                <a:cubicBezTo>
                  <a:pt x="4523597" y="-18672"/>
                  <a:pt x="4956843" y="3306"/>
                  <a:pt x="5247894" y="0"/>
                </a:cubicBezTo>
                <a:cubicBezTo>
                  <a:pt x="5538945" y="-3306"/>
                  <a:pt x="5725486" y="41316"/>
                  <a:pt x="6086475" y="0"/>
                </a:cubicBezTo>
                <a:cubicBezTo>
                  <a:pt x="6447464" y="-41316"/>
                  <a:pt x="6467270" y="-130"/>
                  <a:pt x="6762750" y="0"/>
                </a:cubicBezTo>
                <a:cubicBezTo>
                  <a:pt x="7058230" y="130"/>
                  <a:pt x="7713814" y="14357"/>
                  <a:pt x="8115300" y="0"/>
                </a:cubicBezTo>
                <a:cubicBezTo>
                  <a:pt x="8113940" y="10164"/>
                  <a:pt x="8115383" y="19377"/>
                  <a:pt x="8115300" y="27432"/>
                </a:cubicBezTo>
                <a:cubicBezTo>
                  <a:pt x="7951056" y="30523"/>
                  <a:pt x="7778080" y="21630"/>
                  <a:pt x="7682484" y="27432"/>
                </a:cubicBezTo>
                <a:cubicBezTo>
                  <a:pt x="7586888" y="33234"/>
                  <a:pt x="7123604" y="-3715"/>
                  <a:pt x="6843903" y="27432"/>
                </a:cubicBezTo>
                <a:cubicBezTo>
                  <a:pt x="6564202" y="58579"/>
                  <a:pt x="6499708" y="46045"/>
                  <a:pt x="6329934" y="27432"/>
                </a:cubicBezTo>
                <a:cubicBezTo>
                  <a:pt x="6160160" y="8819"/>
                  <a:pt x="5847230" y="12305"/>
                  <a:pt x="5653659" y="27432"/>
                </a:cubicBezTo>
                <a:cubicBezTo>
                  <a:pt x="5460088" y="42559"/>
                  <a:pt x="5091368" y="49579"/>
                  <a:pt x="4815078" y="27432"/>
                </a:cubicBezTo>
                <a:cubicBezTo>
                  <a:pt x="4538788" y="5285"/>
                  <a:pt x="4312121" y="56408"/>
                  <a:pt x="4138803" y="27432"/>
                </a:cubicBezTo>
                <a:cubicBezTo>
                  <a:pt x="3965485" y="-1544"/>
                  <a:pt x="3850471" y="37054"/>
                  <a:pt x="3705987" y="27432"/>
                </a:cubicBezTo>
                <a:cubicBezTo>
                  <a:pt x="3561503" y="17810"/>
                  <a:pt x="3428606" y="6693"/>
                  <a:pt x="3192018" y="27432"/>
                </a:cubicBezTo>
                <a:cubicBezTo>
                  <a:pt x="2955430" y="48171"/>
                  <a:pt x="2708142" y="29499"/>
                  <a:pt x="2353437" y="27432"/>
                </a:cubicBezTo>
                <a:cubicBezTo>
                  <a:pt x="1998732" y="25365"/>
                  <a:pt x="1984171" y="39554"/>
                  <a:pt x="1677162" y="27432"/>
                </a:cubicBezTo>
                <a:cubicBezTo>
                  <a:pt x="1370153" y="15310"/>
                  <a:pt x="1367960" y="5957"/>
                  <a:pt x="1163193" y="27432"/>
                </a:cubicBezTo>
                <a:cubicBezTo>
                  <a:pt x="958426" y="48907"/>
                  <a:pt x="303607" y="-7538"/>
                  <a:pt x="0" y="27432"/>
                </a:cubicBezTo>
                <a:cubicBezTo>
                  <a:pt x="-383" y="21019"/>
                  <a:pt x="-503" y="1243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75" rIns="60950" bIns="304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8" name="Google Shape;298;g33e6b6f5a81_0_17" descr="Ethica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2608" y="2119977"/>
            <a:ext cx="4746269" cy="1999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g33e6b6f5a81_0_17" descr="Unethical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39911" y="2139804"/>
            <a:ext cx="5759481" cy="1783662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g33e6b6f5a81_0_17"/>
          <p:cNvSpPr txBox="1"/>
          <p:nvPr/>
        </p:nvSpPr>
        <p:spPr>
          <a:xfrm>
            <a:off x="3047999" y="4659442"/>
            <a:ext cx="6608100" cy="6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Student: </a:t>
            </a:r>
            <a:r>
              <a:rPr lang="en-US" sz="4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</a:t>
            </a:r>
            <a:r>
              <a:rPr lang="en-US" sz="4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riting a paper</a:t>
            </a:r>
            <a:endParaRPr sz="9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33e6b6f5a81_0_26"/>
          <p:cNvSpPr txBox="1"/>
          <p:nvPr/>
        </p:nvSpPr>
        <p:spPr>
          <a:xfrm>
            <a:off x="638881" y="670218"/>
            <a:ext cx="10909500" cy="10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Arial"/>
              <a:buNone/>
            </a:pPr>
            <a:r>
              <a:rPr lang="en-US" sz="4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SIDE OF THE LINE ARE YOU ON?</a:t>
            </a:r>
            <a:endParaRPr sz="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g33e6b6f5a81_0_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89376" y="1800088"/>
            <a:ext cx="5416963" cy="18311"/>
          </a:xfrm>
          <a:custGeom>
            <a:avLst/>
            <a:gdLst/>
            <a:ahLst/>
            <a:cxnLst/>
            <a:rect l="l" t="t" r="r" b="b"/>
            <a:pathLst>
              <a:path w="8115300" h="27432" fill="none" extrusionOk="0">
                <a:moveTo>
                  <a:pt x="0" y="0"/>
                </a:moveTo>
                <a:cubicBezTo>
                  <a:pt x="190010" y="894"/>
                  <a:pt x="220703" y="16712"/>
                  <a:pt x="432816" y="0"/>
                </a:cubicBezTo>
                <a:cubicBezTo>
                  <a:pt x="644929" y="-16712"/>
                  <a:pt x="925351" y="-2130"/>
                  <a:pt x="1190244" y="0"/>
                </a:cubicBezTo>
                <a:cubicBezTo>
                  <a:pt x="1455137" y="2130"/>
                  <a:pt x="1428691" y="10242"/>
                  <a:pt x="1623060" y="0"/>
                </a:cubicBezTo>
                <a:cubicBezTo>
                  <a:pt x="1817429" y="-10242"/>
                  <a:pt x="1970637" y="26101"/>
                  <a:pt x="2218182" y="0"/>
                </a:cubicBezTo>
                <a:cubicBezTo>
                  <a:pt x="2465727" y="-26101"/>
                  <a:pt x="2697424" y="-37662"/>
                  <a:pt x="3056763" y="0"/>
                </a:cubicBezTo>
                <a:cubicBezTo>
                  <a:pt x="3416102" y="37662"/>
                  <a:pt x="3593057" y="5679"/>
                  <a:pt x="3733038" y="0"/>
                </a:cubicBezTo>
                <a:cubicBezTo>
                  <a:pt x="3873019" y="-5679"/>
                  <a:pt x="4227702" y="-17899"/>
                  <a:pt x="4490466" y="0"/>
                </a:cubicBezTo>
                <a:cubicBezTo>
                  <a:pt x="4753230" y="17899"/>
                  <a:pt x="4954916" y="-7629"/>
                  <a:pt x="5085588" y="0"/>
                </a:cubicBezTo>
                <a:cubicBezTo>
                  <a:pt x="5216260" y="7629"/>
                  <a:pt x="5443283" y="13568"/>
                  <a:pt x="5761863" y="0"/>
                </a:cubicBezTo>
                <a:cubicBezTo>
                  <a:pt x="6080443" y="-13568"/>
                  <a:pt x="6414913" y="34176"/>
                  <a:pt x="6600444" y="0"/>
                </a:cubicBezTo>
                <a:cubicBezTo>
                  <a:pt x="6785975" y="-34176"/>
                  <a:pt x="6979908" y="24439"/>
                  <a:pt x="7114413" y="0"/>
                </a:cubicBezTo>
                <a:cubicBezTo>
                  <a:pt x="7248918" y="-24439"/>
                  <a:pt x="7753242" y="49243"/>
                  <a:pt x="8115300" y="0"/>
                </a:cubicBezTo>
                <a:cubicBezTo>
                  <a:pt x="8114711" y="10802"/>
                  <a:pt x="8114630" y="18406"/>
                  <a:pt x="8115300" y="27432"/>
                </a:cubicBezTo>
                <a:cubicBezTo>
                  <a:pt x="7919968" y="56537"/>
                  <a:pt x="7815832" y="29302"/>
                  <a:pt x="7520178" y="27432"/>
                </a:cubicBezTo>
                <a:cubicBezTo>
                  <a:pt x="7224524" y="25562"/>
                  <a:pt x="7237397" y="41582"/>
                  <a:pt x="7087362" y="27432"/>
                </a:cubicBezTo>
                <a:cubicBezTo>
                  <a:pt x="6937327" y="13282"/>
                  <a:pt x="6666361" y="21099"/>
                  <a:pt x="6411087" y="27432"/>
                </a:cubicBezTo>
                <a:cubicBezTo>
                  <a:pt x="6155814" y="33765"/>
                  <a:pt x="6076699" y="29106"/>
                  <a:pt x="5897118" y="27432"/>
                </a:cubicBezTo>
                <a:cubicBezTo>
                  <a:pt x="5717537" y="25758"/>
                  <a:pt x="5480643" y="60140"/>
                  <a:pt x="5220843" y="27432"/>
                </a:cubicBezTo>
                <a:cubicBezTo>
                  <a:pt x="4961043" y="-5276"/>
                  <a:pt x="4741983" y="10261"/>
                  <a:pt x="4544568" y="27432"/>
                </a:cubicBezTo>
                <a:cubicBezTo>
                  <a:pt x="4347154" y="44603"/>
                  <a:pt x="4107592" y="3653"/>
                  <a:pt x="3868293" y="27432"/>
                </a:cubicBezTo>
                <a:cubicBezTo>
                  <a:pt x="3628995" y="51211"/>
                  <a:pt x="3474283" y="17408"/>
                  <a:pt x="3192018" y="27432"/>
                </a:cubicBezTo>
                <a:cubicBezTo>
                  <a:pt x="2909754" y="37456"/>
                  <a:pt x="2798966" y="32872"/>
                  <a:pt x="2596896" y="27432"/>
                </a:cubicBezTo>
                <a:cubicBezTo>
                  <a:pt x="2394826" y="21992"/>
                  <a:pt x="2025585" y="38694"/>
                  <a:pt x="1839468" y="27432"/>
                </a:cubicBezTo>
                <a:cubicBezTo>
                  <a:pt x="1653351" y="16170"/>
                  <a:pt x="1444068" y="17283"/>
                  <a:pt x="1163193" y="27432"/>
                </a:cubicBezTo>
                <a:cubicBezTo>
                  <a:pt x="882319" y="37581"/>
                  <a:pt x="259987" y="69926"/>
                  <a:pt x="0" y="27432"/>
                </a:cubicBezTo>
                <a:cubicBezTo>
                  <a:pt x="586" y="19291"/>
                  <a:pt x="-218" y="13009"/>
                  <a:pt x="0" y="0"/>
                </a:cubicBezTo>
                <a:close/>
              </a:path>
              <a:path w="8115300" h="27432" extrusionOk="0">
                <a:moveTo>
                  <a:pt x="0" y="0"/>
                </a:moveTo>
                <a:cubicBezTo>
                  <a:pt x="246921" y="20773"/>
                  <a:pt x="378767" y="-16956"/>
                  <a:pt x="595122" y="0"/>
                </a:cubicBezTo>
                <a:cubicBezTo>
                  <a:pt x="811477" y="16956"/>
                  <a:pt x="846257" y="-13061"/>
                  <a:pt x="1027938" y="0"/>
                </a:cubicBezTo>
                <a:cubicBezTo>
                  <a:pt x="1209619" y="13061"/>
                  <a:pt x="1578503" y="7172"/>
                  <a:pt x="1866519" y="0"/>
                </a:cubicBezTo>
                <a:cubicBezTo>
                  <a:pt x="2154535" y="-7172"/>
                  <a:pt x="2226239" y="7373"/>
                  <a:pt x="2461641" y="0"/>
                </a:cubicBezTo>
                <a:cubicBezTo>
                  <a:pt x="2697043" y="-7373"/>
                  <a:pt x="2901650" y="-10054"/>
                  <a:pt x="3056763" y="0"/>
                </a:cubicBezTo>
                <a:cubicBezTo>
                  <a:pt x="3211876" y="10054"/>
                  <a:pt x="3585194" y="26991"/>
                  <a:pt x="3895344" y="0"/>
                </a:cubicBezTo>
                <a:cubicBezTo>
                  <a:pt x="4205494" y="-26991"/>
                  <a:pt x="4295029" y="18672"/>
                  <a:pt x="4409313" y="0"/>
                </a:cubicBezTo>
                <a:cubicBezTo>
                  <a:pt x="4523597" y="-18672"/>
                  <a:pt x="4956843" y="3306"/>
                  <a:pt x="5247894" y="0"/>
                </a:cubicBezTo>
                <a:cubicBezTo>
                  <a:pt x="5538945" y="-3306"/>
                  <a:pt x="5725486" y="41316"/>
                  <a:pt x="6086475" y="0"/>
                </a:cubicBezTo>
                <a:cubicBezTo>
                  <a:pt x="6447464" y="-41316"/>
                  <a:pt x="6467270" y="-130"/>
                  <a:pt x="6762750" y="0"/>
                </a:cubicBezTo>
                <a:cubicBezTo>
                  <a:pt x="7058230" y="130"/>
                  <a:pt x="7713814" y="14357"/>
                  <a:pt x="8115300" y="0"/>
                </a:cubicBezTo>
                <a:cubicBezTo>
                  <a:pt x="8113940" y="10164"/>
                  <a:pt x="8115383" y="19377"/>
                  <a:pt x="8115300" y="27432"/>
                </a:cubicBezTo>
                <a:cubicBezTo>
                  <a:pt x="7951056" y="30523"/>
                  <a:pt x="7778080" y="21630"/>
                  <a:pt x="7682484" y="27432"/>
                </a:cubicBezTo>
                <a:cubicBezTo>
                  <a:pt x="7586888" y="33234"/>
                  <a:pt x="7123604" y="-3715"/>
                  <a:pt x="6843903" y="27432"/>
                </a:cubicBezTo>
                <a:cubicBezTo>
                  <a:pt x="6564202" y="58579"/>
                  <a:pt x="6499708" y="46045"/>
                  <a:pt x="6329934" y="27432"/>
                </a:cubicBezTo>
                <a:cubicBezTo>
                  <a:pt x="6160160" y="8819"/>
                  <a:pt x="5847230" y="12305"/>
                  <a:pt x="5653659" y="27432"/>
                </a:cubicBezTo>
                <a:cubicBezTo>
                  <a:pt x="5460088" y="42559"/>
                  <a:pt x="5091368" y="49579"/>
                  <a:pt x="4815078" y="27432"/>
                </a:cubicBezTo>
                <a:cubicBezTo>
                  <a:pt x="4538788" y="5285"/>
                  <a:pt x="4312121" y="56408"/>
                  <a:pt x="4138803" y="27432"/>
                </a:cubicBezTo>
                <a:cubicBezTo>
                  <a:pt x="3965485" y="-1544"/>
                  <a:pt x="3850471" y="37054"/>
                  <a:pt x="3705987" y="27432"/>
                </a:cubicBezTo>
                <a:cubicBezTo>
                  <a:pt x="3561503" y="17810"/>
                  <a:pt x="3428606" y="6693"/>
                  <a:pt x="3192018" y="27432"/>
                </a:cubicBezTo>
                <a:cubicBezTo>
                  <a:pt x="2955430" y="48171"/>
                  <a:pt x="2708142" y="29499"/>
                  <a:pt x="2353437" y="27432"/>
                </a:cubicBezTo>
                <a:cubicBezTo>
                  <a:pt x="1998732" y="25365"/>
                  <a:pt x="1984171" y="39554"/>
                  <a:pt x="1677162" y="27432"/>
                </a:cubicBezTo>
                <a:cubicBezTo>
                  <a:pt x="1370153" y="15310"/>
                  <a:pt x="1367960" y="5957"/>
                  <a:pt x="1163193" y="27432"/>
                </a:cubicBezTo>
                <a:cubicBezTo>
                  <a:pt x="958426" y="48907"/>
                  <a:pt x="303607" y="-7538"/>
                  <a:pt x="0" y="27432"/>
                </a:cubicBezTo>
                <a:cubicBezTo>
                  <a:pt x="-383" y="21019"/>
                  <a:pt x="-503" y="1243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75" rIns="60950" bIns="304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8" name="Google Shape;308;g33e6b6f5a81_0_26" descr="Ethica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2608" y="2119977"/>
            <a:ext cx="4746269" cy="1999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g33e6b6f5a81_0_26" descr="Unethical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39911" y="2139804"/>
            <a:ext cx="5759481" cy="1783662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g33e6b6f5a81_0_26"/>
          <p:cNvSpPr txBox="1"/>
          <p:nvPr/>
        </p:nvSpPr>
        <p:spPr>
          <a:xfrm>
            <a:off x="1821178" y="4715954"/>
            <a:ext cx="9140191" cy="677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Student: Generating ideas for assignment 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33e6b6f5a81_0_35"/>
          <p:cNvSpPr txBox="1"/>
          <p:nvPr/>
        </p:nvSpPr>
        <p:spPr>
          <a:xfrm>
            <a:off x="638881" y="670218"/>
            <a:ext cx="10909500" cy="10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Arial"/>
              <a:buNone/>
            </a:pPr>
            <a:r>
              <a:rPr lang="en-US" sz="4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SIDE OF THE LINE ARE YOU ON?</a:t>
            </a:r>
            <a:endParaRPr sz="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g33e6b6f5a81_0_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89376" y="1800088"/>
            <a:ext cx="5416963" cy="18311"/>
          </a:xfrm>
          <a:custGeom>
            <a:avLst/>
            <a:gdLst/>
            <a:ahLst/>
            <a:cxnLst/>
            <a:rect l="l" t="t" r="r" b="b"/>
            <a:pathLst>
              <a:path w="8115300" h="27432" fill="none" extrusionOk="0">
                <a:moveTo>
                  <a:pt x="0" y="0"/>
                </a:moveTo>
                <a:cubicBezTo>
                  <a:pt x="190010" y="894"/>
                  <a:pt x="220703" y="16712"/>
                  <a:pt x="432816" y="0"/>
                </a:cubicBezTo>
                <a:cubicBezTo>
                  <a:pt x="644929" y="-16712"/>
                  <a:pt x="925351" y="-2130"/>
                  <a:pt x="1190244" y="0"/>
                </a:cubicBezTo>
                <a:cubicBezTo>
                  <a:pt x="1455137" y="2130"/>
                  <a:pt x="1428691" y="10242"/>
                  <a:pt x="1623060" y="0"/>
                </a:cubicBezTo>
                <a:cubicBezTo>
                  <a:pt x="1817429" y="-10242"/>
                  <a:pt x="1970637" y="26101"/>
                  <a:pt x="2218182" y="0"/>
                </a:cubicBezTo>
                <a:cubicBezTo>
                  <a:pt x="2465727" y="-26101"/>
                  <a:pt x="2697424" y="-37662"/>
                  <a:pt x="3056763" y="0"/>
                </a:cubicBezTo>
                <a:cubicBezTo>
                  <a:pt x="3416102" y="37662"/>
                  <a:pt x="3593057" y="5679"/>
                  <a:pt x="3733038" y="0"/>
                </a:cubicBezTo>
                <a:cubicBezTo>
                  <a:pt x="3873019" y="-5679"/>
                  <a:pt x="4227702" y="-17899"/>
                  <a:pt x="4490466" y="0"/>
                </a:cubicBezTo>
                <a:cubicBezTo>
                  <a:pt x="4753230" y="17899"/>
                  <a:pt x="4954916" y="-7629"/>
                  <a:pt x="5085588" y="0"/>
                </a:cubicBezTo>
                <a:cubicBezTo>
                  <a:pt x="5216260" y="7629"/>
                  <a:pt x="5443283" y="13568"/>
                  <a:pt x="5761863" y="0"/>
                </a:cubicBezTo>
                <a:cubicBezTo>
                  <a:pt x="6080443" y="-13568"/>
                  <a:pt x="6414913" y="34176"/>
                  <a:pt x="6600444" y="0"/>
                </a:cubicBezTo>
                <a:cubicBezTo>
                  <a:pt x="6785975" y="-34176"/>
                  <a:pt x="6979908" y="24439"/>
                  <a:pt x="7114413" y="0"/>
                </a:cubicBezTo>
                <a:cubicBezTo>
                  <a:pt x="7248918" y="-24439"/>
                  <a:pt x="7753242" y="49243"/>
                  <a:pt x="8115300" y="0"/>
                </a:cubicBezTo>
                <a:cubicBezTo>
                  <a:pt x="8114711" y="10802"/>
                  <a:pt x="8114630" y="18406"/>
                  <a:pt x="8115300" y="27432"/>
                </a:cubicBezTo>
                <a:cubicBezTo>
                  <a:pt x="7919968" y="56537"/>
                  <a:pt x="7815832" y="29302"/>
                  <a:pt x="7520178" y="27432"/>
                </a:cubicBezTo>
                <a:cubicBezTo>
                  <a:pt x="7224524" y="25562"/>
                  <a:pt x="7237397" y="41582"/>
                  <a:pt x="7087362" y="27432"/>
                </a:cubicBezTo>
                <a:cubicBezTo>
                  <a:pt x="6937327" y="13282"/>
                  <a:pt x="6666361" y="21099"/>
                  <a:pt x="6411087" y="27432"/>
                </a:cubicBezTo>
                <a:cubicBezTo>
                  <a:pt x="6155814" y="33765"/>
                  <a:pt x="6076699" y="29106"/>
                  <a:pt x="5897118" y="27432"/>
                </a:cubicBezTo>
                <a:cubicBezTo>
                  <a:pt x="5717537" y="25758"/>
                  <a:pt x="5480643" y="60140"/>
                  <a:pt x="5220843" y="27432"/>
                </a:cubicBezTo>
                <a:cubicBezTo>
                  <a:pt x="4961043" y="-5276"/>
                  <a:pt x="4741983" y="10261"/>
                  <a:pt x="4544568" y="27432"/>
                </a:cubicBezTo>
                <a:cubicBezTo>
                  <a:pt x="4347154" y="44603"/>
                  <a:pt x="4107592" y="3653"/>
                  <a:pt x="3868293" y="27432"/>
                </a:cubicBezTo>
                <a:cubicBezTo>
                  <a:pt x="3628995" y="51211"/>
                  <a:pt x="3474283" y="17408"/>
                  <a:pt x="3192018" y="27432"/>
                </a:cubicBezTo>
                <a:cubicBezTo>
                  <a:pt x="2909754" y="37456"/>
                  <a:pt x="2798966" y="32872"/>
                  <a:pt x="2596896" y="27432"/>
                </a:cubicBezTo>
                <a:cubicBezTo>
                  <a:pt x="2394826" y="21992"/>
                  <a:pt x="2025585" y="38694"/>
                  <a:pt x="1839468" y="27432"/>
                </a:cubicBezTo>
                <a:cubicBezTo>
                  <a:pt x="1653351" y="16170"/>
                  <a:pt x="1444068" y="17283"/>
                  <a:pt x="1163193" y="27432"/>
                </a:cubicBezTo>
                <a:cubicBezTo>
                  <a:pt x="882319" y="37581"/>
                  <a:pt x="259987" y="69926"/>
                  <a:pt x="0" y="27432"/>
                </a:cubicBezTo>
                <a:cubicBezTo>
                  <a:pt x="586" y="19291"/>
                  <a:pt x="-218" y="13009"/>
                  <a:pt x="0" y="0"/>
                </a:cubicBezTo>
                <a:close/>
              </a:path>
              <a:path w="8115300" h="27432" extrusionOk="0">
                <a:moveTo>
                  <a:pt x="0" y="0"/>
                </a:moveTo>
                <a:cubicBezTo>
                  <a:pt x="246921" y="20773"/>
                  <a:pt x="378767" y="-16956"/>
                  <a:pt x="595122" y="0"/>
                </a:cubicBezTo>
                <a:cubicBezTo>
                  <a:pt x="811477" y="16956"/>
                  <a:pt x="846257" y="-13061"/>
                  <a:pt x="1027938" y="0"/>
                </a:cubicBezTo>
                <a:cubicBezTo>
                  <a:pt x="1209619" y="13061"/>
                  <a:pt x="1578503" y="7172"/>
                  <a:pt x="1866519" y="0"/>
                </a:cubicBezTo>
                <a:cubicBezTo>
                  <a:pt x="2154535" y="-7172"/>
                  <a:pt x="2226239" y="7373"/>
                  <a:pt x="2461641" y="0"/>
                </a:cubicBezTo>
                <a:cubicBezTo>
                  <a:pt x="2697043" y="-7373"/>
                  <a:pt x="2901650" y="-10054"/>
                  <a:pt x="3056763" y="0"/>
                </a:cubicBezTo>
                <a:cubicBezTo>
                  <a:pt x="3211876" y="10054"/>
                  <a:pt x="3585194" y="26991"/>
                  <a:pt x="3895344" y="0"/>
                </a:cubicBezTo>
                <a:cubicBezTo>
                  <a:pt x="4205494" y="-26991"/>
                  <a:pt x="4295029" y="18672"/>
                  <a:pt x="4409313" y="0"/>
                </a:cubicBezTo>
                <a:cubicBezTo>
                  <a:pt x="4523597" y="-18672"/>
                  <a:pt x="4956843" y="3306"/>
                  <a:pt x="5247894" y="0"/>
                </a:cubicBezTo>
                <a:cubicBezTo>
                  <a:pt x="5538945" y="-3306"/>
                  <a:pt x="5725486" y="41316"/>
                  <a:pt x="6086475" y="0"/>
                </a:cubicBezTo>
                <a:cubicBezTo>
                  <a:pt x="6447464" y="-41316"/>
                  <a:pt x="6467270" y="-130"/>
                  <a:pt x="6762750" y="0"/>
                </a:cubicBezTo>
                <a:cubicBezTo>
                  <a:pt x="7058230" y="130"/>
                  <a:pt x="7713814" y="14357"/>
                  <a:pt x="8115300" y="0"/>
                </a:cubicBezTo>
                <a:cubicBezTo>
                  <a:pt x="8113940" y="10164"/>
                  <a:pt x="8115383" y="19377"/>
                  <a:pt x="8115300" y="27432"/>
                </a:cubicBezTo>
                <a:cubicBezTo>
                  <a:pt x="7951056" y="30523"/>
                  <a:pt x="7778080" y="21630"/>
                  <a:pt x="7682484" y="27432"/>
                </a:cubicBezTo>
                <a:cubicBezTo>
                  <a:pt x="7586888" y="33234"/>
                  <a:pt x="7123604" y="-3715"/>
                  <a:pt x="6843903" y="27432"/>
                </a:cubicBezTo>
                <a:cubicBezTo>
                  <a:pt x="6564202" y="58579"/>
                  <a:pt x="6499708" y="46045"/>
                  <a:pt x="6329934" y="27432"/>
                </a:cubicBezTo>
                <a:cubicBezTo>
                  <a:pt x="6160160" y="8819"/>
                  <a:pt x="5847230" y="12305"/>
                  <a:pt x="5653659" y="27432"/>
                </a:cubicBezTo>
                <a:cubicBezTo>
                  <a:pt x="5460088" y="42559"/>
                  <a:pt x="5091368" y="49579"/>
                  <a:pt x="4815078" y="27432"/>
                </a:cubicBezTo>
                <a:cubicBezTo>
                  <a:pt x="4538788" y="5285"/>
                  <a:pt x="4312121" y="56408"/>
                  <a:pt x="4138803" y="27432"/>
                </a:cubicBezTo>
                <a:cubicBezTo>
                  <a:pt x="3965485" y="-1544"/>
                  <a:pt x="3850471" y="37054"/>
                  <a:pt x="3705987" y="27432"/>
                </a:cubicBezTo>
                <a:cubicBezTo>
                  <a:pt x="3561503" y="17810"/>
                  <a:pt x="3428606" y="6693"/>
                  <a:pt x="3192018" y="27432"/>
                </a:cubicBezTo>
                <a:cubicBezTo>
                  <a:pt x="2955430" y="48171"/>
                  <a:pt x="2708142" y="29499"/>
                  <a:pt x="2353437" y="27432"/>
                </a:cubicBezTo>
                <a:cubicBezTo>
                  <a:pt x="1998732" y="25365"/>
                  <a:pt x="1984171" y="39554"/>
                  <a:pt x="1677162" y="27432"/>
                </a:cubicBezTo>
                <a:cubicBezTo>
                  <a:pt x="1370153" y="15310"/>
                  <a:pt x="1367960" y="5957"/>
                  <a:pt x="1163193" y="27432"/>
                </a:cubicBezTo>
                <a:cubicBezTo>
                  <a:pt x="958426" y="48907"/>
                  <a:pt x="303607" y="-7538"/>
                  <a:pt x="0" y="27432"/>
                </a:cubicBezTo>
                <a:cubicBezTo>
                  <a:pt x="-383" y="21019"/>
                  <a:pt x="-503" y="1243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75" rIns="60950" bIns="304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8" name="Google Shape;318;g33e6b6f5a81_0_35" descr="Ethica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2608" y="2119977"/>
            <a:ext cx="4746269" cy="1999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g33e6b6f5a81_0_35" descr="Unethical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39911" y="2139804"/>
            <a:ext cx="5759481" cy="1783662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g33e6b6f5a81_0_35"/>
          <p:cNvSpPr txBox="1"/>
          <p:nvPr/>
        </p:nvSpPr>
        <p:spPr>
          <a:xfrm>
            <a:off x="1692639" y="4634459"/>
            <a:ext cx="9231300" cy="1292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Student: Critiquing/giving feedback on own assignment 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33e6b6f5a81_0_44"/>
          <p:cNvSpPr txBox="1"/>
          <p:nvPr/>
        </p:nvSpPr>
        <p:spPr>
          <a:xfrm>
            <a:off x="638881" y="670218"/>
            <a:ext cx="10909500" cy="10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Arial"/>
              <a:buNone/>
            </a:pPr>
            <a:r>
              <a:rPr lang="en-US" sz="4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SIDE OF THE LINE ARE YOU ON?</a:t>
            </a:r>
            <a:endParaRPr sz="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g33e6b6f5a81_0_4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89376" y="1800088"/>
            <a:ext cx="5416963" cy="18311"/>
          </a:xfrm>
          <a:custGeom>
            <a:avLst/>
            <a:gdLst/>
            <a:ahLst/>
            <a:cxnLst/>
            <a:rect l="l" t="t" r="r" b="b"/>
            <a:pathLst>
              <a:path w="8115300" h="27432" fill="none" extrusionOk="0">
                <a:moveTo>
                  <a:pt x="0" y="0"/>
                </a:moveTo>
                <a:cubicBezTo>
                  <a:pt x="190010" y="894"/>
                  <a:pt x="220703" y="16712"/>
                  <a:pt x="432816" y="0"/>
                </a:cubicBezTo>
                <a:cubicBezTo>
                  <a:pt x="644929" y="-16712"/>
                  <a:pt x="925351" y="-2130"/>
                  <a:pt x="1190244" y="0"/>
                </a:cubicBezTo>
                <a:cubicBezTo>
                  <a:pt x="1455137" y="2130"/>
                  <a:pt x="1428691" y="10242"/>
                  <a:pt x="1623060" y="0"/>
                </a:cubicBezTo>
                <a:cubicBezTo>
                  <a:pt x="1817429" y="-10242"/>
                  <a:pt x="1970637" y="26101"/>
                  <a:pt x="2218182" y="0"/>
                </a:cubicBezTo>
                <a:cubicBezTo>
                  <a:pt x="2465727" y="-26101"/>
                  <a:pt x="2697424" y="-37662"/>
                  <a:pt x="3056763" y="0"/>
                </a:cubicBezTo>
                <a:cubicBezTo>
                  <a:pt x="3416102" y="37662"/>
                  <a:pt x="3593057" y="5679"/>
                  <a:pt x="3733038" y="0"/>
                </a:cubicBezTo>
                <a:cubicBezTo>
                  <a:pt x="3873019" y="-5679"/>
                  <a:pt x="4227702" y="-17899"/>
                  <a:pt x="4490466" y="0"/>
                </a:cubicBezTo>
                <a:cubicBezTo>
                  <a:pt x="4753230" y="17899"/>
                  <a:pt x="4954916" y="-7629"/>
                  <a:pt x="5085588" y="0"/>
                </a:cubicBezTo>
                <a:cubicBezTo>
                  <a:pt x="5216260" y="7629"/>
                  <a:pt x="5443283" y="13568"/>
                  <a:pt x="5761863" y="0"/>
                </a:cubicBezTo>
                <a:cubicBezTo>
                  <a:pt x="6080443" y="-13568"/>
                  <a:pt x="6414913" y="34176"/>
                  <a:pt x="6600444" y="0"/>
                </a:cubicBezTo>
                <a:cubicBezTo>
                  <a:pt x="6785975" y="-34176"/>
                  <a:pt x="6979908" y="24439"/>
                  <a:pt x="7114413" y="0"/>
                </a:cubicBezTo>
                <a:cubicBezTo>
                  <a:pt x="7248918" y="-24439"/>
                  <a:pt x="7753242" y="49243"/>
                  <a:pt x="8115300" y="0"/>
                </a:cubicBezTo>
                <a:cubicBezTo>
                  <a:pt x="8114711" y="10802"/>
                  <a:pt x="8114630" y="18406"/>
                  <a:pt x="8115300" y="27432"/>
                </a:cubicBezTo>
                <a:cubicBezTo>
                  <a:pt x="7919968" y="56537"/>
                  <a:pt x="7815832" y="29302"/>
                  <a:pt x="7520178" y="27432"/>
                </a:cubicBezTo>
                <a:cubicBezTo>
                  <a:pt x="7224524" y="25562"/>
                  <a:pt x="7237397" y="41582"/>
                  <a:pt x="7087362" y="27432"/>
                </a:cubicBezTo>
                <a:cubicBezTo>
                  <a:pt x="6937327" y="13282"/>
                  <a:pt x="6666361" y="21099"/>
                  <a:pt x="6411087" y="27432"/>
                </a:cubicBezTo>
                <a:cubicBezTo>
                  <a:pt x="6155814" y="33765"/>
                  <a:pt x="6076699" y="29106"/>
                  <a:pt x="5897118" y="27432"/>
                </a:cubicBezTo>
                <a:cubicBezTo>
                  <a:pt x="5717537" y="25758"/>
                  <a:pt x="5480643" y="60140"/>
                  <a:pt x="5220843" y="27432"/>
                </a:cubicBezTo>
                <a:cubicBezTo>
                  <a:pt x="4961043" y="-5276"/>
                  <a:pt x="4741983" y="10261"/>
                  <a:pt x="4544568" y="27432"/>
                </a:cubicBezTo>
                <a:cubicBezTo>
                  <a:pt x="4347154" y="44603"/>
                  <a:pt x="4107592" y="3653"/>
                  <a:pt x="3868293" y="27432"/>
                </a:cubicBezTo>
                <a:cubicBezTo>
                  <a:pt x="3628995" y="51211"/>
                  <a:pt x="3474283" y="17408"/>
                  <a:pt x="3192018" y="27432"/>
                </a:cubicBezTo>
                <a:cubicBezTo>
                  <a:pt x="2909754" y="37456"/>
                  <a:pt x="2798966" y="32872"/>
                  <a:pt x="2596896" y="27432"/>
                </a:cubicBezTo>
                <a:cubicBezTo>
                  <a:pt x="2394826" y="21992"/>
                  <a:pt x="2025585" y="38694"/>
                  <a:pt x="1839468" y="27432"/>
                </a:cubicBezTo>
                <a:cubicBezTo>
                  <a:pt x="1653351" y="16170"/>
                  <a:pt x="1444068" y="17283"/>
                  <a:pt x="1163193" y="27432"/>
                </a:cubicBezTo>
                <a:cubicBezTo>
                  <a:pt x="882319" y="37581"/>
                  <a:pt x="259987" y="69926"/>
                  <a:pt x="0" y="27432"/>
                </a:cubicBezTo>
                <a:cubicBezTo>
                  <a:pt x="586" y="19291"/>
                  <a:pt x="-218" y="13009"/>
                  <a:pt x="0" y="0"/>
                </a:cubicBezTo>
                <a:close/>
              </a:path>
              <a:path w="8115300" h="27432" extrusionOk="0">
                <a:moveTo>
                  <a:pt x="0" y="0"/>
                </a:moveTo>
                <a:cubicBezTo>
                  <a:pt x="246921" y="20773"/>
                  <a:pt x="378767" y="-16956"/>
                  <a:pt x="595122" y="0"/>
                </a:cubicBezTo>
                <a:cubicBezTo>
                  <a:pt x="811477" y="16956"/>
                  <a:pt x="846257" y="-13061"/>
                  <a:pt x="1027938" y="0"/>
                </a:cubicBezTo>
                <a:cubicBezTo>
                  <a:pt x="1209619" y="13061"/>
                  <a:pt x="1578503" y="7172"/>
                  <a:pt x="1866519" y="0"/>
                </a:cubicBezTo>
                <a:cubicBezTo>
                  <a:pt x="2154535" y="-7172"/>
                  <a:pt x="2226239" y="7373"/>
                  <a:pt x="2461641" y="0"/>
                </a:cubicBezTo>
                <a:cubicBezTo>
                  <a:pt x="2697043" y="-7373"/>
                  <a:pt x="2901650" y="-10054"/>
                  <a:pt x="3056763" y="0"/>
                </a:cubicBezTo>
                <a:cubicBezTo>
                  <a:pt x="3211876" y="10054"/>
                  <a:pt x="3585194" y="26991"/>
                  <a:pt x="3895344" y="0"/>
                </a:cubicBezTo>
                <a:cubicBezTo>
                  <a:pt x="4205494" y="-26991"/>
                  <a:pt x="4295029" y="18672"/>
                  <a:pt x="4409313" y="0"/>
                </a:cubicBezTo>
                <a:cubicBezTo>
                  <a:pt x="4523597" y="-18672"/>
                  <a:pt x="4956843" y="3306"/>
                  <a:pt x="5247894" y="0"/>
                </a:cubicBezTo>
                <a:cubicBezTo>
                  <a:pt x="5538945" y="-3306"/>
                  <a:pt x="5725486" y="41316"/>
                  <a:pt x="6086475" y="0"/>
                </a:cubicBezTo>
                <a:cubicBezTo>
                  <a:pt x="6447464" y="-41316"/>
                  <a:pt x="6467270" y="-130"/>
                  <a:pt x="6762750" y="0"/>
                </a:cubicBezTo>
                <a:cubicBezTo>
                  <a:pt x="7058230" y="130"/>
                  <a:pt x="7713814" y="14357"/>
                  <a:pt x="8115300" y="0"/>
                </a:cubicBezTo>
                <a:cubicBezTo>
                  <a:pt x="8113940" y="10164"/>
                  <a:pt x="8115383" y="19377"/>
                  <a:pt x="8115300" y="27432"/>
                </a:cubicBezTo>
                <a:cubicBezTo>
                  <a:pt x="7951056" y="30523"/>
                  <a:pt x="7778080" y="21630"/>
                  <a:pt x="7682484" y="27432"/>
                </a:cubicBezTo>
                <a:cubicBezTo>
                  <a:pt x="7586888" y="33234"/>
                  <a:pt x="7123604" y="-3715"/>
                  <a:pt x="6843903" y="27432"/>
                </a:cubicBezTo>
                <a:cubicBezTo>
                  <a:pt x="6564202" y="58579"/>
                  <a:pt x="6499708" y="46045"/>
                  <a:pt x="6329934" y="27432"/>
                </a:cubicBezTo>
                <a:cubicBezTo>
                  <a:pt x="6160160" y="8819"/>
                  <a:pt x="5847230" y="12305"/>
                  <a:pt x="5653659" y="27432"/>
                </a:cubicBezTo>
                <a:cubicBezTo>
                  <a:pt x="5460088" y="42559"/>
                  <a:pt x="5091368" y="49579"/>
                  <a:pt x="4815078" y="27432"/>
                </a:cubicBezTo>
                <a:cubicBezTo>
                  <a:pt x="4538788" y="5285"/>
                  <a:pt x="4312121" y="56408"/>
                  <a:pt x="4138803" y="27432"/>
                </a:cubicBezTo>
                <a:cubicBezTo>
                  <a:pt x="3965485" y="-1544"/>
                  <a:pt x="3850471" y="37054"/>
                  <a:pt x="3705987" y="27432"/>
                </a:cubicBezTo>
                <a:cubicBezTo>
                  <a:pt x="3561503" y="17810"/>
                  <a:pt x="3428606" y="6693"/>
                  <a:pt x="3192018" y="27432"/>
                </a:cubicBezTo>
                <a:cubicBezTo>
                  <a:pt x="2955430" y="48171"/>
                  <a:pt x="2708142" y="29499"/>
                  <a:pt x="2353437" y="27432"/>
                </a:cubicBezTo>
                <a:cubicBezTo>
                  <a:pt x="1998732" y="25365"/>
                  <a:pt x="1984171" y="39554"/>
                  <a:pt x="1677162" y="27432"/>
                </a:cubicBezTo>
                <a:cubicBezTo>
                  <a:pt x="1370153" y="15310"/>
                  <a:pt x="1367960" y="5957"/>
                  <a:pt x="1163193" y="27432"/>
                </a:cubicBezTo>
                <a:cubicBezTo>
                  <a:pt x="958426" y="48907"/>
                  <a:pt x="303607" y="-7538"/>
                  <a:pt x="0" y="27432"/>
                </a:cubicBezTo>
                <a:cubicBezTo>
                  <a:pt x="-383" y="21019"/>
                  <a:pt x="-503" y="1243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75" rIns="60950" bIns="304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8" name="Google Shape;328;g33e6b6f5a81_0_44" descr="Ethica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2608" y="2119977"/>
            <a:ext cx="4746269" cy="1999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g33e6b6f5a81_0_44" descr="Unethical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39911" y="2139804"/>
            <a:ext cx="5759481" cy="1783662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g33e6b6f5a81_0_44"/>
          <p:cNvSpPr txBox="1"/>
          <p:nvPr/>
        </p:nvSpPr>
        <p:spPr>
          <a:xfrm>
            <a:off x="1571100" y="4625074"/>
            <a:ext cx="10617900" cy="1292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Teacher: Giving feedback on a student’s assignment 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33e6b6f5a81_0_53"/>
          <p:cNvSpPr txBox="1"/>
          <p:nvPr/>
        </p:nvSpPr>
        <p:spPr>
          <a:xfrm>
            <a:off x="638881" y="670218"/>
            <a:ext cx="10909500" cy="10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Arial"/>
              <a:buNone/>
            </a:pPr>
            <a:r>
              <a:rPr lang="en-US" sz="4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SIDE OF THE LINE ARE YOU ON?</a:t>
            </a:r>
            <a:endParaRPr sz="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g33e6b6f5a81_0_5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89376" y="1800088"/>
            <a:ext cx="5416963" cy="18311"/>
          </a:xfrm>
          <a:custGeom>
            <a:avLst/>
            <a:gdLst/>
            <a:ahLst/>
            <a:cxnLst/>
            <a:rect l="l" t="t" r="r" b="b"/>
            <a:pathLst>
              <a:path w="8115300" h="27432" fill="none" extrusionOk="0">
                <a:moveTo>
                  <a:pt x="0" y="0"/>
                </a:moveTo>
                <a:cubicBezTo>
                  <a:pt x="190010" y="894"/>
                  <a:pt x="220703" y="16712"/>
                  <a:pt x="432816" y="0"/>
                </a:cubicBezTo>
                <a:cubicBezTo>
                  <a:pt x="644929" y="-16712"/>
                  <a:pt x="925351" y="-2130"/>
                  <a:pt x="1190244" y="0"/>
                </a:cubicBezTo>
                <a:cubicBezTo>
                  <a:pt x="1455137" y="2130"/>
                  <a:pt x="1428691" y="10242"/>
                  <a:pt x="1623060" y="0"/>
                </a:cubicBezTo>
                <a:cubicBezTo>
                  <a:pt x="1817429" y="-10242"/>
                  <a:pt x="1970637" y="26101"/>
                  <a:pt x="2218182" y="0"/>
                </a:cubicBezTo>
                <a:cubicBezTo>
                  <a:pt x="2465727" y="-26101"/>
                  <a:pt x="2697424" y="-37662"/>
                  <a:pt x="3056763" y="0"/>
                </a:cubicBezTo>
                <a:cubicBezTo>
                  <a:pt x="3416102" y="37662"/>
                  <a:pt x="3593057" y="5679"/>
                  <a:pt x="3733038" y="0"/>
                </a:cubicBezTo>
                <a:cubicBezTo>
                  <a:pt x="3873019" y="-5679"/>
                  <a:pt x="4227702" y="-17899"/>
                  <a:pt x="4490466" y="0"/>
                </a:cubicBezTo>
                <a:cubicBezTo>
                  <a:pt x="4753230" y="17899"/>
                  <a:pt x="4954916" y="-7629"/>
                  <a:pt x="5085588" y="0"/>
                </a:cubicBezTo>
                <a:cubicBezTo>
                  <a:pt x="5216260" y="7629"/>
                  <a:pt x="5443283" y="13568"/>
                  <a:pt x="5761863" y="0"/>
                </a:cubicBezTo>
                <a:cubicBezTo>
                  <a:pt x="6080443" y="-13568"/>
                  <a:pt x="6414913" y="34176"/>
                  <a:pt x="6600444" y="0"/>
                </a:cubicBezTo>
                <a:cubicBezTo>
                  <a:pt x="6785975" y="-34176"/>
                  <a:pt x="6979908" y="24439"/>
                  <a:pt x="7114413" y="0"/>
                </a:cubicBezTo>
                <a:cubicBezTo>
                  <a:pt x="7248918" y="-24439"/>
                  <a:pt x="7753242" y="49243"/>
                  <a:pt x="8115300" y="0"/>
                </a:cubicBezTo>
                <a:cubicBezTo>
                  <a:pt x="8114711" y="10802"/>
                  <a:pt x="8114630" y="18406"/>
                  <a:pt x="8115300" y="27432"/>
                </a:cubicBezTo>
                <a:cubicBezTo>
                  <a:pt x="7919968" y="56537"/>
                  <a:pt x="7815832" y="29302"/>
                  <a:pt x="7520178" y="27432"/>
                </a:cubicBezTo>
                <a:cubicBezTo>
                  <a:pt x="7224524" y="25562"/>
                  <a:pt x="7237397" y="41582"/>
                  <a:pt x="7087362" y="27432"/>
                </a:cubicBezTo>
                <a:cubicBezTo>
                  <a:pt x="6937327" y="13282"/>
                  <a:pt x="6666361" y="21099"/>
                  <a:pt x="6411087" y="27432"/>
                </a:cubicBezTo>
                <a:cubicBezTo>
                  <a:pt x="6155814" y="33765"/>
                  <a:pt x="6076699" y="29106"/>
                  <a:pt x="5897118" y="27432"/>
                </a:cubicBezTo>
                <a:cubicBezTo>
                  <a:pt x="5717537" y="25758"/>
                  <a:pt x="5480643" y="60140"/>
                  <a:pt x="5220843" y="27432"/>
                </a:cubicBezTo>
                <a:cubicBezTo>
                  <a:pt x="4961043" y="-5276"/>
                  <a:pt x="4741983" y="10261"/>
                  <a:pt x="4544568" y="27432"/>
                </a:cubicBezTo>
                <a:cubicBezTo>
                  <a:pt x="4347154" y="44603"/>
                  <a:pt x="4107592" y="3653"/>
                  <a:pt x="3868293" y="27432"/>
                </a:cubicBezTo>
                <a:cubicBezTo>
                  <a:pt x="3628995" y="51211"/>
                  <a:pt x="3474283" y="17408"/>
                  <a:pt x="3192018" y="27432"/>
                </a:cubicBezTo>
                <a:cubicBezTo>
                  <a:pt x="2909754" y="37456"/>
                  <a:pt x="2798966" y="32872"/>
                  <a:pt x="2596896" y="27432"/>
                </a:cubicBezTo>
                <a:cubicBezTo>
                  <a:pt x="2394826" y="21992"/>
                  <a:pt x="2025585" y="38694"/>
                  <a:pt x="1839468" y="27432"/>
                </a:cubicBezTo>
                <a:cubicBezTo>
                  <a:pt x="1653351" y="16170"/>
                  <a:pt x="1444068" y="17283"/>
                  <a:pt x="1163193" y="27432"/>
                </a:cubicBezTo>
                <a:cubicBezTo>
                  <a:pt x="882319" y="37581"/>
                  <a:pt x="259987" y="69926"/>
                  <a:pt x="0" y="27432"/>
                </a:cubicBezTo>
                <a:cubicBezTo>
                  <a:pt x="586" y="19291"/>
                  <a:pt x="-218" y="13009"/>
                  <a:pt x="0" y="0"/>
                </a:cubicBezTo>
                <a:close/>
              </a:path>
              <a:path w="8115300" h="27432" extrusionOk="0">
                <a:moveTo>
                  <a:pt x="0" y="0"/>
                </a:moveTo>
                <a:cubicBezTo>
                  <a:pt x="246921" y="20773"/>
                  <a:pt x="378767" y="-16956"/>
                  <a:pt x="595122" y="0"/>
                </a:cubicBezTo>
                <a:cubicBezTo>
                  <a:pt x="811477" y="16956"/>
                  <a:pt x="846257" y="-13061"/>
                  <a:pt x="1027938" y="0"/>
                </a:cubicBezTo>
                <a:cubicBezTo>
                  <a:pt x="1209619" y="13061"/>
                  <a:pt x="1578503" y="7172"/>
                  <a:pt x="1866519" y="0"/>
                </a:cubicBezTo>
                <a:cubicBezTo>
                  <a:pt x="2154535" y="-7172"/>
                  <a:pt x="2226239" y="7373"/>
                  <a:pt x="2461641" y="0"/>
                </a:cubicBezTo>
                <a:cubicBezTo>
                  <a:pt x="2697043" y="-7373"/>
                  <a:pt x="2901650" y="-10054"/>
                  <a:pt x="3056763" y="0"/>
                </a:cubicBezTo>
                <a:cubicBezTo>
                  <a:pt x="3211876" y="10054"/>
                  <a:pt x="3585194" y="26991"/>
                  <a:pt x="3895344" y="0"/>
                </a:cubicBezTo>
                <a:cubicBezTo>
                  <a:pt x="4205494" y="-26991"/>
                  <a:pt x="4295029" y="18672"/>
                  <a:pt x="4409313" y="0"/>
                </a:cubicBezTo>
                <a:cubicBezTo>
                  <a:pt x="4523597" y="-18672"/>
                  <a:pt x="4956843" y="3306"/>
                  <a:pt x="5247894" y="0"/>
                </a:cubicBezTo>
                <a:cubicBezTo>
                  <a:pt x="5538945" y="-3306"/>
                  <a:pt x="5725486" y="41316"/>
                  <a:pt x="6086475" y="0"/>
                </a:cubicBezTo>
                <a:cubicBezTo>
                  <a:pt x="6447464" y="-41316"/>
                  <a:pt x="6467270" y="-130"/>
                  <a:pt x="6762750" y="0"/>
                </a:cubicBezTo>
                <a:cubicBezTo>
                  <a:pt x="7058230" y="130"/>
                  <a:pt x="7713814" y="14357"/>
                  <a:pt x="8115300" y="0"/>
                </a:cubicBezTo>
                <a:cubicBezTo>
                  <a:pt x="8113940" y="10164"/>
                  <a:pt x="8115383" y="19377"/>
                  <a:pt x="8115300" y="27432"/>
                </a:cubicBezTo>
                <a:cubicBezTo>
                  <a:pt x="7951056" y="30523"/>
                  <a:pt x="7778080" y="21630"/>
                  <a:pt x="7682484" y="27432"/>
                </a:cubicBezTo>
                <a:cubicBezTo>
                  <a:pt x="7586888" y="33234"/>
                  <a:pt x="7123604" y="-3715"/>
                  <a:pt x="6843903" y="27432"/>
                </a:cubicBezTo>
                <a:cubicBezTo>
                  <a:pt x="6564202" y="58579"/>
                  <a:pt x="6499708" y="46045"/>
                  <a:pt x="6329934" y="27432"/>
                </a:cubicBezTo>
                <a:cubicBezTo>
                  <a:pt x="6160160" y="8819"/>
                  <a:pt x="5847230" y="12305"/>
                  <a:pt x="5653659" y="27432"/>
                </a:cubicBezTo>
                <a:cubicBezTo>
                  <a:pt x="5460088" y="42559"/>
                  <a:pt x="5091368" y="49579"/>
                  <a:pt x="4815078" y="27432"/>
                </a:cubicBezTo>
                <a:cubicBezTo>
                  <a:pt x="4538788" y="5285"/>
                  <a:pt x="4312121" y="56408"/>
                  <a:pt x="4138803" y="27432"/>
                </a:cubicBezTo>
                <a:cubicBezTo>
                  <a:pt x="3965485" y="-1544"/>
                  <a:pt x="3850471" y="37054"/>
                  <a:pt x="3705987" y="27432"/>
                </a:cubicBezTo>
                <a:cubicBezTo>
                  <a:pt x="3561503" y="17810"/>
                  <a:pt x="3428606" y="6693"/>
                  <a:pt x="3192018" y="27432"/>
                </a:cubicBezTo>
                <a:cubicBezTo>
                  <a:pt x="2955430" y="48171"/>
                  <a:pt x="2708142" y="29499"/>
                  <a:pt x="2353437" y="27432"/>
                </a:cubicBezTo>
                <a:cubicBezTo>
                  <a:pt x="1998732" y="25365"/>
                  <a:pt x="1984171" y="39554"/>
                  <a:pt x="1677162" y="27432"/>
                </a:cubicBezTo>
                <a:cubicBezTo>
                  <a:pt x="1370153" y="15310"/>
                  <a:pt x="1367960" y="5957"/>
                  <a:pt x="1163193" y="27432"/>
                </a:cubicBezTo>
                <a:cubicBezTo>
                  <a:pt x="958426" y="48907"/>
                  <a:pt x="303607" y="-7538"/>
                  <a:pt x="0" y="27432"/>
                </a:cubicBezTo>
                <a:cubicBezTo>
                  <a:pt x="-383" y="21019"/>
                  <a:pt x="-503" y="1243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75" rIns="60950" bIns="304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8" name="Google Shape;338;g33e6b6f5a81_0_53" descr="Ethica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2608" y="2119977"/>
            <a:ext cx="4746269" cy="1999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g33e6b6f5a81_0_53" descr="Unethical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39911" y="2139804"/>
            <a:ext cx="5759481" cy="1783662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g33e6b6f5a81_0_53"/>
          <p:cNvSpPr txBox="1"/>
          <p:nvPr/>
        </p:nvSpPr>
        <p:spPr>
          <a:xfrm>
            <a:off x="930640" y="4634459"/>
            <a:ext cx="10617900" cy="6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Teacher: Grading student work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33e6b6f5a81_0_62"/>
          <p:cNvSpPr txBox="1"/>
          <p:nvPr/>
        </p:nvSpPr>
        <p:spPr>
          <a:xfrm>
            <a:off x="638881" y="670218"/>
            <a:ext cx="10909500" cy="10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Arial"/>
              <a:buNone/>
            </a:pPr>
            <a:r>
              <a:rPr lang="en-US" sz="4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SIDE OF THE LINE ARE YOU ON?</a:t>
            </a:r>
            <a:endParaRPr sz="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g33e6b6f5a81_0_6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89376" y="1800088"/>
            <a:ext cx="5416963" cy="18311"/>
          </a:xfrm>
          <a:custGeom>
            <a:avLst/>
            <a:gdLst/>
            <a:ahLst/>
            <a:cxnLst/>
            <a:rect l="l" t="t" r="r" b="b"/>
            <a:pathLst>
              <a:path w="8115300" h="27432" fill="none" extrusionOk="0">
                <a:moveTo>
                  <a:pt x="0" y="0"/>
                </a:moveTo>
                <a:cubicBezTo>
                  <a:pt x="190010" y="894"/>
                  <a:pt x="220703" y="16712"/>
                  <a:pt x="432816" y="0"/>
                </a:cubicBezTo>
                <a:cubicBezTo>
                  <a:pt x="644929" y="-16712"/>
                  <a:pt x="925351" y="-2130"/>
                  <a:pt x="1190244" y="0"/>
                </a:cubicBezTo>
                <a:cubicBezTo>
                  <a:pt x="1455137" y="2130"/>
                  <a:pt x="1428691" y="10242"/>
                  <a:pt x="1623060" y="0"/>
                </a:cubicBezTo>
                <a:cubicBezTo>
                  <a:pt x="1817429" y="-10242"/>
                  <a:pt x="1970637" y="26101"/>
                  <a:pt x="2218182" y="0"/>
                </a:cubicBezTo>
                <a:cubicBezTo>
                  <a:pt x="2465727" y="-26101"/>
                  <a:pt x="2697424" y="-37662"/>
                  <a:pt x="3056763" y="0"/>
                </a:cubicBezTo>
                <a:cubicBezTo>
                  <a:pt x="3416102" y="37662"/>
                  <a:pt x="3593057" y="5679"/>
                  <a:pt x="3733038" y="0"/>
                </a:cubicBezTo>
                <a:cubicBezTo>
                  <a:pt x="3873019" y="-5679"/>
                  <a:pt x="4227702" y="-17899"/>
                  <a:pt x="4490466" y="0"/>
                </a:cubicBezTo>
                <a:cubicBezTo>
                  <a:pt x="4753230" y="17899"/>
                  <a:pt x="4954916" y="-7629"/>
                  <a:pt x="5085588" y="0"/>
                </a:cubicBezTo>
                <a:cubicBezTo>
                  <a:pt x="5216260" y="7629"/>
                  <a:pt x="5443283" y="13568"/>
                  <a:pt x="5761863" y="0"/>
                </a:cubicBezTo>
                <a:cubicBezTo>
                  <a:pt x="6080443" y="-13568"/>
                  <a:pt x="6414913" y="34176"/>
                  <a:pt x="6600444" y="0"/>
                </a:cubicBezTo>
                <a:cubicBezTo>
                  <a:pt x="6785975" y="-34176"/>
                  <a:pt x="6979908" y="24439"/>
                  <a:pt x="7114413" y="0"/>
                </a:cubicBezTo>
                <a:cubicBezTo>
                  <a:pt x="7248918" y="-24439"/>
                  <a:pt x="7753242" y="49243"/>
                  <a:pt x="8115300" y="0"/>
                </a:cubicBezTo>
                <a:cubicBezTo>
                  <a:pt x="8114711" y="10802"/>
                  <a:pt x="8114630" y="18406"/>
                  <a:pt x="8115300" y="27432"/>
                </a:cubicBezTo>
                <a:cubicBezTo>
                  <a:pt x="7919968" y="56537"/>
                  <a:pt x="7815832" y="29302"/>
                  <a:pt x="7520178" y="27432"/>
                </a:cubicBezTo>
                <a:cubicBezTo>
                  <a:pt x="7224524" y="25562"/>
                  <a:pt x="7237397" y="41582"/>
                  <a:pt x="7087362" y="27432"/>
                </a:cubicBezTo>
                <a:cubicBezTo>
                  <a:pt x="6937327" y="13282"/>
                  <a:pt x="6666361" y="21099"/>
                  <a:pt x="6411087" y="27432"/>
                </a:cubicBezTo>
                <a:cubicBezTo>
                  <a:pt x="6155814" y="33765"/>
                  <a:pt x="6076699" y="29106"/>
                  <a:pt x="5897118" y="27432"/>
                </a:cubicBezTo>
                <a:cubicBezTo>
                  <a:pt x="5717537" y="25758"/>
                  <a:pt x="5480643" y="60140"/>
                  <a:pt x="5220843" y="27432"/>
                </a:cubicBezTo>
                <a:cubicBezTo>
                  <a:pt x="4961043" y="-5276"/>
                  <a:pt x="4741983" y="10261"/>
                  <a:pt x="4544568" y="27432"/>
                </a:cubicBezTo>
                <a:cubicBezTo>
                  <a:pt x="4347154" y="44603"/>
                  <a:pt x="4107592" y="3653"/>
                  <a:pt x="3868293" y="27432"/>
                </a:cubicBezTo>
                <a:cubicBezTo>
                  <a:pt x="3628995" y="51211"/>
                  <a:pt x="3474283" y="17408"/>
                  <a:pt x="3192018" y="27432"/>
                </a:cubicBezTo>
                <a:cubicBezTo>
                  <a:pt x="2909754" y="37456"/>
                  <a:pt x="2798966" y="32872"/>
                  <a:pt x="2596896" y="27432"/>
                </a:cubicBezTo>
                <a:cubicBezTo>
                  <a:pt x="2394826" y="21992"/>
                  <a:pt x="2025585" y="38694"/>
                  <a:pt x="1839468" y="27432"/>
                </a:cubicBezTo>
                <a:cubicBezTo>
                  <a:pt x="1653351" y="16170"/>
                  <a:pt x="1444068" y="17283"/>
                  <a:pt x="1163193" y="27432"/>
                </a:cubicBezTo>
                <a:cubicBezTo>
                  <a:pt x="882319" y="37581"/>
                  <a:pt x="259987" y="69926"/>
                  <a:pt x="0" y="27432"/>
                </a:cubicBezTo>
                <a:cubicBezTo>
                  <a:pt x="586" y="19291"/>
                  <a:pt x="-218" y="13009"/>
                  <a:pt x="0" y="0"/>
                </a:cubicBezTo>
                <a:close/>
              </a:path>
              <a:path w="8115300" h="27432" extrusionOk="0">
                <a:moveTo>
                  <a:pt x="0" y="0"/>
                </a:moveTo>
                <a:cubicBezTo>
                  <a:pt x="246921" y="20773"/>
                  <a:pt x="378767" y="-16956"/>
                  <a:pt x="595122" y="0"/>
                </a:cubicBezTo>
                <a:cubicBezTo>
                  <a:pt x="811477" y="16956"/>
                  <a:pt x="846257" y="-13061"/>
                  <a:pt x="1027938" y="0"/>
                </a:cubicBezTo>
                <a:cubicBezTo>
                  <a:pt x="1209619" y="13061"/>
                  <a:pt x="1578503" y="7172"/>
                  <a:pt x="1866519" y="0"/>
                </a:cubicBezTo>
                <a:cubicBezTo>
                  <a:pt x="2154535" y="-7172"/>
                  <a:pt x="2226239" y="7373"/>
                  <a:pt x="2461641" y="0"/>
                </a:cubicBezTo>
                <a:cubicBezTo>
                  <a:pt x="2697043" y="-7373"/>
                  <a:pt x="2901650" y="-10054"/>
                  <a:pt x="3056763" y="0"/>
                </a:cubicBezTo>
                <a:cubicBezTo>
                  <a:pt x="3211876" y="10054"/>
                  <a:pt x="3585194" y="26991"/>
                  <a:pt x="3895344" y="0"/>
                </a:cubicBezTo>
                <a:cubicBezTo>
                  <a:pt x="4205494" y="-26991"/>
                  <a:pt x="4295029" y="18672"/>
                  <a:pt x="4409313" y="0"/>
                </a:cubicBezTo>
                <a:cubicBezTo>
                  <a:pt x="4523597" y="-18672"/>
                  <a:pt x="4956843" y="3306"/>
                  <a:pt x="5247894" y="0"/>
                </a:cubicBezTo>
                <a:cubicBezTo>
                  <a:pt x="5538945" y="-3306"/>
                  <a:pt x="5725486" y="41316"/>
                  <a:pt x="6086475" y="0"/>
                </a:cubicBezTo>
                <a:cubicBezTo>
                  <a:pt x="6447464" y="-41316"/>
                  <a:pt x="6467270" y="-130"/>
                  <a:pt x="6762750" y="0"/>
                </a:cubicBezTo>
                <a:cubicBezTo>
                  <a:pt x="7058230" y="130"/>
                  <a:pt x="7713814" y="14357"/>
                  <a:pt x="8115300" y="0"/>
                </a:cubicBezTo>
                <a:cubicBezTo>
                  <a:pt x="8113940" y="10164"/>
                  <a:pt x="8115383" y="19377"/>
                  <a:pt x="8115300" y="27432"/>
                </a:cubicBezTo>
                <a:cubicBezTo>
                  <a:pt x="7951056" y="30523"/>
                  <a:pt x="7778080" y="21630"/>
                  <a:pt x="7682484" y="27432"/>
                </a:cubicBezTo>
                <a:cubicBezTo>
                  <a:pt x="7586888" y="33234"/>
                  <a:pt x="7123604" y="-3715"/>
                  <a:pt x="6843903" y="27432"/>
                </a:cubicBezTo>
                <a:cubicBezTo>
                  <a:pt x="6564202" y="58579"/>
                  <a:pt x="6499708" y="46045"/>
                  <a:pt x="6329934" y="27432"/>
                </a:cubicBezTo>
                <a:cubicBezTo>
                  <a:pt x="6160160" y="8819"/>
                  <a:pt x="5847230" y="12305"/>
                  <a:pt x="5653659" y="27432"/>
                </a:cubicBezTo>
                <a:cubicBezTo>
                  <a:pt x="5460088" y="42559"/>
                  <a:pt x="5091368" y="49579"/>
                  <a:pt x="4815078" y="27432"/>
                </a:cubicBezTo>
                <a:cubicBezTo>
                  <a:pt x="4538788" y="5285"/>
                  <a:pt x="4312121" y="56408"/>
                  <a:pt x="4138803" y="27432"/>
                </a:cubicBezTo>
                <a:cubicBezTo>
                  <a:pt x="3965485" y="-1544"/>
                  <a:pt x="3850471" y="37054"/>
                  <a:pt x="3705987" y="27432"/>
                </a:cubicBezTo>
                <a:cubicBezTo>
                  <a:pt x="3561503" y="17810"/>
                  <a:pt x="3428606" y="6693"/>
                  <a:pt x="3192018" y="27432"/>
                </a:cubicBezTo>
                <a:cubicBezTo>
                  <a:pt x="2955430" y="48171"/>
                  <a:pt x="2708142" y="29499"/>
                  <a:pt x="2353437" y="27432"/>
                </a:cubicBezTo>
                <a:cubicBezTo>
                  <a:pt x="1998732" y="25365"/>
                  <a:pt x="1984171" y="39554"/>
                  <a:pt x="1677162" y="27432"/>
                </a:cubicBezTo>
                <a:cubicBezTo>
                  <a:pt x="1370153" y="15310"/>
                  <a:pt x="1367960" y="5957"/>
                  <a:pt x="1163193" y="27432"/>
                </a:cubicBezTo>
                <a:cubicBezTo>
                  <a:pt x="958426" y="48907"/>
                  <a:pt x="303607" y="-7538"/>
                  <a:pt x="0" y="27432"/>
                </a:cubicBezTo>
                <a:cubicBezTo>
                  <a:pt x="-383" y="21019"/>
                  <a:pt x="-503" y="1243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75" rIns="60950" bIns="304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8" name="Google Shape;348;g33e6b6f5a81_0_62" descr="Ethica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2608" y="2119977"/>
            <a:ext cx="4746269" cy="1999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g33e6b6f5a81_0_62" descr="Unethical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39911" y="2139804"/>
            <a:ext cx="5759481" cy="1783662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g33e6b6f5a81_0_62"/>
          <p:cNvSpPr txBox="1"/>
          <p:nvPr/>
        </p:nvSpPr>
        <p:spPr>
          <a:xfrm>
            <a:off x="930640" y="4634459"/>
            <a:ext cx="10617900" cy="6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Teacher: Creating a rubric or test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33e6b6f5a81_0_71"/>
          <p:cNvSpPr txBox="1"/>
          <p:nvPr/>
        </p:nvSpPr>
        <p:spPr>
          <a:xfrm>
            <a:off x="638881" y="670218"/>
            <a:ext cx="10909500" cy="10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Arial"/>
              <a:buNone/>
            </a:pPr>
            <a:r>
              <a:rPr lang="en-US" sz="4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SIDE OF THE LINE ARE YOU ON?</a:t>
            </a:r>
            <a:endParaRPr sz="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g33e6b6f5a81_0_7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89376" y="1800088"/>
            <a:ext cx="5416963" cy="18311"/>
          </a:xfrm>
          <a:custGeom>
            <a:avLst/>
            <a:gdLst/>
            <a:ahLst/>
            <a:cxnLst/>
            <a:rect l="l" t="t" r="r" b="b"/>
            <a:pathLst>
              <a:path w="8115300" h="27432" fill="none" extrusionOk="0">
                <a:moveTo>
                  <a:pt x="0" y="0"/>
                </a:moveTo>
                <a:cubicBezTo>
                  <a:pt x="190010" y="894"/>
                  <a:pt x="220703" y="16712"/>
                  <a:pt x="432816" y="0"/>
                </a:cubicBezTo>
                <a:cubicBezTo>
                  <a:pt x="644929" y="-16712"/>
                  <a:pt x="925351" y="-2130"/>
                  <a:pt x="1190244" y="0"/>
                </a:cubicBezTo>
                <a:cubicBezTo>
                  <a:pt x="1455137" y="2130"/>
                  <a:pt x="1428691" y="10242"/>
                  <a:pt x="1623060" y="0"/>
                </a:cubicBezTo>
                <a:cubicBezTo>
                  <a:pt x="1817429" y="-10242"/>
                  <a:pt x="1970637" y="26101"/>
                  <a:pt x="2218182" y="0"/>
                </a:cubicBezTo>
                <a:cubicBezTo>
                  <a:pt x="2465727" y="-26101"/>
                  <a:pt x="2697424" y="-37662"/>
                  <a:pt x="3056763" y="0"/>
                </a:cubicBezTo>
                <a:cubicBezTo>
                  <a:pt x="3416102" y="37662"/>
                  <a:pt x="3593057" y="5679"/>
                  <a:pt x="3733038" y="0"/>
                </a:cubicBezTo>
                <a:cubicBezTo>
                  <a:pt x="3873019" y="-5679"/>
                  <a:pt x="4227702" y="-17899"/>
                  <a:pt x="4490466" y="0"/>
                </a:cubicBezTo>
                <a:cubicBezTo>
                  <a:pt x="4753230" y="17899"/>
                  <a:pt x="4954916" y="-7629"/>
                  <a:pt x="5085588" y="0"/>
                </a:cubicBezTo>
                <a:cubicBezTo>
                  <a:pt x="5216260" y="7629"/>
                  <a:pt x="5443283" y="13568"/>
                  <a:pt x="5761863" y="0"/>
                </a:cubicBezTo>
                <a:cubicBezTo>
                  <a:pt x="6080443" y="-13568"/>
                  <a:pt x="6414913" y="34176"/>
                  <a:pt x="6600444" y="0"/>
                </a:cubicBezTo>
                <a:cubicBezTo>
                  <a:pt x="6785975" y="-34176"/>
                  <a:pt x="6979908" y="24439"/>
                  <a:pt x="7114413" y="0"/>
                </a:cubicBezTo>
                <a:cubicBezTo>
                  <a:pt x="7248918" y="-24439"/>
                  <a:pt x="7753242" y="49243"/>
                  <a:pt x="8115300" y="0"/>
                </a:cubicBezTo>
                <a:cubicBezTo>
                  <a:pt x="8114711" y="10802"/>
                  <a:pt x="8114630" y="18406"/>
                  <a:pt x="8115300" y="27432"/>
                </a:cubicBezTo>
                <a:cubicBezTo>
                  <a:pt x="7919968" y="56537"/>
                  <a:pt x="7815832" y="29302"/>
                  <a:pt x="7520178" y="27432"/>
                </a:cubicBezTo>
                <a:cubicBezTo>
                  <a:pt x="7224524" y="25562"/>
                  <a:pt x="7237397" y="41582"/>
                  <a:pt x="7087362" y="27432"/>
                </a:cubicBezTo>
                <a:cubicBezTo>
                  <a:pt x="6937327" y="13282"/>
                  <a:pt x="6666361" y="21099"/>
                  <a:pt x="6411087" y="27432"/>
                </a:cubicBezTo>
                <a:cubicBezTo>
                  <a:pt x="6155814" y="33765"/>
                  <a:pt x="6076699" y="29106"/>
                  <a:pt x="5897118" y="27432"/>
                </a:cubicBezTo>
                <a:cubicBezTo>
                  <a:pt x="5717537" y="25758"/>
                  <a:pt x="5480643" y="60140"/>
                  <a:pt x="5220843" y="27432"/>
                </a:cubicBezTo>
                <a:cubicBezTo>
                  <a:pt x="4961043" y="-5276"/>
                  <a:pt x="4741983" y="10261"/>
                  <a:pt x="4544568" y="27432"/>
                </a:cubicBezTo>
                <a:cubicBezTo>
                  <a:pt x="4347154" y="44603"/>
                  <a:pt x="4107592" y="3653"/>
                  <a:pt x="3868293" y="27432"/>
                </a:cubicBezTo>
                <a:cubicBezTo>
                  <a:pt x="3628995" y="51211"/>
                  <a:pt x="3474283" y="17408"/>
                  <a:pt x="3192018" y="27432"/>
                </a:cubicBezTo>
                <a:cubicBezTo>
                  <a:pt x="2909754" y="37456"/>
                  <a:pt x="2798966" y="32872"/>
                  <a:pt x="2596896" y="27432"/>
                </a:cubicBezTo>
                <a:cubicBezTo>
                  <a:pt x="2394826" y="21992"/>
                  <a:pt x="2025585" y="38694"/>
                  <a:pt x="1839468" y="27432"/>
                </a:cubicBezTo>
                <a:cubicBezTo>
                  <a:pt x="1653351" y="16170"/>
                  <a:pt x="1444068" y="17283"/>
                  <a:pt x="1163193" y="27432"/>
                </a:cubicBezTo>
                <a:cubicBezTo>
                  <a:pt x="882319" y="37581"/>
                  <a:pt x="259987" y="69926"/>
                  <a:pt x="0" y="27432"/>
                </a:cubicBezTo>
                <a:cubicBezTo>
                  <a:pt x="586" y="19291"/>
                  <a:pt x="-218" y="13009"/>
                  <a:pt x="0" y="0"/>
                </a:cubicBezTo>
                <a:close/>
              </a:path>
              <a:path w="8115300" h="27432" extrusionOk="0">
                <a:moveTo>
                  <a:pt x="0" y="0"/>
                </a:moveTo>
                <a:cubicBezTo>
                  <a:pt x="246921" y="20773"/>
                  <a:pt x="378767" y="-16956"/>
                  <a:pt x="595122" y="0"/>
                </a:cubicBezTo>
                <a:cubicBezTo>
                  <a:pt x="811477" y="16956"/>
                  <a:pt x="846257" y="-13061"/>
                  <a:pt x="1027938" y="0"/>
                </a:cubicBezTo>
                <a:cubicBezTo>
                  <a:pt x="1209619" y="13061"/>
                  <a:pt x="1578503" y="7172"/>
                  <a:pt x="1866519" y="0"/>
                </a:cubicBezTo>
                <a:cubicBezTo>
                  <a:pt x="2154535" y="-7172"/>
                  <a:pt x="2226239" y="7373"/>
                  <a:pt x="2461641" y="0"/>
                </a:cubicBezTo>
                <a:cubicBezTo>
                  <a:pt x="2697043" y="-7373"/>
                  <a:pt x="2901650" y="-10054"/>
                  <a:pt x="3056763" y="0"/>
                </a:cubicBezTo>
                <a:cubicBezTo>
                  <a:pt x="3211876" y="10054"/>
                  <a:pt x="3585194" y="26991"/>
                  <a:pt x="3895344" y="0"/>
                </a:cubicBezTo>
                <a:cubicBezTo>
                  <a:pt x="4205494" y="-26991"/>
                  <a:pt x="4295029" y="18672"/>
                  <a:pt x="4409313" y="0"/>
                </a:cubicBezTo>
                <a:cubicBezTo>
                  <a:pt x="4523597" y="-18672"/>
                  <a:pt x="4956843" y="3306"/>
                  <a:pt x="5247894" y="0"/>
                </a:cubicBezTo>
                <a:cubicBezTo>
                  <a:pt x="5538945" y="-3306"/>
                  <a:pt x="5725486" y="41316"/>
                  <a:pt x="6086475" y="0"/>
                </a:cubicBezTo>
                <a:cubicBezTo>
                  <a:pt x="6447464" y="-41316"/>
                  <a:pt x="6467270" y="-130"/>
                  <a:pt x="6762750" y="0"/>
                </a:cubicBezTo>
                <a:cubicBezTo>
                  <a:pt x="7058230" y="130"/>
                  <a:pt x="7713814" y="14357"/>
                  <a:pt x="8115300" y="0"/>
                </a:cubicBezTo>
                <a:cubicBezTo>
                  <a:pt x="8113940" y="10164"/>
                  <a:pt x="8115383" y="19377"/>
                  <a:pt x="8115300" y="27432"/>
                </a:cubicBezTo>
                <a:cubicBezTo>
                  <a:pt x="7951056" y="30523"/>
                  <a:pt x="7778080" y="21630"/>
                  <a:pt x="7682484" y="27432"/>
                </a:cubicBezTo>
                <a:cubicBezTo>
                  <a:pt x="7586888" y="33234"/>
                  <a:pt x="7123604" y="-3715"/>
                  <a:pt x="6843903" y="27432"/>
                </a:cubicBezTo>
                <a:cubicBezTo>
                  <a:pt x="6564202" y="58579"/>
                  <a:pt x="6499708" y="46045"/>
                  <a:pt x="6329934" y="27432"/>
                </a:cubicBezTo>
                <a:cubicBezTo>
                  <a:pt x="6160160" y="8819"/>
                  <a:pt x="5847230" y="12305"/>
                  <a:pt x="5653659" y="27432"/>
                </a:cubicBezTo>
                <a:cubicBezTo>
                  <a:pt x="5460088" y="42559"/>
                  <a:pt x="5091368" y="49579"/>
                  <a:pt x="4815078" y="27432"/>
                </a:cubicBezTo>
                <a:cubicBezTo>
                  <a:pt x="4538788" y="5285"/>
                  <a:pt x="4312121" y="56408"/>
                  <a:pt x="4138803" y="27432"/>
                </a:cubicBezTo>
                <a:cubicBezTo>
                  <a:pt x="3965485" y="-1544"/>
                  <a:pt x="3850471" y="37054"/>
                  <a:pt x="3705987" y="27432"/>
                </a:cubicBezTo>
                <a:cubicBezTo>
                  <a:pt x="3561503" y="17810"/>
                  <a:pt x="3428606" y="6693"/>
                  <a:pt x="3192018" y="27432"/>
                </a:cubicBezTo>
                <a:cubicBezTo>
                  <a:pt x="2955430" y="48171"/>
                  <a:pt x="2708142" y="29499"/>
                  <a:pt x="2353437" y="27432"/>
                </a:cubicBezTo>
                <a:cubicBezTo>
                  <a:pt x="1998732" y="25365"/>
                  <a:pt x="1984171" y="39554"/>
                  <a:pt x="1677162" y="27432"/>
                </a:cubicBezTo>
                <a:cubicBezTo>
                  <a:pt x="1370153" y="15310"/>
                  <a:pt x="1367960" y="5957"/>
                  <a:pt x="1163193" y="27432"/>
                </a:cubicBezTo>
                <a:cubicBezTo>
                  <a:pt x="958426" y="48907"/>
                  <a:pt x="303607" y="-7538"/>
                  <a:pt x="0" y="27432"/>
                </a:cubicBezTo>
                <a:cubicBezTo>
                  <a:pt x="-383" y="21019"/>
                  <a:pt x="-503" y="1243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75" rIns="60950" bIns="304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8" name="Google Shape;358;g33e6b6f5a81_0_71" descr="Ethica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2608" y="2119977"/>
            <a:ext cx="4746269" cy="1999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g33e6b6f5a81_0_71" descr="Unethical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39911" y="2139804"/>
            <a:ext cx="5759481" cy="1783662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g33e6b6f5a81_0_71"/>
          <p:cNvSpPr txBox="1"/>
          <p:nvPr/>
        </p:nvSpPr>
        <p:spPr>
          <a:xfrm>
            <a:off x="930640" y="4634459"/>
            <a:ext cx="10617900" cy="6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Teacher: Creating an entire lesson plan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JTILT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8E08C"/>
      </a:accent1>
      <a:accent2>
        <a:srgbClr val="2F5597"/>
      </a:accent2>
      <a:accent3>
        <a:srgbClr val="FFFFFF"/>
      </a:accent3>
      <a:accent4>
        <a:srgbClr val="FFF2CC"/>
      </a:accent4>
      <a:accent5>
        <a:srgbClr val="FFE599"/>
      </a:accent5>
      <a:accent6>
        <a:srgbClr val="000000"/>
      </a:accent6>
      <a:hlink>
        <a:srgbClr val="2F5597"/>
      </a:hlink>
      <a:folHlink>
        <a:srgbClr val="2F5597"/>
      </a:folHlink>
    </a:clrScheme>
    <a:fontScheme name="JTILT">
      <a:majorFont>
        <a:latin typeface="Roboto Black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JTILTPresentation-Template" id="{AB281015-E3EF-4CA4-ACFF-7A0CCAB593D3}" vid="{736C4559-1246-4482-B1DD-9EFED0333CF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JTILTPresentation-Template-OTH</Template>
  <TotalTime>53</TotalTime>
  <Words>512</Words>
  <Application>Microsoft Office PowerPoint</Application>
  <PresentationFormat>Widescreen</PresentationFormat>
  <Paragraphs>55</Paragraphs>
  <Slides>19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Arial</vt:lpstr>
      <vt:lpstr>Calibri</vt:lpstr>
      <vt:lpstr>Comic Sans MS</vt:lpstr>
      <vt:lpstr>Roboto</vt:lpstr>
      <vt:lpstr>Roboto Black</vt:lpstr>
      <vt:lpstr>Times New Roman</vt:lpstr>
      <vt:lpstr>Verdana</vt:lpstr>
      <vt:lpstr>Default Design</vt:lpstr>
      <vt:lpstr>AI Ethics and Guidelines for Classrooms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The University of Memphis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Integrating Instructional Software into Teaching and Learning</dc:subject>
  <dc:creator>Craig Erschel Shepherd (cshphrd2)</dc:creator>
  <cp:lastModifiedBy>Craig Erschel Shepherd (cshphrd2)</cp:lastModifiedBy>
  <cp:revision>12</cp:revision>
  <dcterms:created xsi:type="dcterms:W3CDTF">2024-09-10T15:41:43Z</dcterms:created>
  <dcterms:modified xsi:type="dcterms:W3CDTF">2026-05-27T17:05:15Z</dcterms:modified>
</cp:coreProperties>
</file>