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80" r:id="rId19"/>
    <p:sldId id="281" r:id="rId2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56"/>
          </p14:sldIdLst>
        </p14:section>
        <p14:section name="Presentation Contents" id="{4AABBEC6-4A8C-4A7F-A749-6BED348544CB}">
          <p14:sldIdLst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95959"/>
    <a:srgbClr val="B8E08C"/>
    <a:srgbClr val="FF0000"/>
    <a:srgbClr val="CC9900"/>
    <a:srgbClr val="663300"/>
    <a:srgbClr val="006600"/>
    <a:srgbClr val="990000"/>
    <a:srgbClr val="0033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09" autoAdjust="0"/>
    <p:restoredTop sz="91394" autoAdjust="0"/>
  </p:normalViewPr>
  <p:slideViewPr>
    <p:cSldViewPr snapToGrid="0" showGuides="1">
      <p:cViewPr>
        <p:scale>
          <a:sx n="91" d="100"/>
          <a:sy n="91" d="100"/>
        </p:scale>
        <p:origin x="36" y="138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33e6b6f5a81_0_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3" name="Google Shape;283;g33e6b6f5a8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33e6b6f5a81_0_8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3" name="Google Shape;373;g33e6b6f5a81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33e6b6f5a81_0_9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3" name="Google Shape;383;g33e6b6f5a81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33e6b6f5a81_0_10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3" name="Google Shape;393;g33e6b6f5a81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33e6b6f5a81_0_1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3" name="Google Shape;403;g33e6b6f5a81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33e6b6f5a81_0_1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3" name="Google Shape;413;g33e6b6f5a81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33e6b6f5a81_0_1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3" name="Google Shape;423;g33e6b6f5a81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33e6b6f5a81_0_1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3" name="Google Shape;433;g33e6b6f5a81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33e6b6f5a81_0_1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56" name="Google Shape;456;g33e6b6f5a81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33e6b6f5a81_0_17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65" name="Google Shape;465;g33e6b6f5a81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3e6b6f5a81_0_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3" name="Google Shape;293;g33e6b6f5a81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33e6b6f5a81_0_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3" name="Google Shape;303;g33e6b6f5a81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3e6b6f5a81_0_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3" name="Google Shape;313;g33e6b6f5a81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33e6b6f5a81_0_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3" name="Google Shape;323;g33e6b6f5a81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33e6b6f5a81_0_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3" name="Google Shape;333;g33e6b6f5a81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33e6b6f5a81_0_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3" name="Google Shape;343;g33e6b6f5a81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33e6b6f5a81_0_7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3" name="Google Shape;353;g33e6b6f5a81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g33e6b6f5a81_0_8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63" name="Google Shape;363;g33e6b6f5a81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5(1).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.gov/doe/educators/digital-learnin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.gov/doe/educators/digital-learning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026A-A2AF-6151-9112-44E3AFB14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AI Ethics and Guidelines for Classrooms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8F059898-D94C-FDBE-0F9F-DA4A4C97E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854669"/>
            <a:ext cx="10657490" cy="1752600"/>
          </a:xfrm>
        </p:spPr>
        <p:txBody>
          <a:bodyPr/>
          <a:lstStyle/>
          <a:p>
            <a:r>
              <a:rPr lang="en-US" dirty="0" err="1"/>
              <a:t>Sohheon</a:t>
            </a:r>
            <a:r>
              <a:rPr lang="en-US" dirty="0"/>
              <a:t> Yang</a:t>
            </a:r>
            <a:r>
              <a:rPr lang="en-US" altLang="ko-KR" dirty="0"/>
              <a:t>, Alyse Harris,</a:t>
            </a:r>
            <a:r>
              <a:rPr lang="ko-KR" altLang="en-US" dirty="0"/>
              <a:t> </a:t>
            </a:r>
            <a:r>
              <a:rPr lang="en-US" dirty="0"/>
              <a:t>and Leonardo Alba-Lopez</a:t>
            </a:r>
          </a:p>
          <a:p>
            <a:r>
              <a:rPr lang="en-US" dirty="0"/>
              <a:t>Indiana University</a:t>
            </a:r>
            <a:r>
              <a:rPr lang="ko-KR" altLang="en-US" dirty="0"/>
              <a:t> </a:t>
            </a:r>
            <a:r>
              <a:rPr lang="en-US" altLang="ko-KR" dirty="0"/>
              <a:t>Bloomington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64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33e6b6f5a81_0_80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g33e6b6f5a81_0_8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8" name="Google Shape;368;g33e6b6f5a81_0_80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Google Shape;369;g33e6b6f5a81_0_80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370" name="Google Shape;370;g33e6b6f5a81_0_80"/>
          <p:cNvSpPr txBox="1"/>
          <p:nvPr/>
        </p:nvSpPr>
        <p:spPr>
          <a:xfrm>
            <a:off x="930640" y="4634459"/>
            <a:ext cx="106179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Student: Responding to discussion post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3e6b6f5a81_0_89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g33e6b6f5a81_0_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8" name="Google Shape;378;g33e6b6f5a81_0_89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" name="Google Shape;379;g33e6b6f5a81_0_89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380" name="Google Shape;380;g33e6b6f5a81_0_89"/>
          <p:cNvSpPr txBox="1"/>
          <p:nvPr/>
        </p:nvSpPr>
        <p:spPr>
          <a:xfrm>
            <a:off x="930640" y="4634459"/>
            <a:ext cx="106179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Teacher: Responding to discussion post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33e6b6f5a81_0_98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7" name="Google Shape;387;g33e6b6f5a81_0_9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8" name="Google Shape;388;g33e6b6f5a81_0_98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" name="Google Shape;389;g33e6b6f5a81_0_98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g33e6b6f5a81_0_98"/>
          <p:cNvSpPr txBox="1"/>
          <p:nvPr/>
        </p:nvSpPr>
        <p:spPr>
          <a:xfrm>
            <a:off x="930640" y="4634459"/>
            <a:ext cx="106179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Teacher: Writing reference letters for students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g33e6b6f5a81_0_107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7" name="Google Shape;397;g33e6b6f5a81_0_10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8" name="Google Shape;398;g33e6b6f5a81_0_107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99" name="Google Shape;399;g33e6b6f5a81_0_107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400" name="Google Shape;400;g33e6b6f5a81_0_107"/>
          <p:cNvSpPr txBox="1"/>
          <p:nvPr/>
        </p:nvSpPr>
        <p:spPr>
          <a:xfrm>
            <a:off x="930640" y="4634459"/>
            <a:ext cx="106179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Teacher: Creating examples of an assignment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33e6b6f5a81_0_116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7" name="Google Shape;407;g33e6b6f5a81_0_1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8" name="Google Shape;408;g33e6b6f5a81_0_116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" name="Google Shape;409;g33e6b6f5a81_0_116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410" name="Google Shape;410;g33e6b6f5a81_0_116"/>
          <p:cNvSpPr txBox="1"/>
          <p:nvPr/>
        </p:nvSpPr>
        <p:spPr>
          <a:xfrm>
            <a:off x="930640" y="4634459"/>
            <a:ext cx="10617900" cy="677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Student: Creating slides for a presentation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33e6b6f5a81_0_125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7" name="Google Shape;417;g33e6b6f5a81_0_1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8" name="Google Shape;418;g33e6b6f5a81_0_125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19" name="Google Shape;419;g33e6b6f5a81_0_125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420" name="Google Shape;420;g33e6b6f5a81_0_125"/>
          <p:cNvSpPr txBox="1"/>
          <p:nvPr/>
        </p:nvSpPr>
        <p:spPr>
          <a:xfrm>
            <a:off x="930640" y="4634459"/>
            <a:ext cx="10617900" cy="677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Teacher: Creating slides for a presentation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33e6b6f5a81_0_134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g33e6b6f5a81_0_1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28" name="Google Shape;428;g33e6b6f5a81_0_134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29" name="Google Shape;429;g33e6b6f5a81_0_134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430" name="Google Shape;430;g33e6b6f5a81_0_134"/>
          <p:cNvSpPr txBox="1"/>
          <p:nvPr/>
        </p:nvSpPr>
        <p:spPr>
          <a:xfrm>
            <a:off x="930640" y="4634459"/>
            <a:ext cx="106179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Teacher/Student: Generate art for presentations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33e6b6f5a81_0_143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g33e6b6f5a81_0_1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38" name="Google Shape;438;g33e6b6f5a81_0_143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39" name="Google Shape;439;g33e6b6f5a81_0_143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440" name="Google Shape;440;g33e6b6f5a81_0_143"/>
          <p:cNvSpPr txBox="1"/>
          <p:nvPr/>
        </p:nvSpPr>
        <p:spPr>
          <a:xfrm>
            <a:off x="930640" y="4634459"/>
            <a:ext cx="106179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Teacher/Student: Use as a source in research 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3e6b6f5a81_0_164"/>
          <p:cNvSpPr txBox="1"/>
          <p:nvPr/>
        </p:nvSpPr>
        <p:spPr>
          <a:xfrm>
            <a:off x="-475603" y="71300"/>
            <a:ext cx="7564500" cy="10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dirty="0">
                <a:solidFill>
                  <a:srgbClr val="DF532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Indiana AI Guidance</a:t>
            </a:r>
            <a:endParaRPr sz="4500" b="1" dirty="0">
              <a:solidFill>
                <a:srgbClr val="DF532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Google Shape;469;g33e6b6f5a81_0_172">
            <a:extLst>
              <a:ext uri="{FF2B5EF4-FFF2-40B4-BE49-F238E27FC236}">
                <a16:creationId xmlns:a16="http://schemas.microsoft.com/office/drawing/2014/main" id="{18875DA8-8131-BF6F-A36F-001128A16EAE}"/>
              </a:ext>
            </a:extLst>
          </p:cNvPr>
          <p:cNvSpPr txBox="1"/>
          <p:nvPr/>
        </p:nvSpPr>
        <p:spPr>
          <a:xfrm>
            <a:off x="824400" y="1552912"/>
            <a:ext cx="10543200" cy="375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114300" lvl="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The Indiana Department of Education provides guidance for key considerations related to AI and Education.</a:t>
            </a:r>
          </a:p>
          <a:p>
            <a:pPr marL="114300" lvl="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Please click the first link in 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the Digital Learning and Professional Development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tab to access it.</a:t>
            </a:r>
            <a:endParaRPr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g33e6b6f5a81_0_172"/>
          <p:cNvSpPr txBox="1"/>
          <p:nvPr/>
        </p:nvSpPr>
        <p:spPr>
          <a:xfrm>
            <a:off x="-246173" y="-185000"/>
            <a:ext cx="11530800" cy="10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DF532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Group Activity: Designing Your Classroom AI Policy Poster</a:t>
            </a:r>
            <a:endParaRPr sz="3000" b="1" dirty="0">
              <a:solidFill>
                <a:srgbClr val="DF532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9" name="Google Shape;469;g33e6b6f5a81_0_172"/>
          <p:cNvSpPr txBox="1"/>
          <p:nvPr/>
        </p:nvSpPr>
        <p:spPr>
          <a:xfrm>
            <a:off x="505325" y="831400"/>
            <a:ext cx="10543200" cy="54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You will draft a classroom-specific AI use &amp; responsibility guideline for a grade level or subject of your choice. Use student-friendly language, visuals, or examples that would help communicate the policy to your students. Your classroom policy should include: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  <a:buChar char="●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Clear expectations for when and how AI can be used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  <a:buChar char="●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Guidelines for citation and academic integrity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  <a:buChar char="●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Privacy and data protection rules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  <a:buChar char="●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Encouragement for critical thinking and ethical reflection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  <a:buChar char="●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Online etiquette and digital well-being tips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2. Consider these criteria while designing your classroom AI policy.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  <a:buChar char="●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Clarity: Is the policy understandable for the intended student audience?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  <a:buChar char="●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Comprehensiveness: Does it address key ethical issues like privacy, academic honesty, and bias?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  <a:buChar char="●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Practicality: Can it be realistically implemented and enforced?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800"/>
              <a:buChar char="●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Creativity: Does it reflect the teacher’s unique classroom culture or grade level?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3. You can refer to the Indiana AI guidance: Please click the first link in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the Digital Learning and Professional Development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tab to access it.</a:t>
            </a: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4. You can use any platform (e.g., Canva, slides, Google Docs, etc.). Share the output on the discussion board.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3e6b6f5a81_0_8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g33e6b6f5a81_0_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8" name="Google Shape;288;g33e6b6f5a81_0_8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3219256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g33e6b6f5a81_0_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16908" y="3780913"/>
            <a:ext cx="3758181" cy="12777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g33e6b6f5a81_0_8" descr="Unethical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139911" y="3239083"/>
            <a:ext cx="5759481" cy="17836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33e6b6f5a81_0_17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g33e6b6f5a81_0_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8" name="Google Shape;298;g33e6b6f5a81_0_17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g33e6b6f5a81_0_17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Google Shape;300;g33e6b6f5a81_0_17"/>
          <p:cNvSpPr txBox="1"/>
          <p:nvPr/>
        </p:nvSpPr>
        <p:spPr>
          <a:xfrm>
            <a:off x="3047999" y="4659442"/>
            <a:ext cx="66081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Student: </a:t>
            </a:r>
            <a:r>
              <a:rPr lang="en-US" sz="4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riting a paper</a:t>
            </a:r>
            <a:endParaRPr sz="9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3e6b6f5a81_0_26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g33e6b6f5a81_0_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8" name="Google Shape;308;g33e6b6f5a81_0_26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Google Shape;309;g33e6b6f5a81_0_26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g33e6b6f5a81_0_26"/>
          <p:cNvSpPr txBox="1"/>
          <p:nvPr/>
        </p:nvSpPr>
        <p:spPr>
          <a:xfrm>
            <a:off x="1821178" y="4715954"/>
            <a:ext cx="9140191" cy="677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Student: Generating ideas for assignment 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3e6b6f5a81_0_35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g33e6b6f5a81_0_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8" name="Google Shape;318;g33e6b6f5a81_0_35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19" name="Google Shape;319;g33e6b6f5a81_0_35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g33e6b6f5a81_0_35"/>
          <p:cNvSpPr txBox="1"/>
          <p:nvPr/>
        </p:nvSpPr>
        <p:spPr>
          <a:xfrm>
            <a:off x="1692639" y="4634459"/>
            <a:ext cx="9231300" cy="129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Student: Critiquing/giving feedback on own assignment 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3e6b6f5a81_0_44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g33e6b6f5a81_0_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8" name="Google Shape;328;g33e6b6f5a81_0_44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g33e6b6f5a81_0_44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g33e6b6f5a81_0_44"/>
          <p:cNvSpPr txBox="1"/>
          <p:nvPr/>
        </p:nvSpPr>
        <p:spPr>
          <a:xfrm>
            <a:off x="1571100" y="4625074"/>
            <a:ext cx="10617900" cy="129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Teacher: Giving feedback on a student’s assignment 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33e6b6f5a81_0_53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g33e6b6f5a81_0_5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8" name="Google Shape;338;g33e6b6f5a81_0_53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39" name="Google Shape;339;g33e6b6f5a81_0_53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340" name="Google Shape;340;g33e6b6f5a81_0_53"/>
          <p:cNvSpPr txBox="1"/>
          <p:nvPr/>
        </p:nvSpPr>
        <p:spPr>
          <a:xfrm>
            <a:off x="930640" y="4634459"/>
            <a:ext cx="106179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Teacher: Grading student work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33e6b6f5a81_0_62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g33e6b6f5a81_0_6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8" name="Google Shape;348;g33e6b6f5a81_0_62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49" name="Google Shape;349;g33e6b6f5a81_0_62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350" name="Google Shape;350;g33e6b6f5a81_0_62"/>
          <p:cNvSpPr txBox="1"/>
          <p:nvPr/>
        </p:nvSpPr>
        <p:spPr>
          <a:xfrm>
            <a:off x="930640" y="4634459"/>
            <a:ext cx="106179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Teacher: Creating a rubric or test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33e6b6f5a81_0_71"/>
          <p:cNvSpPr txBox="1"/>
          <p:nvPr/>
        </p:nvSpPr>
        <p:spPr>
          <a:xfrm>
            <a:off x="638881" y="670218"/>
            <a:ext cx="10909500" cy="10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lang="en-US"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SIDE OF THE LINE ARE YOU ON?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g33e6b6f5a81_0_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9376" y="1800088"/>
            <a:ext cx="5416963" cy="18311"/>
          </a:xfrm>
          <a:custGeom>
            <a:avLst/>
            <a:gdLst/>
            <a:ahLst/>
            <a:cxnLst/>
            <a:rect l="l" t="t" r="r" b="b"/>
            <a:pathLst>
              <a:path w="8115300" h="27432" fill="none" extrusionOk="0">
                <a:moveTo>
                  <a:pt x="0" y="0"/>
                </a:moveTo>
                <a:cubicBezTo>
                  <a:pt x="190010" y="894"/>
                  <a:pt x="220703" y="16712"/>
                  <a:pt x="432816" y="0"/>
                </a:cubicBezTo>
                <a:cubicBezTo>
                  <a:pt x="644929" y="-16712"/>
                  <a:pt x="925351" y="-2130"/>
                  <a:pt x="1190244" y="0"/>
                </a:cubicBezTo>
                <a:cubicBezTo>
                  <a:pt x="1455137" y="2130"/>
                  <a:pt x="1428691" y="10242"/>
                  <a:pt x="1623060" y="0"/>
                </a:cubicBezTo>
                <a:cubicBezTo>
                  <a:pt x="1817429" y="-10242"/>
                  <a:pt x="1970637" y="26101"/>
                  <a:pt x="2218182" y="0"/>
                </a:cubicBezTo>
                <a:cubicBezTo>
                  <a:pt x="2465727" y="-26101"/>
                  <a:pt x="2697424" y="-37662"/>
                  <a:pt x="3056763" y="0"/>
                </a:cubicBezTo>
                <a:cubicBezTo>
                  <a:pt x="3416102" y="37662"/>
                  <a:pt x="3593057" y="5679"/>
                  <a:pt x="3733038" y="0"/>
                </a:cubicBezTo>
                <a:cubicBezTo>
                  <a:pt x="3873019" y="-5679"/>
                  <a:pt x="4227702" y="-17899"/>
                  <a:pt x="4490466" y="0"/>
                </a:cubicBezTo>
                <a:cubicBezTo>
                  <a:pt x="4753230" y="17899"/>
                  <a:pt x="4954916" y="-7629"/>
                  <a:pt x="5085588" y="0"/>
                </a:cubicBezTo>
                <a:cubicBezTo>
                  <a:pt x="5216260" y="7629"/>
                  <a:pt x="5443283" y="13568"/>
                  <a:pt x="5761863" y="0"/>
                </a:cubicBezTo>
                <a:cubicBezTo>
                  <a:pt x="6080443" y="-13568"/>
                  <a:pt x="6414913" y="34176"/>
                  <a:pt x="6600444" y="0"/>
                </a:cubicBezTo>
                <a:cubicBezTo>
                  <a:pt x="6785975" y="-34176"/>
                  <a:pt x="6979908" y="24439"/>
                  <a:pt x="7114413" y="0"/>
                </a:cubicBezTo>
                <a:cubicBezTo>
                  <a:pt x="7248918" y="-24439"/>
                  <a:pt x="7753242" y="49243"/>
                  <a:pt x="8115300" y="0"/>
                </a:cubicBezTo>
                <a:cubicBezTo>
                  <a:pt x="8114711" y="10802"/>
                  <a:pt x="8114630" y="18406"/>
                  <a:pt x="8115300" y="27432"/>
                </a:cubicBezTo>
                <a:cubicBezTo>
                  <a:pt x="7919968" y="56537"/>
                  <a:pt x="7815832" y="29302"/>
                  <a:pt x="7520178" y="27432"/>
                </a:cubicBezTo>
                <a:cubicBezTo>
                  <a:pt x="7224524" y="25562"/>
                  <a:pt x="7237397" y="41582"/>
                  <a:pt x="7087362" y="27432"/>
                </a:cubicBezTo>
                <a:cubicBezTo>
                  <a:pt x="6937327" y="13282"/>
                  <a:pt x="6666361" y="21099"/>
                  <a:pt x="6411087" y="27432"/>
                </a:cubicBezTo>
                <a:cubicBezTo>
                  <a:pt x="6155814" y="33765"/>
                  <a:pt x="6076699" y="29106"/>
                  <a:pt x="5897118" y="27432"/>
                </a:cubicBezTo>
                <a:cubicBezTo>
                  <a:pt x="5717537" y="25758"/>
                  <a:pt x="5480643" y="60140"/>
                  <a:pt x="5220843" y="27432"/>
                </a:cubicBezTo>
                <a:cubicBezTo>
                  <a:pt x="4961043" y="-5276"/>
                  <a:pt x="4741983" y="10261"/>
                  <a:pt x="4544568" y="27432"/>
                </a:cubicBezTo>
                <a:cubicBezTo>
                  <a:pt x="4347154" y="44603"/>
                  <a:pt x="4107592" y="3653"/>
                  <a:pt x="3868293" y="27432"/>
                </a:cubicBezTo>
                <a:cubicBezTo>
                  <a:pt x="3628995" y="51211"/>
                  <a:pt x="3474283" y="17408"/>
                  <a:pt x="3192018" y="27432"/>
                </a:cubicBezTo>
                <a:cubicBezTo>
                  <a:pt x="2909754" y="37456"/>
                  <a:pt x="2798966" y="32872"/>
                  <a:pt x="2596896" y="27432"/>
                </a:cubicBezTo>
                <a:cubicBezTo>
                  <a:pt x="2394826" y="21992"/>
                  <a:pt x="2025585" y="38694"/>
                  <a:pt x="1839468" y="27432"/>
                </a:cubicBezTo>
                <a:cubicBezTo>
                  <a:pt x="1653351" y="16170"/>
                  <a:pt x="1444068" y="17283"/>
                  <a:pt x="1163193" y="27432"/>
                </a:cubicBezTo>
                <a:cubicBezTo>
                  <a:pt x="882319" y="37581"/>
                  <a:pt x="259987" y="69926"/>
                  <a:pt x="0" y="27432"/>
                </a:cubicBezTo>
                <a:cubicBezTo>
                  <a:pt x="586" y="19291"/>
                  <a:pt x="-218" y="13009"/>
                  <a:pt x="0" y="0"/>
                </a:cubicBezTo>
                <a:close/>
              </a:path>
              <a:path w="8115300" h="27432" extrusionOk="0">
                <a:moveTo>
                  <a:pt x="0" y="0"/>
                </a:moveTo>
                <a:cubicBezTo>
                  <a:pt x="246921" y="20773"/>
                  <a:pt x="378767" y="-16956"/>
                  <a:pt x="595122" y="0"/>
                </a:cubicBezTo>
                <a:cubicBezTo>
                  <a:pt x="811477" y="16956"/>
                  <a:pt x="846257" y="-13061"/>
                  <a:pt x="1027938" y="0"/>
                </a:cubicBezTo>
                <a:cubicBezTo>
                  <a:pt x="1209619" y="13061"/>
                  <a:pt x="1578503" y="7172"/>
                  <a:pt x="1866519" y="0"/>
                </a:cubicBezTo>
                <a:cubicBezTo>
                  <a:pt x="2154535" y="-7172"/>
                  <a:pt x="2226239" y="7373"/>
                  <a:pt x="2461641" y="0"/>
                </a:cubicBezTo>
                <a:cubicBezTo>
                  <a:pt x="2697043" y="-7373"/>
                  <a:pt x="2901650" y="-10054"/>
                  <a:pt x="3056763" y="0"/>
                </a:cubicBezTo>
                <a:cubicBezTo>
                  <a:pt x="3211876" y="10054"/>
                  <a:pt x="3585194" y="26991"/>
                  <a:pt x="3895344" y="0"/>
                </a:cubicBezTo>
                <a:cubicBezTo>
                  <a:pt x="4205494" y="-26991"/>
                  <a:pt x="4295029" y="18672"/>
                  <a:pt x="4409313" y="0"/>
                </a:cubicBezTo>
                <a:cubicBezTo>
                  <a:pt x="4523597" y="-18672"/>
                  <a:pt x="4956843" y="3306"/>
                  <a:pt x="5247894" y="0"/>
                </a:cubicBezTo>
                <a:cubicBezTo>
                  <a:pt x="5538945" y="-3306"/>
                  <a:pt x="5725486" y="41316"/>
                  <a:pt x="6086475" y="0"/>
                </a:cubicBezTo>
                <a:cubicBezTo>
                  <a:pt x="6447464" y="-41316"/>
                  <a:pt x="6467270" y="-130"/>
                  <a:pt x="6762750" y="0"/>
                </a:cubicBezTo>
                <a:cubicBezTo>
                  <a:pt x="7058230" y="130"/>
                  <a:pt x="7713814" y="14357"/>
                  <a:pt x="8115300" y="0"/>
                </a:cubicBezTo>
                <a:cubicBezTo>
                  <a:pt x="8113940" y="10164"/>
                  <a:pt x="8115383" y="19377"/>
                  <a:pt x="8115300" y="27432"/>
                </a:cubicBezTo>
                <a:cubicBezTo>
                  <a:pt x="7951056" y="30523"/>
                  <a:pt x="7778080" y="21630"/>
                  <a:pt x="7682484" y="27432"/>
                </a:cubicBezTo>
                <a:cubicBezTo>
                  <a:pt x="7586888" y="33234"/>
                  <a:pt x="7123604" y="-3715"/>
                  <a:pt x="6843903" y="27432"/>
                </a:cubicBezTo>
                <a:cubicBezTo>
                  <a:pt x="6564202" y="58579"/>
                  <a:pt x="6499708" y="46045"/>
                  <a:pt x="6329934" y="27432"/>
                </a:cubicBezTo>
                <a:cubicBezTo>
                  <a:pt x="6160160" y="8819"/>
                  <a:pt x="5847230" y="12305"/>
                  <a:pt x="5653659" y="27432"/>
                </a:cubicBezTo>
                <a:cubicBezTo>
                  <a:pt x="5460088" y="42559"/>
                  <a:pt x="5091368" y="49579"/>
                  <a:pt x="4815078" y="27432"/>
                </a:cubicBezTo>
                <a:cubicBezTo>
                  <a:pt x="4538788" y="5285"/>
                  <a:pt x="4312121" y="56408"/>
                  <a:pt x="4138803" y="27432"/>
                </a:cubicBezTo>
                <a:cubicBezTo>
                  <a:pt x="3965485" y="-1544"/>
                  <a:pt x="3850471" y="37054"/>
                  <a:pt x="3705987" y="27432"/>
                </a:cubicBezTo>
                <a:cubicBezTo>
                  <a:pt x="3561503" y="17810"/>
                  <a:pt x="3428606" y="6693"/>
                  <a:pt x="3192018" y="27432"/>
                </a:cubicBezTo>
                <a:cubicBezTo>
                  <a:pt x="2955430" y="48171"/>
                  <a:pt x="2708142" y="29499"/>
                  <a:pt x="2353437" y="27432"/>
                </a:cubicBezTo>
                <a:cubicBezTo>
                  <a:pt x="1998732" y="25365"/>
                  <a:pt x="1984171" y="39554"/>
                  <a:pt x="1677162" y="27432"/>
                </a:cubicBezTo>
                <a:cubicBezTo>
                  <a:pt x="1370153" y="15310"/>
                  <a:pt x="1367960" y="5957"/>
                  <a:pt x="1163193" y="27432"/>
                </a:cubicBezTo>
                <a:cubicBezTo>
                  <a:pt x="958426" y="48907"/>
                  <a:pt x="303607" y="-7538"/>
                  <a:pt x="0" y="27432"/>
                </a:cubicBezTo>
                <a:cubicBezTo>
                  <a:pt x="-383" y="21019"/>
                  <a:pt x="-503" y="1243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75" rIns="60950" bIns="304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8" name="Google Shape;358;g33e6b6f5a81_0_71" descr="Ethic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608" y="2119977"/>
            <a:ext cx="4746269" cy="199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g33e6b6f5a81_0_71" descr="Unethic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39911" y="2139804"/>
            <a:ext cx="5759481" cy="17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360" name="Google Shape;360;g33e6b6f5a81_0_71"/>
          <p:cNvSpPr txBox="1"/>
          <p:nvPr/>
        </p:nvSpPr>
        <p:spPr>
          <a:xfrm>
            <a:off x="930640" y="4634459"/>
            <a:ext cx="106179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75" rIns="60950" bIns="304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Teacher: Creating an entire lesson plan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53</TotalTime>
  <Words>512</Words>
  <Application>Microsoft Office PowerPoint</Application>
  <PresentationFormat>Widescreen</PresentationFormat>
  <Paragraphs>55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Comic Sans MS</vt:lpstr>
      <vt:lpstr>Roboto</vt:lpstr>
      <vt:lpstr>Roboto Black</vt:lpstr>
      <vt:lpstr>Times New Roman</vt:lpstr>
      <vt:lpstr>Verdana</vt:lpstr>
      <vt:lpstr>Default Design</vt:lpstr>
      <vt:lpstr>AI Ethics and Guidelines for Classrooms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12</cp:revision>
  <dcterms:created xsi:type="dcterms:W3CDTF">2024-09-10T15:41:43Z</dcterms:created>
  <dcterms:modified xsi:type="dcterms:W3CDTF">2026-05-27T17:05:15Z</dcterms:modified>
</cp:coreProperties>
</file>